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55"/>
  </p:notesMasterIdLst>
  <p:handoutMasterIdLst>
    <p:handoutMasterId r:id="rId56"/>
  </p:handoutMasterIdLst>
  <p:sldIdLst>
    <p:sldId id="418" r:id="rId2"/>
    <p:sldId id="498" r:id="rId3"/>
    <p:sldId id="396" r:id="rId4"/>
    <p:sldId id="257" r:id="rId5"/>
    <p:sldId id="258" r:id="rId6"/>
    <p:sldId id="502" r:id="rId7"/>
    <p:sldId id="397" r:id="rId8"/>
    <p:sldId id="398" r:id="rId9"/>
    <p:sldId id="403" r:id="rId10"/>
    <p:sldId id="426" r:id="rId11"/>
    <p:sldId id="427" r:id="rId12"/>
    <p:sldId id="433" r:id="rId13"/>
    <p:sldId id="434" r:id="rId14"/>
    <p:sldId id="404" r:id="rId15"/>
    <p:sldId id="405" r:id="rId16"/>
    <p:sldId id="412" r:id="rId17"/>
    <p:sldId id="413" r:id="rId18"/>
    <p:sldId id="443" r:id="rId19"/>
    <p:sldId id="444" r:id="rId20"/>
    <p:sldId id="457" r:id="rId21"/>
    <p:sldId id="482" r:id="rId22"/>
    <p:sldId id="483" r:id="rId23"/>
    <p:sldId id="445" r:id="rId24"/>
    <p:sldId id="458" r:id="rId25"/>
    <p:sldId id="446" r:id="rId26"/>
    <p:sldId id="447" r:id="rId27"/>
    <p:sldId id="448" r:id="rId28"/>
    <p:sldId id="449" r:id="rId29"/>
    <p:sldId id="450" r:id="rId30"/>
    <p:sldId id="451" r:id="rId31"/>
    <p:sldId id="452" r:id="rId32"/>
    <p:sldId id="453" r:id="rId33"/>
    <p:sldId id="500" r:id="rId34"/>
    <p:sldId id="503" r:id="rId35"/>
    <p:sldId id="504" r:id="rId36"/>
    <p:sldId id="505" r:id="rId37"/>
    <p:sldId id="459" r:id="rId38"/>
    <p:sldId id="460" r:id="rId39"/>
    <p:sldId id="461" r:id="rId40"/>
    <p:sldId id="463" r:id="rId41"/>
    <p:sldId id="472" r:id="rId42"/>
    <p:sldId id="474" r:id="rId43"/>
    <p:sldId id="476" r:id="rId44"/>
    <p:sldId id="477" r:id="rId45"/>
    <p:sldId id="490" r:id="rId46"/>
    <p:sldId id="491" r:id="rId47"/>
    <p:sldId id="492" r:id="rId48"/>
    <p:sldId id="484" r:id="rId49"/>
    <p:sldId id="485" r:id="rId50"/>
    <p:sldId id="486" r:id="rId51"/>
    <p:sldId id="467" r:id="rId52"/>
    <p:sldId id="493" r:id="rId53"/>
    <p:sldId id="50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ndham Rajesh" initials="GR" lastIdx="1" clrIdx="0">
    <p:extLst>
      <p:ext uri="{19B8F6BF-5375-455C-9EA6-DF929625EA0E}">
        <p15:presenceInfo xmlns:p15="http://schemas.microsoft.com/office/powerpoint/2012/main" userId="f6c1fd4c0261a944" providerId="Windows Live"/>
      </p:ext>
    </p:extLst>
  </p:cmAuthor>
  <p:cmAuthor id="2" name="Rahul Challa" initials="RC" lastIdx="1" clrIdx="1">
    <p:extLst>
      <p:ext uri="{19B8F6BF-5375-455C-9EA6-DF929625EA0E}">
        <p15:presenceInfo xmlns:p15="http://schemas.microsoft.com/office/powerpoint/2012/main" userId="Rahul Chal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30" autoAdjust="0"/>
    <p:restoredTop sz="93690"/>
  </p:normalViewPr>
  <p:slideViewPr>
    <p:cSldViewPr snapToGrid="0" snapToObjects="1">
      <p:cViewPr varScale="1">
        <p:scale>
          <a:sx n="119" d="100"/>
          <a:sy n="119" d="100"/>
        </p:scale>
        <p:origin x="5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68E651-9457-4EB0-BB55-7A1B776E844F}"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40509617-8F5E-4E26-8C1E-2BA4CF4D9364}">
      <dgm:prSet/>
      <dgm:spPr/>
      <dgm:t>
        <a:bodyPr/>
        <a:lstStyle/>
        <a:p>
          <a:r>
            <a:rPr lang="en-US" dirty="0" err="1"/>
            <a:t>Aashutosh</a:t>
          </a:r>
          <a:r>
            <a:rPr lang="en-US" dirty="0"/>
            <a:t> Sehgal </a:t>
          </a:r>
          <a:r>
            <a:rPr lang="en-US" b="1" dirty="0"/>
            <a:t>(</a:t>
          </a:r>
          <a:r>
            <a:rPr lang="en-IN" dirty="0"/>
            <a:t>0780170</a:t>
          </a:r>
          <a:r>
            <a:rPr lang="en-US" b="1" dirty="0"/>
            <a:t>)</a:t>
          </a:r>
          <a:endParaRPr lang="en-US" dirty="0"/>
        </a:p>
      </dgm:t>
    </dgm:pt>
    <dgm:pt modelId="{2CF5920E-5121-4EE9-AE23-3F52D8AFED4E}" type="parTrans" cxnId="{B8CFADB7-A93E-4F7C-BF17-2E236F7B43EC}">
      <dgm:prSet/>
      <dgm:spPr/>
      <dgm:t>
        <a:bodyPr/>
        <a:lstStyle/>
        <a:p>
          <a:endParaRPr lang="en-US"/>
        </a:p>
      </dgm:t>
    </dgm:pt>
    <dgm:pt modelId="{C9DB09EC-B430-4D18-B9D0-C315E694C43C}" type="sibTrans" cxnId="{B8CFADB7-A93E-4F7C-BF17-2E236F7B43EC}">
      <dgm:prSet/>
      <dgm:spPr/>
      <dgm:t>
        <a:bodyPr/>
        <a:lstStyle/>
        <a:p>
          <a:endParaRPr lang="en-US"/>
        </a:p>
      </dgm:t>
    </dgm:pt>
    <dgm:pt modelId="{8DA7899E-EAF7-49A8-8581-43B4CE8A5DE5}">
      <dgm:prSet/>
      <dgm:spPr/>
      <dgm:t>
        <a:bodyPr/>
        <a:lstStyle/>
        <a:p>
          <a:r>
            <a:rPr lang="en-US"/>
            <a:t>Rahul Challa (</a:t>
          </a:r>
          <a:r>
            <a:rPr lang="en-IN"/>
            <a:t>0782086)</a:t>
          </a:r>
          <a:endParaRPr lang="en-US"/>
        </a:p>
      </dgm:t>
    </dgm:pt>
    <dgm:pt modelId="{DF3D66C9-CDDC-436F-BFEE-E16262287150}" type="parTrans" cxnId="{572A215C-79D2-4DC7-9DF6-C9FCEC8D2381}">
      <dgm:prSet/>
      <dgm:spPr/>
      <dgm:t>
        <a:bodyPr/>
        <a:lstStyle/>
        <a:p>
          <a:endParaRPr lang="en-US"/>
        </a:p>
      </dgm:t>
    </dgm:pt>
    <dgm:pt modelId="{710C1783-4897-4862-8495-A8C0F864D444}" type="sibTrans" cxnId="{572A215C-79D2-4DC7-9DF6-C9FCEC8D2381}">
      <dgm:prSet/>
      <dgm:spPr/>
      <dgm:t>
        <a:bodyPr/>
        <a:lstStyle/>
        <a:p>
          <a:endParaRPr lang="en-US"/>
        </a:p>
      </dgm:t>
    </dgm:pt>
    <dgm:pt modelId="{EE9E9763-DDE4-4248-8369-3BF0D3F4A4A8}">
      <dgm:prSet/>
      <dgm:spPr/>
      <dgm:t>
        <a:bodyPr/>
        <a:lstStyle/>
        <a:p>
          <a:r>
            <a:rPr lang="en-US"/>
            <a:t>Preet Kamal Kaur (0779220)</a:t>
          </a:r>
        </a:p>
      </dgm:t>
    </dgm:pt>
    <dgm:pt modelId="{00959328-6EA9-45D8-B7DB-EFFF998418B5}" type="parTrans" cxnId="{B8831D48-CA3A-45D1-8059-78CE7760E0E4}">
      <dgm:prSet/>
      <dgm:spPr/>
      <dgm:t>
        <a:bodyPr/>
        <a:lstStyle/>
        <a:p>
          <a:endParaRPr lang="en-US"/>
        </a:p>
      </dgm:t>
    </dgm:pt>
    <dgm:pt modelId="{FCA1A774-FD65-4022-A58D-BD698D1DBA59}" type="sibTrans" cxnId="{B8831D48-CA3A-45D1-8059-78CE7760E0E4}">
      <dgm:prSet/>
      <dgm:spPr/>
      <dgm:t>
        <a:bodyPr/>
        <a:lstStyle/>
        <a:p>
          <a:endParaRPr lang="en-US"/>
        </a:p>
      </dgm:t>
    </dgm:pt>
    <dgm:pt modelId="{F4DB5532-D5F0-485E-BE79-91F5D1CF6355}">
      <dgm:prSet/>
      <dgm:spPr/>
      <dgm:t>
        <a:bodyPr/>
        <a:lstStyle/>
        <a:p>
          <a:r>
            <a:rPr lang="en-US"/>
            <a:t>Noorjahan Shaik (</a:t>
          </a:r>
          <a:r>
            <a:rPr lang="en-IN"/>
            <a:t>0780817</a:t>
          </a:r>
          <a:r>
            <a:rPr lang="en-US"/>
            <a:t>)</a:t>
          </a:r>
        </a:p>
      </dgm:t>
    </dgm:pt>
    <dgm:pt modelId="{D06671D3-A141-406B-A77D-153495022548}" type="parTrans" cxnId="{B4183EB0-309E-4549-9EAF-10CF9B7ECD1A}">
      <dgm:prSet/>
      <dgm:spPr/>
      <dgm:t>
        <a:bodyPr/>
        <a:lstStyle/>
        <a:p>
          <a:endParaRPr lang="en-US"/>
        </a:p>
      </dgm:t>
    </dgm:pt>
    <dgm:pt modelId="{0ECA94EA-4F6B-4B88-82B2-1FE71BEF9CDC}" type="sibTrans" cxnId="{B4183EB0-309E-4549-9EAF-10CF9B7ECD1A}">
      <dgm:prSet/>
      <dgm:spPr/>
      <dgm:t>
        <a:bodyPr/>
        <a:lstStyle/>
        <a:p>
          <a:endParaRPr lang="en-US"/>
        </a:p>
      </dgm:t>
    </dgm:pt>
    <dgm:pt modelId="{93DD9A4D-136A-E64F-AA2F-FDC7057AFA68}" type="pres">
      <dgm:prSet presAssocID="{3F68E651-9457-4EB0-BB55-7A1B776E844F}" presName="linear" presStyleCnt="0">
        <dgm:presLayoutVars>
          <dgm:dir/>
          <dgm:animLvl val="lvl"/>
          <dgm:resizeHandles val="exact"/>
        </dgm:presLayoutVars>
      </dgm:prSet>
      <dgm:spPr/>
    </dgm:pt>
    <dgm:pt modelId="{03AE5157-7974-814D-8BB4-3EBB3B7D9E0A}" type="pres">
      <dgm:prSet presAssocID="{40509617-8F5E-4E26-8C1E-2BA4CF4D9364}" presName="parentLin" presStyleCnt="0"/>
      <dgm:spPr/>
    </dgm:pt>
    <dgm:pt modelId="{F5E3E93C-6695-DD44-BB32-4C20D7EEDDD1}" type="pres">
      <dgm:prSet presAssocID="{40509617-8F5E-4E26-8C1E-2BA4CF4D9364}" presName="parentLeftMargin" presStyleLbl="node1" presStyleIdx="0" presStyleCnt="4"/>
      <dgm:spPr/>
    </dgm:pt>
    <dgm:pt modelId="{28776184-3179-424F-A24A-CA1346271566}" type="pres">
      <dgm:prSet presAssocID="{40509617-8F5E-4E26-8C1E-2BA4CF4D9364}" presName="parentText" presStyleLbl="node1" presStyleIdx="0" presStyleCnt="4">
        <dgm:presLayoutVars>
          <dgm:chMax val="0"/>
          <dgm:bulletEnabled val="1"/>
        </dgm:presLayoutVars>
      </dgm:prSet>
      <dgm:spPr/>
    </dgm:pt>
    <dgm:pt modelId="{8C4E0735-495F-CF43-BBE0-16E6B5ADC4E2}" type="pres">
      <dgm:prSet presAssocID="{40509617-8F5E-4E26-8C1E-2BA4CF4D9364}" presName="negativeSpace" presStyleCnt="0"/>
      <dgm:spPr/>
    </dgm:pt>
    <dgm:pt modelId="{04F26D4B-6FDD-0E4B-A3CA-DF18DF59C8CD}" type="pres">
      <dgm:prSet presAssocID="{40509617-8F5E-4E26-8C1E-2BA4CF4D9364}" presName="childText" presStyleLbl="conFgAcc1" presStyleIdx="0" presStyleCnt="4">
        <dgm:presLayoutVars>
          <dgm:bulletEnabled val="1"/>
        </dgm:presLayoutVars>
      </dgm:prSet>
      <dgm:spPr/>
    </dgm:pt>
    <dgm:pt modelId="{00A8550A-68ED-C443-99CF-67B8BD240284}" type="pres">
      <dgm:prSet presAssocID="{C9DB09EC-B430-4D18-B9D0-C315E694C43C}" presName="spaceBetweenRectangles" presStyleCnt="0"/>
      <dgm:spPr/>
    </dgm:pt>
    <dgm:pt modelId="{B9CB0CB2-CB60-254F-852A-827EE99083F6}" type="pres">
      <dgm:prSet presAssocID="{8DA7899E-EAF7-49A8-8581-43B4CE8A5DE5}" presName="parentLin" presStyleCnt="0"/>
      <dgm:spPr/>
    </dgm:pt>
    <dgm:pt modelId="{320BB044-2F59-CB44-8956-46BD184AB05B}" type="pres">
      <dgm:prSet presAssocID="{8DA7899E-EAF7-49A8-8581-43B4CE8A5DE5}" presName="parentLeftMargin" presStyleLbl="node1" presStyleIdx="0" presStyleCnt="4"/>
      <dgm:spPr/>
    </dgm:pt>
    <dgm:pt modelId="{31C97A51-3671-E54F-B998-54BD26DEDCF9}" type="pres">
      <dgm:prSet presAssocID="{8DA7899E-EAF7-49A8-8581-43B4CE8A5DE5}" presName="parentText" presStyleLbl="node1" presStyleIdx="1" presStyleCnt="4">
        <dgm:presLayoutVars>
          <dgm:chMax val="0"/>
          <dgm:bulletEnabled val="1"/>
        </dgm:presLayoutVars>
      </dgm:prSet>
      <dgm:spPr/>
    </dgm:pt>
    <dgm:pt modelId="{BFE9EC39-D9C6-794C-9B8C-588C4A2B0520}" type="pres">
      <dgm:prSet presAssocID="{8DA7899E-EAF7-49A8-8581-43B4CE8A5DE5}" presName="negativeSpace" presStyleCnt="0"/>
      <dgm:spPr/>
    </dgm:pt>
    <dgm:pt modelId="{2D06EBE4-A1A3-B84D-AB49-A84F366562A6}" type="pres">
      <dgm:prSet presAssocID="{8DA7899E-EAF7-49A8-8581-43B4CE8A5DE5}" presName="childText" presStyleLbl="conFgAcc1" presStyleIdx="1" presStyleCnt="4">
        <dgm:presLayoutVars>
          <dgm:bulletEnabled val="1"/>
        </dgm:presLayoutVars>
      </dgm:prSet>
      <dgm:spPr/>
    </dgm:pt>
    <dgm:pt modelId="{1B2658F7-B3F5-D44F-8295-DEAB1A3DAC4A}" type="pres">
      <dgm:prSet presAssocID="{710C1783-4897-4862-8495-A8C0F864D444}" presName="spaceBetweenRectangles" presStyleCnt="0"/>
      <dgm:spPr/>
    </dgm:pt>
    <dgm:pt modelId="{D841003C-2B1C-8F46-BB4A-3050301A876F}" type="pres">
      <dgm:prSet presAssocID="{EE9E9763-DDE4-4248-8369-3BF0D3F4A4A8}" presName="parentLin" presStyleCnt="0"/>
      <dgm:spPr/>
    </dgm:pt>
    <dgm:pt modelId="{7BD6BF5C-D839-D244-91A6-DFAFDF6E6D06}" type="pres">
      <dgm:prSet presAssocID="{EE9E9763-DDE4-4248-8369-3BF0D3F4A4A8}" presName="parentLeftMargin" presStyleLbl="node1" presStyleIdx="1" presStyleCnt="4"/>
      <dgm:spPr/>
    </dgm:pt>
    <dgm:pt modelId="{B3A7FD5C-C70D-3A44-9917-58852C223948}" type="pres">
      <dgm:prSet presAssocID="{EE9E9763-DDE4-4248-8369-3BF0D3F4A4A8}" presName="parentText" presStyleLbl="node1" presStyleIdx="2" presStyleCnt="4">
        <dgm:presLayoutVars>
          <dgm:chMax val="0"/>
          <dgm:bulletEnabled val="1"/>
        </dgm:presLayoutVars>
      </dgm:prSet>
      <dgm:spPr/>
    </dgm:pt>
    <dgm:pt modelId="{F1451EA9-093D-D540-9808-39EAAB9D79AD}" type="pres">
      <dgm:prSet presAssocID="{EE9E9763-DDE4-4248-8369-3BF0D3F4A4A8}" presName="negativeSpace" presStyleCnt="0"/>
      <dgm:spPr/>
    </dgm:pt>
    <dgm:pt modelId="{3DFB1C58-0D9D-5945-BE6A-C3CDFF1F5ACB}" type="pres">
      <dgm:prSet presAssocID="{EE9E9763-DDE4-4248-8369-3BF0D3F4A4A8}" presName="childText" presStyleLbl="conFgAcc1" presStyleIdx="2" presStyleCnt="4">
        <dgm:presLayoutVars>
          <dgm:bulletEnabled val="1"/>
        </dgm:presLayoutVars>
      </dgm:prSet>
      <dgm:spPr/>
    </dgm:pt>
    <dgm:pt modelId="{A0939632-89F9-7C40-8758-7A61E01A79DF}" type="pres">
      <dgm:prSet presAssocID="{FCA1A774-FD65-4022-A58D-BD698D1DBA59}" presName="spaceBetweenRectangles" presStyleCnt="0"/>
      <dgm:spPr/>
    </dgm:pt>
    <dgm:pt modelId="{A72C621D-2E85-B34B-89DA-AECE25DC61FE}" type="pres">
      <dgm:prSet presAssocID="{F4DB5532-D5F0-485E-BE79-91F5D1CF6355}" presName="parentLin" presStyleCnt="0"/>
      <dgm:spPr/>
    </dgm:pt>
    <dgm:pt modelId="{DFD8B2F7-62F3-104C-A827-DA022976097D}" type="pres">
      <dgm:prSet presAssocID="{F4DB5532-D5F0-485E-BE79-91F5D1CF6355}" presName="parentLeftMargin" presStyleLbl="node1" presStyleIdx="2" presStyleCnt="4"/>
      <dgm:spPr/>
    </dgm:pt>
    <dgm:pt modelId="{E45B95F6-4D44-3E48-83FE-A31BF0C7ECDE}" type="pres">
      <dgm:prSet presAssocID="{F4DB5532-D5F0-485E-BE79-91F5D1CF6355}" presName="parentText" presStyleLbl="node1" presStyleIdx="3" presStyleCnt="4">
        <dgm:presLayoutVars>
          <dgm:chMax val="0"/>
          <dgm:bulletEnabled val="1"/>
        </dgm:presLayoutVars>
      </dgm:prSet>
      <dgm:spPr/>
    </dgm:pt>
    <dgm:pt modelId="{A1B5D515-AA93-A04C-B214-814CE5787531}" type="pres">
      <dgm:prSet presAssocID="{F4DB5532-D5F0-485E-BE79-91F5D1CF6355}" presName="negativeSpace" presStyleCnt="0"/>
      <dgm:spPr/>
    </dgm:pt>
    <dgm:pt modelId="{B8D36E5B-03F6-6948-A62E-0B688E369260}" type="pres">
      <dgm:prSet presAssocID="{F4DB5532-D5F0-485E-BE79-91F5D1CF6355}" presName="childText" presStyleLbl="conFgAcc1" presStyleIdx="3" presStyleCnt="4">
        <dgm:presLayoutVars>
          <dgm:bulletEnabled val="1"/>
        </dgm:presLayoutVars>
      </dgm:prSet>
      <dgm:spPr/>
    </dgm:pt>
  </dgm:ptLst>
  <dgm:cxnLst>
    <dgm:cxn modelId="{37842C02-8951-424F-A9FA-FF7447443A8F}" type="presOf" srcId="{F4DB5532-D5F0-485E-BE79-91F5D1CF6355}" destId="{E45B95F6-4D44-3E48-83FE-A31BF0C7ECDE}" srcOrd="1" destOrd="0" presId="urn:microsoft.com/office/officeart/2005/8/layout/list1"/>
    <dgm:cxn modelId="{71DF0223-0D1E-454E-82C0-EB3276D827ED}" type="presOf" srcId="{40509617-8F5E-4E26-8C1E-2BA4CF4D9364}" destId="{F5E3E93C-6695-DD44-BB32-4C20D7EEDDD1}" srcOrd="0" destOrd="0" presId="urn:microsoft.com/office/officeart/2005/8/layout/list1"/>
    <dgm:cxn modelId="{E3026431-7A8F-1147-B112-27FA5204DA99}" type="presOf" srcId="{40509617-8F5E-4E26-8C1E-2BA4CF4D9364}" destId="{28776184-3179-424F-A24A-CA1346271566}" srcOrd="1" destOrd="0" presId="urn:microsoft.com/office/officeart/2005/8/layout/list1"/>
    <dgm:cxn modelId="{6815C641-6059-2247-8150-8AA98C75789B}" type="presOf" srcId="{3F68E651-9457-4EB0-BB55-7A1B776E844F}" destId="{93DD9A4D-136A-E64F-AA2F-FDC7057AFA68}" srcOrd="0" destOrd="0" presId="urn:microsoft.com/office/officeart/2005/8/layout/list1"/>
    <dgm:cxn modelId="{B8831D48-CA3A-45D1-8059-78CE7760E0E4}" srcId="{3F68E651-9457-4EB0-BB55-7A1B776E844F}" destId="{EE9E9763-DDE4-4248-8369-3BF0D3F4A4A8}" srcOrd="2" destOrd="0" parTransId="{00959328-6EA9-45D8-B7DB-EFFF998418B5}" sibTransId="{FCA1A774-FD65-4022-A58D-BD698D1DBA59}"/>
    <dgm:cxn modelId="{E398374F-5513-2847-9D78-1B968C6AA3D2}" type="presOf" srcId="{8DA7899E-EAF7-49A8-8581-43B4CE8A5DE5}" destId="{31C97A51-3671-E54F-B998-54BD26DEDCF9}" srcOrd="1" destOrd="0" presId="urn:microsoft.com/office/officeart/2005/8/layout/list1"/>
    <dgm:cxn modelId="{572A215C-79D2-4DC7-9DF6-C9FCEC8D2381}" srcId="{3F68E651-9457-4EB0-BB55-7A1B776E844F}" destId="{8DA7899E-EAF7-49A8-8581-43B4CE8A5DE5}" srcOrd="1" destOrd="0" parTransId="{DF3D66C9-CDDC-436F-BFEE-E16262287150}" sibTransId="{710C1783-4897-4862-8495-A8C0F864D444}"/>
    <dgm:cxn modelId="{A2B4BF62-AFD1-DE40-A7E2-8C433717C07F}" type="presOf" srcId="{8DA7899E-EAF7-49A8-8581-43B4CE8A5DE5}" destId="{320BB044-2F59-CB44-8956-46BD184AB05B}" srcOrd="0" destOrd="0" presId="urn:microsoft.com/office/officeart/2005/8/layout/list1"/>
    <dgm:cxn modelId="{19C9087F-B8C1-8B48-AB81-7C1CEE827031}" type="presOf" srcId="{EE9E9763-DDE4-4248-8369-3BF0D3F4A4A8}" destId="{B3A7FD5C-C70D-3A44-9917-58852C223948}" srcOrd="1" destOrd="0" presId="urn:microsoft.com/office/officeart/2005/8/layout/list1"/>
    <dgm:cxn modelId="{5BC8439C-CB67-1945-BBB2-BCC9E99CFB7A}" type="presOf" srcId="{F4DB5532-D5F0-485E-BE79-91F5D1CF6355}" destId="{DFD8B2F7-62F3-104C-A827-DA022976097D}" srcOrd="0" destOrd="0" presId="urn:microsoft.com/office/officeart/2005/8/layout/list1"/>
    <dgm:cxn modelId="{B4183EB0-309E-4549-9EAF-10CF9B7ECD1A}" srcId="{3F68E651-9457-4EB0-BB55-7A1B776E844F}" destId="{F4DB5532-D5F0-485E-BE79-91F5D1CF6355}" srcOrd="3" destOrd="0" parTransId="{D06671D3-A141-406B-A77D-153495022548}" sibTransId="{0ECA94EA-4F6B-4B88-82B2-1FE71BEF9CDC}"/>
    <dgm:cxn modelId="{B8CFADB7-A93E-4F7C-BF17-2E236F7B43EC}" srcId="{3F68E651-9457-4EB0-BB55-7A1B776E844F}" destId="{40509617-8F5E-4E26-8C1E-2BA4CF4D9364}" srcOrd="0" destOrd="0" parTransId="{2CF5920E-5121-4EE9-AE23-3F52D8AFED4E}" sibTransId="{C9DB09EC-B430-4D18-B9D0-C315E694C43C}"/>
    <dgm:cxn modelId="{A55AE9E3-4D8B-D04C-A0C4-5DDE7F2E8B1B}" type="presOf" srcId="{EE9E9763-DDE4-4248-8369-3BF0D3F4A4A8}" destId="{7BD6BF5C-D839-D244-91A6-DFAFDF6E6D06}" srcOrd="0" destOrd="0" presId="urn:microsoft.com/office/officeart/2005/8/layout/list1"/>
    <dgm:cxn modelId="{1487098F-45EF-0946-BB8B-40951BBA334C}" type="presParOf" srcId="{93DD9A4D-136A-E64F-AA2F-FDC7057AFA68}" destId="{03AE5157-7974-814D-8BB4-3EBB3B7D9E0A}" srcOrd="0" destOrd="0" presId="urn:microsoft.com/office/officeart/2005/8/layout/list1"/>
    <dgm:cxn modelId="{BADD16D7-AF2D-4843-8177-BB90735A42AA}" type="presParOf" srcId="{03AE5157-7974-814D-8BB4-3EBB3B7D9E0A}" destId="{F5E3E93C-6695-DD44-BB32-4C20D7EEDDD1}" srcOrd="0" destOrd="0" presId="urn:microsoft.com/office/officeart/2005/8/layout/list1"/>
    <dgm:cxn modelId="{D7ED53D6-47A2-DB41-84D5-899B84E5B91D}" type="presParOf" srcId="{03AE5157-7974-814D-8BB4-3EBB3B7D9E0A}" destId="{28776184-3179-424F-A24A-CA1346271566}" srcOrd="1" destOrd="0" presId="urn:microsoft.com/office/officeart/2005/8/layout/list1"/>
    <dgm:cxn modelId="{04430101-054C-A74A-9CB0-AE5778D97EB3}" type="presParOf" srcId="{93DD9A4D-136A-E64F-AA2F-FDC7057AFA68}" destId="{8C4E0735-495F-CF43-BBE0-16E6B5ADC4E2}" srcOrd="1" destOrd="0" presId="urn:microsoft.com/office/officeart/2005/8/layout/list1"/>
    <dgm:cxn modelId="{0570013B-D625-CB41-83C4-093B7672FD97}" type="presParOf" srcId="{93DD9A4D-136A-E64F-AA2F-FDC7057AFA68}" destId="{04F26D4B-6FDD-0E4B-A3CA-DF18DF59C8CD}" srcOrd="2" destOrd="0" presId="urn:microsoft.com/office/officeart/2005/8/layout/list1"/>
    <dgm:cxn modelId="{A9F697C3-1294-3646-BE78-91D9DF00E517}" type="presParOf" srcId="{93DD9A4D-136A-E64F-AA2F-FDC7057AFA68}" destId="{00A8550A-68ED-C443-99CF-67B8BD240284}" srcOrd="3" destOrd="0" presId="urn:microsoft.com/office/officeart/2005/8/layout/list1"/>
    <dgm:cxn modelId="{7814E6E6-4625-0D4A-8DF2-53608171EB57}" type="presParOf" srcId="{93DD9A4D-136A-E64F-AA2F-FDC7057AFA68}" destId="{B9CB0CB2-CB60-254F-852A-827EE99083F6}" srcOrd="4" destOrd="0" presId="urn:microsoft.com/office/officeart/2005/8/layout/list1"/>
    <dgm:cxn modelId="{82625031-ED0B-BB40-957D-7B0F61B1D05E}" type="presParOf" srcId="{B9CB0CB2-CB60-254F-852A-827EE99083F6}" destId="{320BB044-2F59-CB44-8956-46BD184AB05B}" srcOrd="0" destOrd="0" presId="urn:microsoft.com/office/officeart/2005/8/layout/list1"/>
    <dgm:cxn modelId="{847F5A2C-6ACE-6D43-AED1-FB836D15CAA1}" type="presParOf" srcId="{B9CB0CB2-CB60-254F-852A-827EE99083F6}" destId="{31C97A51-3671-E54F-B998-54BD26DEDCF9}" srcOrd="1" destOrd="0" presId="urn:microsoft.com/office/officeart/2005/8/layout/list1"/>
    <dgm:cxn modelId="{C99AD8BF-3A41-264C-9490-F329344505AA}" type="presParOf" srcId="{93DD9A4D-136A-E64F-AA2F-FDC7057AFA68}" destId="{BFE9EC39-D9C6-794C-9B8C-588C4A2B0520}" srcOrd="5" destOrd="0" presId="urn:microsoft.com/office/officeart/2005/8/layout/list1"/>
    <dgm:cxn modelId="{F464B0E9-76BE-9B4C-9DDC-6448043D37CA}" type="presParOf" srcId="{93DD9A4D-136A-E64F-AA2F-FDC7057AFA68}" destId="{2D06EBE4-A1A3-B84D-AB49-A84F366562A6}" srcOrd="6" destOrd="0" presId="urn:microsoft.com/office/officeart/2005/8/layout/list1"/>
    <dgm:cxn modelId="{BA5DBFA6-2CDF-A74F-AA88-70AE7B30DF2B}" type="presParOf" srcId="{93DD9A4D-136A-E64F-AA2F-FDC7057AFA68}" destId="{1B2658F7-B3F5-D44F-8295-DEAB1A3DAC4A}" srcOrd="7" destOrd="0" presId="urn:microsoft.com/office/officeart/2005/8/layout/list1"/>
    <dgm:cxn modelId="{E6C9F0F4-6ABF-174B-B9ED-C10A992D9376}" type="presParOf" srcId="{93DD9A4D-136A-E64F-AA2F-FDC7057AFA68}" destId="{D841003C-2B1C-8F46-BB4A-3050301A876F}" srcOrd="8" destOrd="0" presId="urn:microsoft.com/office/officeart/2005/8/layout/list1"/>
    <dgm:cxn modelId="{2CDED68F-E331-F149-B9D7-8B77548535DC}" type="presParOf" srcId="{D841003C-2B1C-8F46-BB4A-3050301A876F}" destId="{7BD6BF5C-D839-D244-91A6-DFAFDF6E6D06}" srcOrd="0" destOrd="0" presId="urn:microsoft.com/office/officeart/2005/8/layout/list1"/>
    <dgm:cxn modelId="{0E5D8E92-AD4A-3049-9F9C-7F6234F84416}" type="presParOf" srcId="{D841003C-2B1C-8F46-BB4A-3050301A876F}" destId="{B3A7FD5C-C70D-3A44-9917-58852C223948}" srcOrd="1" destOrd="0" presId="urn:microsoft.com/office/officeart/2005/8/layout/list1"/>
    <dgm:cxn modelId="{4D9FB59F-0069-1C4B-8DC9-9F8EE3A2E383}" type="presParOf" srcId="{93DD9A4D-136A-E64F-AA2F-FDC7057AFA68}" destId="{F1451EA9-093D-D540-9808-39EAAB9D79AD}" srcOrd="9" destOrd="0" presId="urn:microsoft.com/office/officeart/2005/8/layout/list1"/>
    <dgm:cxn modelId="{D474642A-FA97-5840-8BF5-F05CC0103666}" type="presParOf" srcId="{93DD9A4D-136A-E64F-AA2F-FDC7057AFA68}" destId="{3DFB1C58-0D9D-5945-BE6A-C3CDFF1F5ACB}" srcOrd="10" destOrd="0" presId="urn:microsoft.com/office/officeart/2005/8/layout/list1"/>
    <dgm:cxn modelId="{557D0E9A-E273-CA45-8E33-DC4E9A9C552A}" type="presParOf" srcId="{93DD9A4D-136A-E64F-AA2F-FDC7057AFA68}" destId="{A0939632-89F9-7C40-8758-7A61E01A79DF}" srcOrd="11" destOrd="0" presId="urn:microsoft.com/office/officeart/2005/8/layout/list1"/>
    <dgm:cxn modelId="{DA13CAFE-7170-2D45-82AB-BAE79E871738}" type="presParOf" srcId="{93DD9A4D-136A-E64F-AA2F-FDC7057AFA68}" destId="{A72C621D-2E85-B34B-89DA-AECE25DC61FE}" srcOrd="12" destOrd="0" presId="urn:microsoft.com/office/officeart/2005/8/layout/list1"/>
    <dgm:cxn modelId="{CEF1BB7D-B3BA-3A4A-A354-9250668E9CCE}" type="presParOf" srcId="{A72C621D-2E85-B34B-89DA-AECE25DC61FE}" destId="{DFD8B2F7-62F3-104C-A827-DA022976097D}" srcOrd="0" destOrd="0" presId="urn:microsoft.com/office/officeart/2005/8/layout/list1"/>
    <dgm:cxn modelId="{2C7E1359-B540-3C46-A050-B957646FE71C}" type="presParOf" srcId="{A72C621D-2E85-B34B-89DA-AECE25DC61FE}" destId="{E45B95F6-4D44-3E48-83FE-A31BF0C7ECDE}" srcOrd="1" destOrd="0" presId="urn:microsoft.com/office/officeart/2005/8/layout/list1"/>
    <dgm:cxn modelId="{A1A68D3F-62E1-9041-825F-D3B37776B323}" type="presParOf" srcId="{93DD9A4D-136A-E64F-AA2F-FDC7057AFA68}" destId="{A1B5D515-AA93-A04C-B214-814CE5787531}" srcOrd="13" destOrd="0" presId="urn:microsoft.com/office/officeart/2005/8/layout/list1"/>
    <dgm:cxn modelId="{5B579526-F842-274F-95C4-1B27327F0CF8}" type="presParOf" srcId="{93DD9A4D-136A-E64F-AA2F-FDC7057AFA68}" destId="{B8D36E5B-03F6-6948-A62E-0B688E369260}"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09C906-5AE3-4F4B-9008-F75E45361E77}"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21239B6C-90A6-4523-BECF-861FFB8E5107}">
      <dgm:prSet/>
      <dgm:spPr/>
      <dgm:t>
        <a:bodyPr/>
        <a:lstStyle/>
        <a:p>
          <a:r>
            <a:rPr lang="en-US" dirty="0">
              <a:latin typeface="+mj-lt"/>
            </a:rPr>
            <a:t>The idea is to analyze the number of non workers in all states of India as per the 2011 Census for deriving solid and useful insights to answer a set of research questions.</a:t>
          </a:r>
        </a:p>
      </dgm:t>
    </dgm:pt>
    <dgm:pt modelId="{AB1C5BFC-5F95-4F97-94C5-55FA6C5AE910}" type="parTrans" cxnId="{674CCFB6-9888-409A-8345-282E3746D24D}">
      <dgm:prSet/>
      <dgm:spPr/>
      <dgm:t>
        <a:bodyPr/>
        <a:lstStyle/>
        <a:p>
          <a:endParaRPr lang="en-US"/>
        </a:p>
      </dgm:t>
    </dgm:pt>
    <dgm:pt modelId="{44932B34-E6D1-4BE1-8339-43D3DF240242}" type="sibTrans" cxnId="{674CCFB6-9888-409A-8345-282E3746D24D}">
      <dgm:prSet/>
      <dgm:spPr/>
      <dgm:t>
        <a:bodyPr/>
        <a:lstStyle/>
        <a:p>
          <a:endParaRPr lang="en-US"/>
        </a:p>
      </dgm:t>
    </dgm:pt>
    <dgm:pt modelId="{D1676DD8-2A77-483B-8761-6AFFE65D14AE}">
      <dgm:prSet/>
      <dgm:spPr/>
      <dgm:t>
        <a:bodyPr/>
        <a:lstStyle/>
        <a:p>
          <a:r>
            <a:rPr lang="en-US" dirty="0">
              <a:latin typeface="+mj-lt"/>
            </a:rPr>
            <a:t>Relating the unemployment rate with educational qualification of people , their social status, gender, poverty statistics and suicide rate in India is the motive of this project work.</a:t>
          </a:r>
        </a:p>
      </dgm:t>
    </dgm:pt>
    <dgm:pt modelId="{EF025BB5-EB18-4D7A-8CB6-277F65A0C7E3}" type="parTrans" cxnId="{BD14870C-29BF-44C0-B492-88ABB18E4D63}">
      <dgm:prSet/>
      <dgm:spPr/>
      <dgm:t>
        <a:bodyPr/>
        <a:lstStyle/>
        <a:p>
          <a:endParaRPr lang="en-US"/>
        </a:p>
      </dgm:t>
    </dgm:pt>
    <dgm:pt modelId="{3154324C-778A-426B-B140-1860D21C8810}" type="sibTrans" cxnId="{BD14870C-29BF-44C0-B492-88ABB18E4D63}">
      <dgm:prSet/>
      <dgm:spPr/>
      <dgm:t>
        <a:bodyPr/>
        <a:lstStyle/>
        <a:p>
          <a:endParaRPr lang="en-US"/>
        </a:p>
      </dgm:t>
    </dgm:pt>
    <dgm:pt modelId="{E2654040-D041-1A4D-8EAA-804E73778AE0}" type="pres">
      <dgm:prSet presAssocID="{3309C906-5AE3-4F4B-9008-F75E45361E77}" presName="vert0" presStyleCnt="0">
        <dgm:presLayoutVars>
          <dgm:dir/>
          <dgm:animOne val="branch"/>
          <dgm:animLvl val="lvl"/>
        </dgm:presLayoutVars>
      </dgm:prSet>
      <dgm:spPr/>
    </dgm:pt>
    <dgm:pt modelId="{3278BA93-F418-9949-81C1-E0F258D6AD0F}" type="pres">
      <dgm:prSet presAssocID="{21239B6C-90A6-4523-BECF-861FFB8E5107}" presName="thickLine" presStyleLbl="alignNode1" presStyleIdx="0" presStyleCnt="2"/>
      <dgm:spPr/>
    </dgm:pt>
    <dgm:pt modelId="{A9731C3B-2233-714B-A190-8B2823DB5332}" type="pres">
      <dgm:prSet presAssocID="{21239B6C-90A6-4523-BECF-861FFB8E5107}" presName="horz1" presStyleCnt="0"/>
      <dgm:spPr/>
    </dgm:pt>
    <dgm:pt modelId="{F913BB16-2AD9-914F-BFE5-DC315390A19D}" type="pres">
      <dgm:prSet presAssocID="{21239B6C-90A6-4523-BECF-861FFB8E5107}" presName="tx1" presStyleLbl="revTx" presStyleIdx="0" presStyleCnt="2"/>
      <dgm:spPr/>
    </dgm:pt>
    <dgm:pt modelId="{D46C78E6-F526-9244-836A-77CC131104C8}" type="pres">
      <dgm:prSet presAssocID="{21239B6C-90A6-4523-BECF-861FFB8E5107}" presName="vert1" presStyleCnt="0"/>
      <dgm:spPr/>
    </dgm:pt>
    <dgm:pt modelId="{70CC79AA-8709-7D45-9F23-A29D5C6D42C3}" type="pres">
      <dgm:prSet presAssocID="{D1676DD8-2A77-483B-8761-6AFFE65D14AE}" presName="thickLine" presStyleLbl="alignNode1" presStyleIdx="1" presStyleCnt="2"/>
      <dgm:spPr/>
    </dgm:pt>
    <dgm:pt modelId="{AD4D686C-5039-824E-8362-DC829C56759B}" type="pres">
      <dgm:prSet presAssocID="{D1676DD8-2A77-483B-8761-6AFFE65D14AE}" presName="horz1" presStyleCnt="0"/>
      <dgm:spPr/>
    </dgm:pt>
    <dgm:pt modelId="{C37540CA-1A8C-744A-AC99-D8AD4C543A67}" type="pres">
      <dgm:prSet presAssocID="{D1676DD8-2A77-483B-8761-6AFFE65D14AE}" presName="tx1" presStyleLbl="revTx" presStyleIdx="1" presStyleCnt="2"/>
      <dgm:spPr/>
    </dgm:pt>
    <dgm:pt modelId="{72860EED-7E58-744C-8DC4-7E76BC21CAA2}" type="pres">
      <dgm:prSet presAssocID="{D1676DD8-2A77-483B-8761-6AFFE65D14AE}" presName="vert1" presStyleCnt="0"/>
      <dgm:spPr/>
    </dgm:pt>
  </dgm:ptLst>
  <dgm:cxnLst>
    <dgm:cxn modelId="{BD14870C-29BF-44C0-B492-88ABB18E4D63}" srcId="{3309C906-5AE3-4F4B-9008-F75E45361E77}" destId="{D1676DD8-2A77-483B-8761-6AFFE65D14AE}" srcOrd="1" destOrd="0" parTransId="{EF025BB5-EB18-4D7A-8CB6-277F65A0C7E3}" sibTransId="{3154324C-778A-426B-B140-1860D21C8810}"/>
    <dgm:cxn modelId="{705BAA2E-E7CB-D54B-ACAD-B78DCED535F9}" type="presOf" srcId="{21239B6C-90A6-4523-BECF-861FFB8E5107}" destId="{F913BB16-2AD9-914F-BFE5-DC315390A19D}" srcOrd="0" destOrd="0" presId="urn:microsoft.com/office/officeart/2008/layout/LinedList"/>
    <dgm:cxn modelId="{D0A1F04C-9FEA-C04A-B2E0-3F03281D1973}" type="presOf" srcId="{D1676DD8-2A77-483B-8761-6AFFE65D14AE}" destId="{C37540CA-1A8C-744A-AC99-D8AD4C543A67}" srcOrd="0" destOrd="0" presId="urn:microsoft.com/office/officeart/2008/layout/LinedList"/>
    <dgm:cxn modelId="{674CCFB6-9888-409A-8345-282E3746D24D}" srcId="{3309C906-5AE3-4F4B-9008-F75E45361E77}" destId="{21239B6C-90A6-4523-BECF-861FFB8E5107}" srcOrd="0" destOrd="0" parTransId="{AB1C5BFC-5F95-4F97-94C5-55FA6C5AE910}" sibTransId="{44932B34-E6D1-4BE1-8339-43D3DF240242}"/>
    <dgm:cxn modelId="{20C787E2-D6D8-2342-8A09-D6F4E842FA6F}" type="presOf" srcId="{3309C906-5AE3-4F4B-9008-F75E45361E77}" destId="{E2654040-D041-1A4D-8EAA-804E73778AE0}" srcOrd="0" destOrd="0" presId="urn:microsoft.com/office/officeart/2008/layout/LinedList"/>
    <dgm:cxn modelId="{721B721A-136B-6845-81D8-738360DD1CA0}" type="presParOf" srcId="{E2654040-D041-1A4D-8EAA-804E73778AE0}" destId="{3278BA93-F418-9949-81C1-E0F258D6AD0F}" srcOrd="0" destOrd="0" presId="urn:microsoft.com/office/officeart/2008/layout/LinedList"/>
    <dgm:cxn modelId="{B4759C05-FCAE-1E4F-AE39-B6D287F8B494}" type="presParOf" srcId="{E2654040-D041-1A4D-8EAA-804E73778AE0}" destId="{A9731C3B-2233-714B-A190-8B2823DB5332}" srcOrd="1" destOrd="0" presId="urn:microsoft.com/office/officeart/2008/layout/LinedList"/>
    <dgm:cxn modelId="{E7E87123-58EC-4243-8238-440C99F87DEB}" type="presParOf" srcId="{A9731C3B-2233-714B-A190-8B2823DB5332}" destId="{F913BB16-2AD9-914F-BFE5-DC315390A19D}" srcOrd="0" destOrd="0" presId="urn:microsoft.com/office/officeart/2008/layout/LinedList"/>
    <dgm:cxn modelId="{E2655C46-467F-1D49-9B58-074D9CABC2CD}" type="presParOf" srcId="{A9731C3B-2233-714B-A190-8B2823DB5332}" destId="{D46C78E6-F526-9244-836A-77CC131104C8}" srcOrd="1" destOrd="0" presId="urn:microsoft.com/office/officeart/2008/layout/LinedList"/>
    <dgm:cxn modelId="{D36591A3-8122-FA46-A2B3-351312A93C7E}" type="presParOf" srcId="{E2654040-D041-1A4D-8EAA-804E73778AE0}" destId="{70CC79AA-8709-7D45-9F23-A29D5C6D42C3}" srcOrd="2" destOrd="0" presId="urn:microsoft.com/office/officeart/2008/layout/LinedList"/>
    <dgm:cxn modelId="{10905A6B-3618-D541-AA6D-64F23BB39C29}" type="presParOf" srcId="{E2654040-D041-1A4D-8EAA-804E73778AE0}" destId="{AD4D686C-5039-824E-8362-DC829C56759B}" srcOrd="3" destOrd="0" presId="urn:microsoft.com/office/officeart/2008/layout/LinedList"/>
    <dgm:cxn modelId="{0AEBFCA8-D250-2745-9AC2-CE39FA0CB13A}" type="presParOf" srcId="{AD4D686C-5039-824E-8362-DC829C56759B}" destId="{C37540CA-1A8C-744A-AC99-D8AD4C543A67}" srcOrd="0" destOrd="0" presId="urn:microsoft.com/office/officeart/2008/layout/LinedList"/>
    <dgm:cxn modelId="{A8BD41E4-541B-484E-B6C6-B26B21385C90}" type="presParOf" srcId="{AD4D686C-5039-824E-8362-DC829C56759B}" destId="{72860EED-7E58-744C-8DC4-7E76BC21CAA2}"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3D94F2-1687-47AC-B135-E7BA8951F0CE}"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US"/>
        </a:p>
      </dgm:t>
    </dgm:pt>
    <dgm:pt modelId="{42A13373-5BC2-45B5-8D17-E6E40132145B}">
      <dgm:prSet custT="1"/>
      <dgm:spPr/>
      <dgm:t>
        <a:bodyPr/>
        <a:lstStyle/>
        <a:p>
          <a:r>
            <a:rPr lang="en-US" sz="2000" dirty="0">
              <a:latin typeface="+mj-lt"/>
            </a:rPr>
            <a:t>1. Which Indian state does unemployment has the worst impact on ? Do a specific educational category of non-workers contribute heavily to the same ? </a:t>
          </a:r>
        </a:p>
      </dgm:t>
    </dgm:pt>
    <dgm:pt modelId="{1D72C352-A094-4571-9FBB-B636B95B67C5}" type="parTrans" cxnId="{1018183A-04FB-4E75-AE53-21A53F8D8AE2}">
      <dgm:prSet/>
      <dgm:spPr/>
      <dgm:t>
        <a:bodyPr/>
        <a:lstStyle/>
        <a:p>
          <a:endParaRPr lang="en-US"/>
        </a:p>
      </dgm:t>
    </dgm:pt>
    <dgm:pt modelId="{F9D6FC78-5245-4321-BD4F-0C72C9C7FA96}" type="sibTrans" cxnId="{1018183A-04FB-4E75-AE53-21A53F8D8AE2}">
      <dgm:prSet/>
      <dgm:spPr/>
      <dgm:t>
        <a:bodyPr/>
        <a:lstStyle/>
        <a:p>
          <a:endParaRPr lang="en-US"/>
        </a:p>
      </dgm:t>
    </dgm:pt>
    <dgm:pt modelId="{2D183B3E-8096-4344-B0BC-2CA5D6049954}">
      <dgm:prSet custT="1"/>
      <dgm:spPr/>
      <dgm:t>
        <a:bodyPr/>
        <a:lstStyle/>
        <a:p>
          <a:r>
            <a:rPr lang="en-US" sz="2000" dirty="0">
              <a:latin typeface="+mj-lt"/>
            </a:rPr>
            <a:t>2. Who among unemployed men/women are more suicidal ? Which age group committed the most suicides ? How do these numbers compare to classification of victims by their age group ?</a:t>
          </a:r>
        </a:p>
      </dgm:t>
    </dgm:pt>
    <dgm:pt modelId="{56F5484A-5BAF-445C-ACC7-526E4F10192F}" type="parTrans" cxnId="{02254D09-375C-4C13-AA61-98C4DBEEB3C5}">
      <dgm:prSet/>
      <dgm:spPr/>
      <dgm:t>
        <a:bodyPr/>
        <a:lstStyle/>
        <a:p>
          <a:endParaRPr lang="en-US"/>
        </a:p>
      </dgm:t>
    </dgm:pt>
    <dgm:pt modelId="{71EBF881-BB7B-4170-BA30-B087AC28DFFA}" type="sibTrans" cxnId="{02254D09-375C-4C13-AA61-98C4DBEEB3C5}">
      <dgm:prSet/>
      <dgm:spPr/>
      <dgm:t>
        <a:bodyPr/>
        <a:lstStyle/>
        <a:p>
          <a:endParaRPr lang="en-US"/>
        </a:p>
      </dgm:t>
    </dgm:pt>
    <dgm:pt modelId="{77CFF9BB-785B-EC48-B274-F6055AF821C2}" type="pres">
      <dgm:prSet presAssocID="{BB3D94F2-1687-47AC-B135-E7BA8951F0CE}" presName="linear" presStyleCnt="0">
        <dgm:presLayoutVars>
          <dgm:animLvl val="lvl"/>
          <dgm:resizeHandles val="exact"/>
        </dgm:presLayoutVars>
      </dgm:prSet>
      <dgm:spPr/>
    </dgm:pt>
    <dgm:pt modelId="{8BEEA172-CD6A-A746-9A16-D143FDD13C81}" type="pres">
      <dgm:prSet presAssocID="{42A13373-5BC2-45B5-8D17-E6E40132145B}" presName="parentText" presStyleLbl="node1" presStyleIdx="0" presStyleCnt="2">
        <dgm:presLayoutVars>
          <dgm:chMax val="0"/>
          <dgm:bulletEnabled val="1"/>
        </dgm:presLayoutVars>
      </dgm:prSet>
      <dgm:spPr/>
    </dgm:pt>
    <dgm:pt modelId="{F810D870-7D2C-744B-A29E-286E825FE5E2}" type="pres">
      <dgm:prSet presAssocID="{F9D6FC78-5245-4321-BD4F-0C72C9C7FA96}" presName="spacer" presStyleCnt="0"/>
      <dgm:spPr/>
    </dgm:pt>
    <dgm:pt modelId="{19B86993-414C-B14A-9356-8A833AF36CBF}" type="pres">
      <dgm:prSet presAssocID="{2D183B3E-8096-4344-B0BC-2CA5D6049954}" presName="parentText" presStyleLbl="node1" presStyleIdx="1" presStyleCnt="2">
        <dgm:presLayoutVars>
          <dgm:chMax val="0"/>
          <dgm:bulletEnabled val="1"/>
        </dgm:presLayoutVars>
      </dgm:prSet>
      <dgm:spPr/>
    </dgm:pt>
  </dgm:ptLst>
  <dgm:cxnLst>
    <dgm:cxn modelId="{02254D09-375C-4C13-AA61-98C4DBEEB3C5}" srcId="{BB3D94F2-1687-47AC-B135-E7BA8951F0CE}" destId="{2D183B3E-8096-4344-B0BC-2CA5D6049954}" srcOrd="1" destOrd="0" parTransId="{56F5484A-5BAF-445C-ACC7-526E4F10192F}" sibTransId="{71EBF881-BB7B-4170-BA30-B087AC28DFFA}"/>
    <dgm:cxn modelId="{1018183A-04FB-4E75-AE53-21A53F8D8AE2}" srcId="{BB3D94F2-1687-47AC-B135-E7BA8951F0CE}" destId="{42A13373-5BC2-45B5-8D17-E6E40132145B}" srcOrd="0" destOrd="0" parTransId="{1D72C352-A094-4571-9FBB-B636B95B67C5}" sibTransId="{F9D6FC78-5245-4321-BD4F-0C72C9C7FA96}"/>
    <dgm:cxn modelId="{AE338151-34E6-0144-A30C-B874393337DE}" type="presOf" srcId="{BB3D94F2-1687-47AC-B135-E7BA8951F0CE}" destId="{77CFF9BB-785B-EC48-B274-F6055AF821C2}" srcOrd="0" destOrd="0" presId="urn:microsoft.com/office/officeart/2005/8/layout/vList2"/>
    <dgm:cxn modelId="{88724397-6D23-3747-B9B1-FD33821CA2A3}" type="presOf" srcId="{42A13373-5BC2-45B5-8D17-E6E40132145B}" destId="{8BEEA172-CD6A-A746-9A16-D143FDD13C81}" srcOrd="0" destOrd="0" presId="urn:microsoft.com/office/officeart/2005/8/layout/vList2"/>
    <dgm:cxn modelId="{0C299DE5-16B2-EB4F-B53A-DA57673DBDF2}" type="presOf" srcId="{2D183B3E-8096-4344-B0BC-2CA5D6049954}" destId="{19B86993-414C-B14A-9356-8A833AF36CBF}" srcOrd="0" destOrd="0" presId="urn:microsoft.com/office/officeart/2005/8/layout/vList2"/>
    <dgm:cxn modelId="{1647625A-010E-054B-8885-FA9A7B9428AD}" type="presParOf" srcId="{77CFF9BB-785B-EC48-B274-F6055AF821C2}" destId="{8BEEA172-CD6A-A746-9A16-D143FDD13C81}" srcOrd="0" destOrd="0" presId="urn:microsoft.com/office/officeart/2005/8/layout/vList2"/>
    <dgm:cxn modelId="{2A27E44A-1212-0243-8CBD-E0DF4A3EF0D3}" type="presParOf" srcId="{77CFF9BB-785B-EC48-B274-F6055AF821C2}" destId="{F810D870-7D2C-744B-A29E-286E825FE5E2}" srcOrd="1" destOrd="0" presId="urn:microsoft.com/office/officeart/2005/8/layout/vList2"/>
    <dgm:cxn modelId="{E014BE4F-269A-6042-96CE-50D01DEC4430}" type="presParOf" srcId="{77CFF9BB-785B-EC48-B274-F6055AF821C2}" destId="{19B86993-414C-B14A-9356-8A833AF36CBF}"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72C86A-D499-40E8-B9FA-980F1EABBC9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303D6BF-BADB-4D72-920C-570D784BF7B8}">
      <dgm:prSet custT="1"/>
      <dgm:spPr/>
      <dgm:t>
        <a:bodyPr/>
        <a:lstStyle/>
        <a:p>
          <a:r>
            <a:rPr lang="en-US" sz="2000" dirty="0">
              <a:latin typeface="+mj-lt"/>
            </a:rPr>
            <a:t>3. The Number of people as a different categories who are contributing towards unemployment state wise in India ?</a:t>
          </a:r>
        </a:p>
      </dgm:t>
    </dgm:pt>
    <dgm:pt modelId="{67C0D7CB-4ED7-422B-A452-BA010AF93693}" type="parTrans" cxnId="{98AFAC00-E2C5-44D8-B2EA-15B06AB8050D}">
      <dgm:prSet/>
      <dgm:spPr/>
      <dgm:t>
        <a:bodyPr/>
        <a:lstStyle/>
        <a:p>
          <a:endParaRPr lang="en-US"/>
        </a:p>
      </dgm:t>
    </dgm:pt>
    <dgm:pt modelId="{60C98222-B941-426C-81A6-17798BBF9541}" type="sibTrans" cxnId="{98AFAC00-E2C5-44D8-B2EA-15B06AB8050D}">
      <dgm:prSet/>
      <dgm:spPr/>
      <dgm:t>
        <a:bodyPr/>
        <a:lstStyle/>
        <a:p>
          <a:endParaRPr lang="en-US"/>
        </a:p>
      </dgm:t>
    </dgm:pt>
    <dgm:pt modelId="{914FC52C-0A96-42DE-87AD-5AD189ECCC6E}">
      <dgm:prSet custT="1"/>
      <dgm:spPr/>
      <dgm:t>
        <a:bodyPr/>
        <a:lstStyle/>
        <a:p>
          <a:r>
            <a:rPr lang="en-US" sz="2000" dirty="0">
              <a:latin typeface="+mj-lt"/>
            </a:rPr>
            <a:t>4. How strongly does poverty of our nation driven by unemployment ? What kind of exact relationship does the two social problems have ?</a:t>
          </a:r>
        </a:p>
      </dgm:t>
    </dgm:pt>
    <dgm:pt modelId="{398D3372-5082-4D86-B475-8C28EFEAAFFC}" type="parTrans" cxnId="{54336431-6EFD-4F0F-9AA1-6DDA4DE4154F}">
      <dgm:prSet/>
      <dgm:spPr/>
      <dgm:t>
        <a:bodyPr/>
        <a:lstStyle/>
        <a:p>
          <a:endParaRPr lang="en-US"/>
        </a:p>
      </dgm:t>
    </dgm:pt>
    <dgm:pt modelId="{788446BB-45BC-4A0B-8992-232AED71D80F}" type="sibTrans" cxnId="{54336431-6EFD-4F0F-9AA1-6DDA4DE4154F}">
      <dgm:prSet/>
      <dgm:spPr/>
      <dgm:t>
        <a:bodyPr/>
        <a:lstStyle/>
        <a:p>
          <a:endParaRPr lang="en-US"/>
        </a:p>
      </dgm:t>
    </dgm:pt>
    <dgm:pt modelId="{FFFCCD97-A979-A447-934F-9347AD7965D9}" type="pres">
      <dgm:prSet presAssocID="{B172C86A-D499-40E8-B9FA-980F1EABBC97}" presName="linear" presStyleCnt="0">
        <dgm:presLayoutVars>
          <dgm:animLvl val="lvl"/>
          <dgm:resizeHandles val="exact"/>
        </dgm:presLayoutVars>
      </dgm:prSet>
      <dgm:spPr/>
    </dgm:pt>
    <dgm:pt modelId="{CE32F871-40AF-A44F-9594-FCFC0E0EE06E}" type="pres">
      <dgm:prSet presAssocID="{7303D6BF-BADB-4D72-920C-570D784BF7B8}" presName="parentText" presStyleLbl="node1" presStyleIdx="0" presStyleCnt="2" custLinFactY="-18070" custLinFactNeighborY="-100000">
        <dgm:presLayoutVars>
          <dgm:chMax val="0"/>
          <dgm:bulletEnabled val="1"/>
        </dgm:presLayoutVars>
      </dgm:prSet>
      <dgm:spPr/>
    </dgm:pt>
    <dgm:pt modelId="{085F0623-C132-E84F-8026-9BC5533C3391}" type="pres">
      <dgm:prSet presAssocID="{60C98222-B941-426C-81A6-17798BBF9541}" presName="spacer" presStyleCnt="0"/>
      <dgm:spPr/>
    </dgm:pt>
    <dgm:pt modelId="{E5E41A2B-0C9A-E243-A70A-4D77E3CE506A}" type="pres">
      <dgm:prSet presAssocID="{914FC52C-0A96-42DE-87AD-5AD189ECCC6E}" presName="parentText" presStyleLbl="node1" presStyleIdx="1" presStyleCnt="2" custLinFactNeighborX="298" custLinFactNeighborY="-86073">
        <dgm:presLayoutVars>
          <dgm:chMax val="0"/>
          <dgm:bulletEnabled val="1"/>
        </dgm:presLayoutVars>
      </dgm:prSet>
      <dgm:spPr/>
    </dgm:pt>
  </dgm:ptLst>
  <dgm:cxnLst>
    <dgm:cxn modelId="{98AFAC00-E2C5-44D8-B2EA-15B06AB8050D}" srcId="{B172C86A-D499-40E8-B9FA-980F1EABBC97}" destId="{7303D6BF-BADB-4D72-920C-570D784BF7B8}" srcOrd="0" destOrd="0" parTransId="{67C0D7CB-4ED7-422B-A452-BA010AF93693}" sibTransId="{60C98222-B941-426C-81A6-17798BBF9541}"/>
    <dgm:cxn modelId="{16FA070A-048E-4B42-A541-9E4D8B36B37E}" type="presOf" srcId="{B172C86A-D499-40E8-B9FA-980F1EABBC97}" destId="{FFFCCD97-A979-A447-934F-9347AD7965D9}" srcOrd="0" destOrd="0" presId="urn:microsoft.com/office/officeart/2005/8/layout/vList2"/>
    <dgm:cxn modelId="{54336431-6EFD-4F0F-9AA1-6DDA4DE4154F}" srcId="{B172C86A-D499-40E8-B9FA-980F1EABBC97}" destId="{914FC52C-0A96-42DE-87AD-5AD189ECCC6E}" srcOrd="1" destOrd="0" parTransId="{398D3372-5082-4D86-B475-8C28EFEAAFFC}" sibTransId="{788446BB-45BC-4A0B-8992-232AED71D80F}"/>
    <dgm:cxn modelId="{58A5C341-D1CD-D348-AB20-0E172BFA6978}" type="presOf" srcId="{7303D6BF-BADB-4D72-920C-570D784BF7B8}" destId="{CE32F871-40AF-A44F-9594-FCFC0E0EE06E}" srcOrd="0" destOrd="0" presId="urn:microsoft.com/office/officeart/2005/8/layout/vList2"/>
    <dgm:cxn modelId="{2FF958B6-B157-9F48-8C79-88099D9C0E18}" type="presOf" srcId="{914FC52C-0A96-42DE-87AD-5AD189ECCC6E}" destId="{E5E41A2B-0C9A-E243-A70A-4D77E3CE506A}" srcOrd="0" destOrd="0" presId="urn:microsoft.com/office/officeart/2005/8/layout/vList2"/>
    <dgm:cxn modelId="{387CC802-BDAB-CE42-8447-9D032D30CFE6}" type="presParOf" srcId="{FFFCCD97-A979-A447-934F-9347AD7965D9}" destId="{CE32F871-40AF-A44F-9594-FCFC0E0EE06E}" srcOrd="0" destOrd="0" presId="urn:microsoft.com/office/officeart/2005/8/layout/vList2"/>
    <dgm:cxn modelId="{9B805B30-36EE-C340-9F49-33B95FBD4012}" type="presParOf" srcId="{FFFCCD97-A979-A447-934F-9347AD7965D9}" destId="{085F0623-C132-E84F-8026-9BC5533C3391}" srcOrd="1" destOrd="0" presId="urn:microsoft.com/office/officeart/2005/8/layout/vList2"/>
    <dgm:cxn modelId="{0576693D-AB02-0C45-B65E-5685A0986D01}" type="presParOf" srcId="{FFFCCD97-A979-A447-934F-9347AD7965D9}" destId="{E5E41A2B-0C9A-E243-A70A-4D77E3CE506A}"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26D4B-6FDD-0E4B-A3CA-DF18DF59C8CD}">
      <dsp:nvSpPr>
        <dsp:cNvPr id="0" name=""/>
        <dsp:cNvSpPr/>
      </dsp:nvSpPr>
      <dsp:spPr>
        <a:xfrm>
          <a:off x="0" y="1544188"/>
          <a:ext cx="5626542" cy="529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776184-3179-424F-A24A-CA1346271566}">
      <dsp:nvSpPr>
        <dsp:cNvPr id="0" name=""/>
        <dsp:cNvSpPr/>
      </dsp:nvSpPr>
      <dsp:spPr>
        <a:xfrm>
          <a:off x="281327" y="1234228"/>
          <a:ext cx="3938579" cy="6199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933450">
            <a:lnSpc>
              <a:spcPct val="90000"/>
            </a:lnSpc>
            <a:spcBef>
              <a:spcPct val="0"/>
            </a:spcBef>
            <a:spcAft>
              <a:spcPct val="35000"/>
            </a:spcAft>
            <a:buNone/>
          </a:pPr>
          <a:r>
            <a:rPr lang="en-US" sz="2100" kern="1200" dirty="0" err="1"/>
            <a:t>Aashutosh</a:t>
          </a:r>
          <a:r>
            <a:rPr lang="en-US" sz="2100" kern="1200" dirty="0"/>
            <a:t> Sehgal </a:t>
          </a:r>
          <a:r>
            <a:rPr lang="en-US" sz="2100" b="1" kern="1200" dirty="0"/>
            <a:t>(</a:t>
          </a:r>
          <a:r>
            <a:rPr lang="en-IN" sz="2100" kern="1200" dirty="0"/>
            <a:t>0780170</a:t>
          </a:r>
          <a:r>
            <a:rPr lang="en-US" sz="2100" b="1" kern="1200" dirty="0"/>
            <a:t>)</a:t>
          </a:r>
          <a:endParaRPr lang="en-US" sz="2100" kern="1200" dirty="0"/>
        </a:p>
      </dsp:txBody>
      <dsp:txXfrm>
        <a:off x="311589" y="1264490"/>
        <a:ext cx="3878055" cy="559396"/>
      </dsp:txXfrm>
    </dsp:sp>
    <dsp:sp modelId="{2D06EBE4-A1A3-B84D-AB49-A84F366562A6}">
      <dsp:nvSpPr>
        <dsp:cNvPr id="0" name=""/>
        <dsp:cNvSpPr/>
      </dsp:nvSpPr>
      <dsp:spPr>
        <a:xfrm>
          <a:off x="0" y="2496748"/>
          <a:ext cx="5626542" cy="529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C97A51-3671-E54F-B998-54BD26DEDCF9}">
      <dsp:nvSpPr>
        <dsp:cNvPr id="0" name=""/>
        <dsp:cNvSpPr/>
      </dsp:nvSpPr>
      <dsp:spPr>
        <a:xfrm>
          <a:off x="281327" y="2186788"/>
          <a:ext cx="3938579" cy="6199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933450">
            <a:lnSpc>
              <a:spcPct val="90000"/>
            </a:lnSpc>
            <a:spcBef>
              <a:spcPct val="0"/>
            </a:spcBef>
            <a:spcAft>
              <a:spcPct val="35000"/>
            </a:spcAft>
            <a:buNone/>
          </a:pPr>
          <a:r>
            <a:rPr lang="en-US" sz="2100" kern="1200"/>
            <a:t>Rahul Challa (</a:t>
          </a:r>
          <a:r>
            <a:rPr lang="en-IN" sz="2100" kern="1200"/>
            <a:t>0782086)</a:t>
          </a:r>
          <a:endParaRPr lang="en-US" sz="2100" kern="1200"/>
        </a:p>
      </dsp:txBody>
      <dsp:txXfrm>
        <a:off x="311589" y="2217050"/>
        <a:ext cx="3878055" cy="559396"/>
      </dsp:txXfrm>
    </dsp:sp>
    <dsp:sp modelId="{3DFB1C58-0D9D-5945-BE6A-C3CDFF1F5ACB}">
      <dsp:nvSpPr>
        <dsp:cNvPr id="0" name=""/>
        <dsp:cNvSpPr/>
      </dsp:nvSpPr>
      <dsp:spPr>
        <a:xfrm>
          <a:off x="0" y="3449309"/>
          <a:ext cx="5626542" cy="529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A7FD5C-C70D-3A44-9917-58852C223948}">
      <dsp:nvSpPr>
        <dsp:cNvPr id="0" name=""/>
        <dsp:cNvSpPr/>
      </dsp:nvSpPr>
      <dsp:spPr>
        <a:xfrm>
          <a:off x="281327" y="3139348"/>
          <a:ext cx="3938579" cy="6199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933450">
            <a:lnSpc>
              <a:spcPct val="90000"/>
            </a:lnSpc>
            <a:spcBef>
              <a:spcPct val="0"/>
            </a:spcBef>
            <a:spcAft>
              <a:spcPct val="35000"/>
            </a:spcAft>
            <a:buNone/>
          </a:pPr>
          <a:r>
            <a:rPr lang="en-US" sz="2100" kern="1200"/>
            <a:t>Preet Kamal Kaur (0779220)</a:t>
          </a:r>
        </a:p>
      </dsp:txBody>
      <dsp:txXfrm>
        <a:off x="311589" y="3169610"/>
        <a:ext cx="3878055" cy="559396"/>
      </dsp:txXfrm>
    </dsp:sp>
    <dsp:sp modelId="{B8D36E5B-03F6-6948-A62E-0B688E369260}">
      <dsp:nvSpPr>
        <dsp:cNvPr id="0" name=""/>
        <dsp:cNvSpPr/>
      </dsp:nvSpPr>
      <dsp:spPr>
        <a:xfrm>
          <a:off x="0" y="4401869"/>
          <a:ext cx="5626542" cy="529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5B95F6-4D44-3E48-83FE-A31BF0C7ECDE}">
      <dsp:nvSpPr>
        <dsp:cNvPr id="0" name=""/>
        <dsp:cNvSpPr/>
      </dsp:nvSpPr>
      <dsp:spPr>
        <a:xfrm>
          <a:off x="281327" y="4091909"/>
          <a:ext cx="3938579" cy="6199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933450">
            <a:lnSpc>
              <a:spcPct val="90000"/>
            </a:lnSpc>
            <a:spcBef>
              <a:spcPct val="0"/>
            </a:spcBef>
            <a:spcAft>
              <a:spcPct val="35000"/>
            </a:spcAft>
            <a:buNone/>
          </a:pPr>
          <a:r>
            <a:rPr lang="en-US" sz="2100" kern="1200"/>
            <a:t>Noorjahan Shaik (</a:t>
          </a:r>
          <a:r>
            <a:rPr lang="en-IN" sz="2100" kern="1200"/>
            <a:t>0780817</a:t>
          </a:r>
          <a:r>
            <a:rPr lang="en-US" sz="2100" kern="1200"/>
            <a:t>)</a:t>
          </a:r>
        </a:p>
      </dsp:txBody>
      <dsp:txXfrm>
        <a:off x="311589" y="4122171"/>
        <a:ext cx="3878055"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8BA93-F418-9949-81C1-E0F258D6AD0F}">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13BB16-2AD9-914F-BFE5-DC315390A19D}">
      <dsp:nvSpPr>
        <dsp:cNvPr id="0" name=""/>
        <dsp:cNvSpPr/>
      </dsp:nvSpPr>
      <dsp:spPr>
        <a:xfrm>
          <a:off x="0" y="0"/>
          <a:ext cx="10515600" cy="1831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latin typeface="+mj-lt"/>
            </a:rPr>
            <a:t>The idea is to analyze the number of non workers in all states of India as per the 2011 Census for deriving solid and useful insights to answer a set of research questions.</a:t>
          </a:r>
        </a:p>
      </dsp:txBody>
      <dsp:txXfrm>
        <a:off x="0" y="0"/>
        <a:ext cx="10515600" cy="1831181"/>
      </dsp:txXfrm>
    </dsp:sp>
    <dsp:sp modelId="{70CC79AA-8709-7D45-9F23-A29D5C6D42C3}">
      <dsp:nvSpPr>
        <dsp:cNvPr id="0" name=""/>
        <dsp:cNvSpPr/>
      </dsp:nvSpPr>
      <dsp:spPr>
        <a:xfrm>
          <a:off x="0" y="183118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7540CA-1A8C-744A-AC99-D8AD4C543A67}">
      <dsp:nvSpPr>
        <dsp:cNvPr id="0" name=""/>
        <dsp:cNvSpPr/>
      </dsp:nvSpPr>
      <dsp:spPr>
        <a:xfrm>
          <a:off x="0" y="1831181"/>
          <a:ext cx="10515600" cy="1831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latin typeface="+mj-lt"/>
            </a:rPr>
            <a:t>Relating the unemployment rate with educational qualification of people , their social status, gender, poverty statistics and suicide rate in India is the motive of this project work.</a:t>
          </a:r>
        </a:p>
      </dsp:txBody>
      <dsp:txXfrm>
        <a:off x="0" y="1831181"/>
        <a:ext cx="10515600" cy="18311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EA172-CD6A-A746-9A16-D143FDD13C81}">
      <dsp:nvSpPr>
        <dsp:cNvPr id="0" name=""/>
        <dsp:cNvSpPr/>
      </dsp:nvSpPr>
      <dsp:spPr>
        <a:xfrm>
          <a:off x="0" y="237072"/>
          <a:ext cx="5867022" cy="163373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1. Which Indian state does unemployment has the worst impact on ? Do a specific educational category of non-workers contribute heavily to the same ? </a:t>
          </a:r>
        </a:p>
      </dsp:txBody>
      <dsp:txXfrm>
        <a:off x="79753" y="316825"/>
        <a:ext cx="5707516" cy="1474232"/>
      </dsp:txXfrm>
    </dsp:sp>
    <dsp:sp modelId="{19B86993-414C-B14A-9356-8A833AF36CBF}">
      <dsp:nvSpPr>
        <dsp:cNvPr id="0" name=""/>
        <dsp:cNvSpPr/>
      </dsp:nvSpPr>
      <dsp:spPr>
        <a:xfrm>
          <a:off x="0" y="2058011"/>
          <a:ext cx="5867022" cy="163373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2. Who among unemployed men/women are more suicidal ? Which age group committed the most suicides ? How do these numbers compare to classification of victims by their age group ?</a:t>
          </a:r>
        </a:p>
      </dsp:txBody>
      <dsp:txXfrm>
        <a:off x="79753" y="2137764"/>
        <a:ext cx="5707516" cy="14742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2F871-40AF-A44F-9594-FCFC0E0EE06E}">
      <dsp:nvSpPr>
        <dsp:cNvPr id="0" name=""/>
        <dsp:cNvSpPr/>
      </dsp:nvSpPr>
      <dsp:spPr>
        <a:xfrm>
          <a:off x="0" y="157143"/>
          <a:ext cx="5867022"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3. The Number of people as a different categories who are contributing towards unemployment state wise in India ?</a:t>
          </a:r>
        </a:p>
      </dsp:txBody>
      <dsp:txXfrm>
        <a:off x="63112" y="220255"/>
        <a:ext cx="5740798" cy="1166626"/>
      </dsp:txXfrm>
    </dsp:sp>
    <dsp:sp modelId="{E5E41A2B-0C9A-E243-A70A-4D77E3CE506A}">
      <dsp:nvSpPr>
        <dsp:cNvPr id="0" name=""/>
        <dsp:cNvSpPr/>
      </dsp:nvSpPr>
      <dsp:spPr>
        <a:xfrm>
          <a:off x="0" y="1896882"/>
          <a:ext cx="5867022"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4. How strongly does poverty of our nation driven by unemployment ? What kind of exact relationship does the two social problems have ?</a:t>
          </a:r>
        </a:p>
      </dsp:txBody>
      <dsp:txXfrm>
        <a:off x="63112" y="1959994"/>
        <a:ext cx="5740798" cy="116662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A68A04-7655-A444-BB64-C60DB4F800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052C6FB-3082-D340-BC3D-1A8CFAF68E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28D31E-1A39-4045-A931-EE9C86E329F0}" type="datetimeFigureOut">
              <a:rPr lang="en-US" smtClean="0"/>
              <a:t>12/14/21</a:t>
            </a:fld>
            <a:endParaRPr lang="en-US"/>
          </a:p>
        </p:txBody>
      </p:sp>
      <p:sp>
        <p:nvSpPr>
          <p:cNvPr id="4" name="Footer Placeholder 3">
            <a:extLst>
              <a:ext uri="{FF2B5EF4-FFF2-40B4-BE49-F238E27FC236}">
                <a16:creationId xmlns:a16="http://schemas.microsoft.com/office/drawing/2014/main" id="{27E71C2C-56ED-1F4D-95EC-42F02C41EC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9935F8-D70E-FF40-8385-6C714FA3BA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6CF826-F603-6344-9CE2-FCCCDAFD0F33}" type="slidenum">
              <a:rPr lang="en-US" smtClean="0"/>
              <a:t>‹#›</a:t>
            </a:fld>
            <a:endParaRPr lang="en-US"/>
          </a:p>
        </p:txBody>
      </p:sp>
    </p:spTree>
    <p:extLst>
      <p:ext uri="{BB962C8B-B14F-4D97-AF65-F5344CB8AC3E}">
        <p14:creationId xmlns:p14="http://schemas.microsoft.com/office/powerpoint/2010/main" val="22743161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4A872-44E0-5B48-B269-70EA0F7BED17}" type="datetimeFigureOut">
              <a:rPr lang="en-US" smtClean="0"/>
              <a:t>12/14/21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A00DB-624E-164F-8D8D-9D10579D09AE}" type="slidenum">
              <a:rPr lang="en-US" smtClean="0"/>
              <a:t>‹#›</a:t>
            </a:fld>
            <a:endParaRPr lang="en-US"/>
          </a:p>
        </p:txBody>
      </p:sp>
    </p:spTree>
    <p:extLst>
      <p:ext uri="{BB962C8B-B14F-4D97-AF65-F5344CB8AC3E}">
        <p14:creationId xmlns:p14="http://schemas.microsoft.com/office/powerpoint/2010/main" val="32631545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9B3BC4-CC82-4E27-8CD2-2F5DBCF889B8}" type="slidenum">
              <a:rPr lang="en-IN" smtClean="0"/>
              <a:t>3</a:t>
            </a:fld>
            <a:endParaRPr lang="en-IN" dirty="0"/>
          </a:p>
        </p:txBody>
      </p:sp>
    </p:spTree>
    <p:extLst>
      <p:ext uri="{BB962C8B-B14F-4D97-AF65-F5344CB8AC3E}">
        <p14:creationId xmlns:p14="http://schemas.microsoft.com/office/powerpoint/2010/main" val="1809030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9A00DB-624E-164F-8D8D-9D10579D09AE}" type="slidenum">
              <a:rPr lang="en-US" smtClean="0"/>
              <a:t>6</a:t>
            </a:fld>
            <a:endParaRPr lang="en-US"/>
          </a:p>
        </p:txBody>
      </p:sp>
    </p:spTree>
    <p:extLst>
      <p:ext uri="{BB962C8B-B14F-4D97-AF65-F5344CB8AC3E}">
        <p14:creationId xmlns:p14="http://schemas.microsoft.com/office/powerpoint/2010/main" val="3324323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9A00DB-624E-164F-8D8D-9D10579D09AE}" type="slidenum">
              <a:rPr lang="en-US" smtClean="0"/>
              <a:t>40</a:t>
            </a:fld>
            <a:endParaRPr lang="en-US"/>
          </a:p>
        </p:txBody>
      </p:sp>
    </p:spTree>
    <p:extLst>
      <p:ext uri="{BB962C8B-B14F-4D97-AF65-F5344CB8AC3E}">
        <p14:creationId xmlns:p14="http://schemas.microsoft.com/office/powerpoint/2010/main" val="3824637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9A00DB-624E-164F-8D8D-9D10579D09AE}" type="slidenum">
              <a:rPr lang="en-US" smtClean="0"/>
              <a:t>45</a:t>
            </a:fld>
            <a:endParaRPr lang="en-US"/>
          </a:p>
        </p:txBody>
      </p:sp>
    </p:spTree>
    <p:extLst>
      <p:ext uri="{BB962C8B-B14F-4D97-AF65-F5344CB8AC3E}">
        <p14:creationId xmlns:p14="http://schemas.microsoft.com/office/powerpoint/2010/main" val="3961799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882120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15589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29064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ONE COLUMN TEXT">
    <p:spTree>
      <p:nvGrpSpPr>
        <p:cNvPr id="1" name=""/>
        <p:cNvGrpSpPr/>
        <p:nvPr/>
      </p:nvGrpSpPr>
      <p:grpSpPr>
        <a:xfrm>
          <a:off x="0" y="0"/>
          <a:ext cx="0" cy="0"/>
          <a:chOff x="0" y="0"/>
          <a:chExt cx="0" cy="0"/>
        </a:xfrm>
      </p:grpSpPr>
      <p:sp>
        <p:nvSpPr>
          <p:cNvPr id="7" name="Rectangle 6"/>
          <p:cNvSpPr/>
          <p:nvPr userDrawn="1"/>
        </p:nvSpPr>
        <p:spPr bwMode="gray">
          <a:xfrm>
            <a:off x="11521021" y="6577013"/>
            <a:ext cx="503531" cy="280987"/>
          </a:xfrm>
          <a:prstGeom prst="rect">
            <a:avLst/>
          </a:prstGeom>
          <a:ln>
            <a:miter lim="800000"/>
            <a:headEnd/>
            <a:tailEnd/>
          </a:ln>
        </p:spPr>
        <p:txBody>
          <a:bodyPr lIns="72000" tIns="72000" rIns="0" bIns="0"/>
          <a:lstStyle/>
          <a:p>
            <a:pPr algn="r">
              <a:spcBef>
                <a:spcPct val="40000"/>
              </a:spcBef>
              <a:defRPr/>
            </a:pPr>
            <a:fld id="{6BA71C0A-9F0F-41ED-AE97-DBF05B351E59}" type="slidenum">
              <a:rPr lang="en-US" sz="900" smtClean="0">
                <a:solidFill>
                  <a:schemeClr val="bg1"/>
                </a:solidFill>
                <a:latin typeface="Arial"/>
              </a:rPr>
              <a:pPr algn="r">
                <a:spcBef>
                  <a:spcPct val="40000"/>
                </a:spcBef>
                <a:defRPr/>
              </a:pPr>
              <a:t>‹#›</a:t>
            </a:fld>
            <a:endParaRPr lang="en-US" sz="900" dirty="0">
              <a:solidFill>
                <a:schemeClr val="bg1"/>
              </a:solidFill>
              <a:latin typeface="Arial"/>
            </a:endParaRPr>
          </a:p>
        </p:txBody>
      </p:sp>
      <p:sp>
        <p:nvSpPr>
          <p:cNvPr id="10" name="Text Box 8"/>
          <p:cNvSpPr txBox="1">
            <a:spLocks noChangeArrowheads="1"/>
          </p:cNvSpPr>
          <p:nvPr userDrawn="1"/>
        </p:nvSpPr>
        <p:spPr bwMode="gray">
          <a:xfrm>
            <a:off x="8098396" y="6463596"/>
            <a:ext cx="3684566" cy="197586"/>
          </a:xfrm>
          <a:prstGeom prst="rect">
            <a:avLst/>
          </a:prstGeom>
          <a:noFill/>
          <a:ln w="9525">
            <a:noFill/>
            <a:miter lim="800000"/>
            <a:headEnd/>
            <a:tailEnd/>
          </a:ln>
          <a:effectLst/>
        </p:spPr>
        <p:txBody>
          <a:bodyPr wrap="square" lIns="0" tIns="72000" rIns="0" bIns="0">
            <a:noAutofit/>
          </a:bodyPr>
          <a:lstStyle/>
          <a:p>
            <a:r>
              <a:rPr lang="es-ES" sz="600" dirty="0">
                <a:solidFill>
                  <a:schemeClr val="bg1"/>
                </a:solidFill>
              </a:rPr>
              <a:t>© 2019</a:t>
            </a:r>
            <a:r>
              <a:rPr lang="es-ES" sz="600" baseline="0" dirty="0">
                <a:solidFill>
                  <a:schemeClr val="bg1"/>
                </a:solidFill>
              </a:rPr>
              <a:t> </a:t>
            </a:r>
            <a:r>
              <a:rPr lang="es-ES" sz="600" dirty="0">
                <a:solidFill>
                  <a:schemeClr val="bg1"/>
                </a:solidFill>
              </a:rPr>
              <a:t> KPMG International Cooperative (“KPMG International”). KPMG International provides no client services and is a Swiss entity with which the independent member firms of the KPMG network are affiliated.</a:t>
            </a:r>
          </a:p>
        </p:txBody>
      </p:sp>
    </p:spTree>
    <p:extLst>
      <p:ext uri="{BB962C8B-B14F-4D97-AF65-F5344CB8AC3E}">
        <p14:creationId xmlns:p14="http://schemas.microsoft.com/office/powerpoint/2010/main" val="296605099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67833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91657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4296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30062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00568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13076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5734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51304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4">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178628508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01" r:id="rId7"/>
    <p:sldLayoutId id="2147483702" r:id="rId8"/>
    <p:sldLayoutId id="2147483703" r:id="rId9"/>
    <p:sldLayoutId id="2147483704" r:id="rId10"/>
    <p:sldLayoutId id="2147483711" r:id="rId11"/>
    <p:sldLayoutId id="2147483713" r:id="rId12"/>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data.gov.in/"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niti.gov.in/"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data.gov.in/"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data.gov.in/resources/stateut-wise-educational-status-suicide-victim-during-2001-201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ata.gov.in/"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data.gov.in/resources/stateut-wise-educational-status-suicide-victim-during-2001-2012"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png"/><Relationship Id="rId7" Type="http://schemas.openxmlformats.org/officeDocument/2006/relationships/diagramQuickStyle" Target="../diagrams/quickStyle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7.png"/><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2D924463-4DB7-437D-85B1-7EE5042DE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4684E975-303E-47A8-B594-8B8635D99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EFE09A4F-A15B-47D3-8D0C-5312542A2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34" name="Picture 33">
              <a:extLst>
                <a:ext uri="{FF2B5EF4-FFF2-40B4-BE49-F238E27FC236}">
                  <a16:creationId xmlns:a16="http://schemas.microsoft.com/office/drawing/2014/main" id="{4B050247-430F-4B46-AB4B-EF8831953A9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5" name="Picture 34">
              <a:extLst>
                <a:ext uri="{FF2B5EF4-FFF2-40B4-BE49-F238E27FC236}">
                  <a16:creationId xmlns:a16="http://schemas.microsoft.com/office/drawing/2014/main" id="{73E69A1C-E919-43B0-BA1D-6599CABDF82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43" name="Rectangle 36">
            <a:extLst>
              <a:ext uri="{FF2B5EF4-FFF2-40B4-BE49-F238E27FC236}">
                <a16:creationId xmlns:a16="http://schemas.microsoft.com/office/drawing/2014/main" id="{5619E882-12EA-4946-A93B-09E6EA137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1666DD-4A5F-3B44-91CB-B935D966D062}"/>
              </a:ext>
            </a:extLst>
          </p:cNvPr>
          <p:cNvSpPr txBox="1"/>
          <p:nvPr/>
        </p:nvSpPr>
        <p:spPr>
          <a:xfrm>
            <a:off x="1705613" y="1741757"/>
            <a:ext cx="9067799" cy="2681128"/>
          </a:xfrm>
          <a:prstGeom prst="rect">
            <a:avLst/>
          </a:prstGeom>
        </p:spPr>
        <p:txBody>
          <a:bodyPr vert="horz" lIns="91440" tIns="45720" rIns="91440" bIns="45720" rtlCol="0" anchor="b">
            <a:normAutofit/>
          </a:bodyPr>
          <a:lstStyle/>
          <a:p>
            <a:pPr algn="ctr">
              <a:spcBef>
                <a:spcPct val="0"/>
              </a:spcBef>
              <a:spcAft>
                <a:spcPts val="600"/>
              </a:spcAft>
            </a:pPr>
            <a:r>
              <a:rPr lang="en-US" sz="5200" dirty="0">
                <a:latin typeface="+mj-lt"/>
                <a:ea typeface="+mj-ea"/>
                <a:cs typeface="+mj-cs"/>
              </a:rPr>
              <a:t>DESCRIPTIVE ANALYSIS ON IMPACT OF UNEMPLOYMENT IN INDIA</a:t>
            </a:r>
          </a:p>
        </p:txBody>
      </p:sp>
      <p:sp>
        <p:nvSpPr>
          <p:cNvPr id="4" name="TextBox 3">
            <a:extLst>
              <a:ext uri="{FF2B5EF4-FFF2-40B4-BE49-F238E27FC236}">
                <a16:creationId xmlns:a16="http://schemas.microsoft.com/office/drawing/2014/main" id="{40C3FB6B-1E29-3246-ACB8-F21FB7E6D27A}"/>
              </a:ext>
            </a:extLst>
          </p:cNvPr>
          <p:cNvSpPr txBox="1"/>
          <p:nvPr/>
        </p:nvSpPr>
        <p:spPr>
          <a:xfrm>
            <a:off x="8584256" y="5108685"/>
            <a:ext cx="3272589" cy="646331"/>
          </a:xfrm>
          <a:prstGeom prst="rect">
            <a:avLst/>
          </a:prstGeom>
          <a:noFill/>
        </p:spPr>
        <p:txBody>
          <a:bodyPr wrap="square" rtlCol="0">
            <a:spAutoFit/>
          </a:bodyPr>
          <a:lstStyle/>
          <a:p>
            <a:pPr algn="ctr"/>
            <a:r>
              <a:rPr lang="en-US" b="1" dirty="0">
                <a:latin typeface="+mj-lt"/>
              </a:rPr>
              <a:t>DAB – 203 Project</a:t>
            </a:r>
          </a:p>
          <a:p>
            <a:pPr algn="ctr"/>
            <a:r>
              <a:rPr lang="en-US" b="1" dirty="0">
                <a:latin typeface="+mj-lt"/>
              </a:rPr>
              <a:t>SECTION - 002</a:t>
            </a:r>
          </a:p>
        </p:txBody>
      </p:sp>
      <p:sp>
        <p:nvSpPr>
          <p:cNvPr id="5" name="TextBox 4">
            <a:extLst>
              <a:ext uri="{FF2B5EF4-FFF2-40B4-BE49-F238E27FC236}">
                <a16:creationId xmlns:a16="http://schemas.microsoft.com/office/drawing/2014/main" id="{4D876424-5861-DA42-BEFE-6B516636A659}"/>
              </a:ext>
            </a:extLst>
          </p:cNvPr>
          <p:cNvSpPr txBox="1"/>
          <p:nvPr/>
        </p:nvSpPr>
        <p:spPr>
          <a:xfrm>
            <a:off x="1963634" y="290594"/>
            <a:ext cx="8261684" cy="369332"/>
          </a:xfrm>
          <a:prstGeom prst="rect">
            <a:avLst/>
          </a:prstGeom>
          <a:noFill/>
        </p:spPr>
        <p:txBody>
          <a:bodyPr wrap="square" rtlCol="0">
            <a:spAutoFit/>
          </a:bodyPr>
          <a:lstStyle/>
          <a:p>
            <a:pPr algn="ctr"/>
            <a:r>
              <a:rPr lang="en-US" b="1" dirty="0">
                <a:latin typeface="+mj-lt"/>
              </a:rPr>
              <a:t>BUSINESS ANALYTICS  AND DECISION-MAKING PROJECT</a:t>
            </a:r>
          </a:p>
        </p:txBody>
      </p:sp>
    </p:spTree>
    <p:extLst>
      <p:ext uri="{BB962C8B-B14F-4D97-AF65-F5344CB8AC3E}">
        <p14:creationId xmlns:p14="http://schemas.microsoft.com/office/powerpoint/2010/main" val="3787793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2" name="Group 11">
            <a:extLst>
              <a:ext uri="{FF2B5EF4-FFF2-40B4-BE49-F238E27FC236}">
                <a16:creationId xmlns:a16="http://schemas.microsoft.com/office/drawing/2014/main" id="{60D82D56-D377-48D4-8DE9-6A0A8DB5E3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13" name="Picture 12">
              <a:extLst>
                <a:ext uri="{FF2B5EF4-FFF2-40B4-BE49-F238E27FC236}">
                  <a16:creationId xmlns:a16="http://schemas.microsoft.com/office/drawing/2014/main" id="{6D8CD235-5DAC-4779-B652-AEF90B984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4" name="Picture 13">
              <a:extLst>
                <a:ext uri="{FF2B5EF4-FFF2-40B4-BE49-F238E27FC236}">
                  <a16:creationId xmlns:a16="http://schemas.microsoft.com/office/drawing/2014/main" id="{9048802B-B281-498F-88C5-E240B74438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15E2EFCD-67F4-41F1-8712-7E3489D242CF}"/>
              </a:ext>
            </a:extLst>
          </p:cNvPr>
          <p:cNvSpPr>
            <a:spLocks noGrp="1"/>
          </p:cNvSpPr>
          <p:nvPr>
            <p:ph type="title"/>
          </p:nvPr>
        </p:nvSpPr>
        <p:spPr>
          <a:xfrm>
            <a:off x="609601" y="559813"/>
            <a:ext cx="5181599" cy="5612387"/>
          </a:xfrm>
        </p:spPr>
        <p:txBody>
          <a:bodyPr anchor="ctr">
            <a:normAutofit/>
          </a:bodyPr>
          <a:lstStyle/>
          <a:p>
            <a:r>
              <a:rPr lang="en-IN" dirty="0"/>
              <a:t>Census 2011 Data</a:t>
            </a:r>
          </a:p>
        </p:txBody>
      </p:sp>
      <p:sp>
        <p:nvSpPr>
          <p:cNvPr id="3" name="Content Placeholder 2">
            <a:extLst>
              <a:ext uri="{FF2B5EF4-FFF2-40B4-BE49-F238E27FC236}">
                <a16:creationId xmlns:a16="http://schemas.microsoft.com/office/drawing/2014/main" id="{4FCCE905-BB3F-45C6-AF96-B3C5E8C05266}"/>
              </a:ext>
            </a:extLst>
          </p:cNvPr>
          <p:cNvSpPr>
            <a:spLocks noGrp="1"/>
          </p:cNvSpPr>
          <p:nvPr>
            <p:ph idx="1"/>
          </p:nvPr>
        </p:nvSpPr>
        <p:spPr>
          <a:xfrm>
            <a:off x="6477000" y="559813"/>
            <a:ext cx="5180106" cy="5612387"/>
          </a:xfrm>
        </p:spPr>
        <p:txBody>
          <a:bodyPr anchor="ctr">
            <a:normAutofit/>
          </a:bodyPr>
          <a:lstStyle/>
          <a:p>
            <a:pPr marL="0" indent="0">
              <a:buNone/>
            </a:pPr>
            <a:r>
              <a:rPr lang="en-IN" sz="1800" dirty="0">
                <a:latin typeface="+mj-lt"/>
              </a:rPr>
              <a:t>Source : </a:t>
            </a:r>
            <a:r>
              <a:rPr lang="en-US" sz="1800" dirty="0">
                <a:latin typeface="+mj-lt"/>
                <a:hlinkClick r:id="rId3"/>
              </a:rPr>
              <a:t>https://data.gov.in</a:t>
            </a:r>
            <a:endParaRPr lang="en-IN" sz="1800" dirty="0">
              <a:latin typeface="+mj-lt"/>
            </a:endParaRPr>
          </a:p>
          <a:p>
            <a:pPr marL="0" indent="0">
              <a:buNone/>
            </a:pPr>
            <a:r>
              <a:rPr lang="en-IN" sz="1800" dirty="0">
                <a:latin typeface="+mj-lt"/>
              </a:rPr>
              <a:t>Dataset Link: </a:t>
            </a:r>
            <a:r>
              <a:rPr lang="en-IN" sz="1800" u="sng" dirty="0">
                <a:solidFill>
                  <a:schemeClr val="accent5">
                    <a:lumMod val="75000"/>
                  </a:schemeClr>
                </a:solidFill>
                <a:latin typeface="+mj-lt"/>
              </a:rPr>
              <a:t>https://data.gov.in/resources/non-workers-main-activity-age-and-sex-2011-india</a:t>
            </a:r>
          </a:p>
          <a:p>
            <a:pPr marL="0" indent="0">
              <a:buNone/>
            </a:pPr>
            <a:r>
              <a:rPr lang="en-IN" sz="1800" dirty="0">
                <a:latin typeface="+mj-lt"/>
              </a:rPr>
              <a:t>Brief  Introduction - We are going to use the census data set which contains the overall list of all the people categorized into various occupations for 7 different educational levels for all the states of India recorded over the period 2001-2011</a:t>
            </a:r>
          </a:p>
        </p:txBody>
      </p:sp>
    </p:spTree>
    <p:extLst>
      <p:ext uri="{BB962C8B-B14F-4D97-AF65-F5344CB8AC3E}">
        <p14:creationId xmlns:p14="http://schemas.microsoft.com/office/powerpoint/2010/main" val="2475952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647B-CE09-4BBB-AB97-1A1258A7CF04}"/>
              </a:ext>
            </a:extLst>
          </p:cNvPr>
          <p:cNvSpPr>
            <a:spLocks noGrp="1"/>
          </p:cNvSpPr>
          <p:nvPr>
            <p:ph type="title"/>
          </p:nvPr>
        </p:nvSpPr>
        <p:spPr/>
        <p:txBody>
          <a:bodyPr>
            <a:normAutofit/>
          </a:bodyPr>
          <a:lstStyle/>
          <a:p>
            <a:pPr algn="ctr"/>
            <a:r>
              <a:rPr lang="en-IN" sz="3200" dirty="0"/>
              <a:t>Basic overview of the Dataset</a:t>
            </a:r>
          </a:p>
        </p:txBody>
      </p:sp>
      <p:pic>
        <p:nvPicPr>
          <p:cNvPr id="5" name="Content Placeholder 4">
            <a:extLst>
              <a:ext uri="{FF2B5EF4-FFF2-40B4-BE49-F238E27FC236}">
                <a16:creationId xmlns:a16="http://schemas.microsoft.com/office/drawing/2014/main" id="{B6E2F24A-1788-4024-8AC2-994410BE78C8}"/>
              </a:ext>
            </a:extLst>
          </p:cNvPr>
          <p:cNvPicPr>
            <a:picLocks noGrp="1" noChangeAspect="1"/>
          </p:cNvPicPr>
          <p:nvPr>
            <p:ph idx="1"/>
          </p:nvPr>
        </p:nvPicPr>
        <p:blipFill>
          <a:blip r:embed="rId2"/>
          <a:stretch>
            <a:fillRect/>
          </a:stretch>
        </p:blipFill>
        <p:spPr>
          <a:xfrm>
            <a:off x="458787" y="2219649"/>
            <a:ext cx="11274425" cy="3184024"/>
          </a:xfrm>
        </p:spPr>
      </p:pic>
      <p:sp>
        <p:nvSpPr>
          <p:cNvPr id="7" name="TextBox 6">
            <a:extLst>
              <a:ext uri="{FF2B5EF4-FFF2-40B4-BE49-F238E27FC236}">
                <a16:creationId xmlns:a16="http://schemas.microsoft.com/office/drawing/2014/main" id="{8DF673BE-2F6F-4468-99EA-287E8524265C}"/>
              </a:ext>
            </a:extLst>
          </p:cNvPr>
          <p:cNvSpPr txBox="1"/>
          <p:nvPr/>
        </p:nvSpPr>
        <p:spPr>
          <a:xfrm>
            <a:off x="458694" y="5531889"/>
            <a:ext cx="11274425" cy="707886"/>
          </a:xfrm>
          <a:prstGeom prst="rect">
            <a:avLst/>
          </a:prstGeom>
          <a:noFill/>
        </p:spPr>
        <p:txBody>
          <a:bodyPr wrap="square" rtlCol="0">
            <a:spAutoFit/>
          </a:bodyPr>
          <a:lstStyle/>
          <a:p>
            <a:r>
              <a:rPr lang="en-IN" sz="2000" dirty="0">
                <a:latin typeface="+mj-lt"/>
              </a:rPr>
              <a:t>Fig.1 represents the  first 4 observations of the data for different educational levels and Count of different occupations for all the states.</a:t>
            </a:r>
          </a:p>
        </p:txBody>
      </p:sp>
    </p:spTree>
    <p:extLst>
      <p:ext uri="{BB962C8B-B14F-4D97-AF65-F5344CB8AC3E}">
        <p14:creationId xmlns:p14="http://schemas.microsoft.com/office/powerpoint/2010/main" val="1468748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60D82D56-D377-48D4-8DE9-6A0A8DB5E3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13" name="Picture 12">
              <a:extLst>
                <a:ext uri="{FF2B5EF4-FFF2-40B4-BE49-F238E27FC236}">
                  <a16:creationId xmlns:a16="http://schemas.microsoft.com/office/drawing/2014/main" id="{6D8CD235-5DAC-4779-B652-AEF90B984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4" name="Picture 13">
              <a:extLst>
                <a:ext uri="{FF2B5EF4-FFF2-40B4-BE49-F238E27FC236}">
                  <a16:creationId xmlns:a16="http://schemas.microsoft.com/office/drawing/2014/main" id="{9048802B-B281-498F-88C5-E240B74438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3A6236CF-0AFA-498A-B351-2AF4DE413DE3}"/>
              </a:ext>
            </a:extLst>
          </p:cNvPr>
          <p:cNvSpPr>
            <a:spLocks noGrp="1"/>
          </p:cNvSpPr>
          <p:nvPr>
            <p:ph type="title"/>
          </p:nvPr>
        </p:nvSpPr>
        <p:spPr>
          <a:xfrm>
            <a:off x="609601" y="559813"/>
            <a:ext cx="5181599" cy="5612387"/>
          </a:xfrm>
        </p:spPr>
        <p:txBody>
          <a:bodyPr anchor="ctr">
            <a:normAutofit/>
          </a:bodyPr>
          <a:lstStyle/>
          <a:p>
            <a:r>
              <a:rPr lang="en-IN" sz="3200" dirty="0"/>
              <a:t>Poverty line data </a:t>
            </a:r>
          </a:p>
        </p:txBody>
      </p:sp>
      <p:sp>
        <p:nvSpPr>
          <p:cNvPr id="3" name="Content Placeholder 2">
            <a:extLst>
              <a:ext uri="{FF2B5EF4-FFF2-40B4-BE49-F238E27FC236}">
                <a16:creationId xmlns:a16="http://schemas.microsoft.com/office/drawing/2014/main" id="{2A9F165D-C5C5-4D84-BFBB-96E000F21E5B}"/>
              </a:ext>
            </a:extLst>
          </p:cNvPr>
          <p:cNvSpPr>
            <a:spLocks noGrp="1"/>
          </p:cNvSpPr>
          <p:nvPr>
            <p:ph idx="1"/>
          </p:nvPr>
        </p:nvSpPr>
        <p:spPr>
          <a:xfrm>
            <a:off x="6477000" y="559813"/>
            <a:ext cx="5180106" cy="5612387"/>
          </a:xfrm>
        </p:spPr>
        <p:txBody>
          <a:bodyPr anchor="ctr">
            <a:normAutofit/>
          </a:bodyPr>
          <a:lstStyle/>
          <a:p>
            <a:r>
              <a:rPr lang="en-IN" sz="1800" dirty="0">
                <a:latin typeface="+mj-lt"/>
              </a:rPr>
              <a:t>Source :</a:t>
            </a:r>
            <a:r>
              <a:rPr lang="en-IN" sz="2000" b="0" i="0" u="none" strike="noStrike" dirty="0">
                <a:effectLst/>
                <a:latin typeface="+mj-lt"/>
                <a:hlinkClick r:id="rId3"/>
              </a:rPr>
              <a:t>https://niti.gov.in</a:t>
            </a:r>
            <a:endParaRPr lang="en-IN" sz="2000" dirty="0">
              <a:latin typeface="+mj-lt"/>
            </a:endParaRPr>
          </a:p>
          <a:p>
            <a:r>
              <a:rPr lang="en-IN" sz="1800" dirty="0">
                <a:latin typeface="+mj-lt"/>
              </a:rPr>
              <a:t>Dataset Link: </a:t>
            </a:r>
            <a:r>
              <a:rPr lang="en-IN" sz="1800" u="sng" dirty="0">
                <a:solidFill>
                  <a:schemeClr val="accent5">
                    <a:lumMod val="75000"/>
                  </a:schemeClr>
                </a:solidFill>
                <a:latin typeface="+mj-lt"/>
              </a:rPr>
              <a:t>https://niti.gov.in/sites/default/files/2020-05/press-note-poverty-2011-12-23-08-16.pdf</a:t>
            </a:r>
          </a:p>
          <a:p>
            <a:r>
              <a:rPr lang="en-IN" sz="1800" dirty="0">
                <a:latin typeface="+mj-lt"/>
              </a:rPr>
              <a:t>The poverty line dataset contains the data about the percentage of people and the  No. of people in Lakhs below the poverty line for all the states respectively during years 2011 and 2012.</a:t>
            </a:r>
          </a:p>
          <a:p>
            <a:endParaRPr lang="en-IN" sz="1800" dirty="0"/>
          </a:p>
        </p:txBody>
      </p:sp>
    </p:spTree>
    <p:extLst>
      <p:ext uri="{BB962C8B-B14F-4D97-AF65-F5344CB8AC3E}">
        <p14:creationId xmlns:p14="http://schemas.microsoft.com/office/powerpoint/2010/main" val="581155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35C084D-73E1-4B96-8CC9-5B5798E9D478}"/>
              </a:ext>
            </a:extLst>
          </p:cNvPr>
          <p:cNvSpPr>
            <a:spLocks noGrp="1"/>
          </p:cNvSpPr>
          <p:nvPr>
            <p:ph type="title"/>
          </p:nvPr>
        </p:nvSpPr>
        <p:spPr>
          <a:xfrm>
            <a:off x="2607848" y="447413"/>
            <a:ext cx="5996619" cy="2113150"/>
          </a:xfrm>
        </p:spPr>
        <p:txBody>
          <a:bodyPr vert="horz" lIns="91440" tIns="45720" rIns="91440" bIns="45720" rtlCol="0" anchor="t">
            <a:normAutofit/>
          </a:bodyPr>
          <a:lstStyle/>
          <a:p>
            <a:pPr algn="ctr"/>
            <a:r>
              <a:rPr lang="en-US" sz="3600" dirty="0"/>
              <a:t>Basic overview of the data set</a:t>
            </a:r>
          </a:p>
        </p:txBody>
      </p:sp>
      <p:grpSp>
        <p:nvGrpSpPr>
          <p:cNvPr id="18" name="Group 17">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19" name="Picture 18">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0" name="Picture 19">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5" name="Content Placeholder 4">
            <a:extLst>
              <a:ext uri="{FF2B5EF4-FFF2-40B4-BE49-F238E27FC236}">
                <a16:creationId xmlns:a16="http://schemas.microsoft.com/office/drawing/2014/main" id="{85A22141-D504-4F19-834C-B2821E3882B9}"/>
              </a:ext>
            </a:extLst>
          </p:cNvPr>
          <p:cNvPicPr>
            <a:picLocks noGrp="1" noChangeAspect="1"/>
          </p:cNvPicPr>
          <p:nvPr>
            <p:ph idx="1"/>
          </p:nvPr>
        </p:nvPicPr>
        <p:blipFill>
          <a:blip r:embed="rId4"/>
          <a:stretch>
            <a:fillRect/>
          </a:stretch>
        </p:blipFill>
        <p:spPr>
          <a:xfrm>
            <a:off x="836676" y="1883866"/>
            <a:ext cx="10515600" cy="3470146"/>
          </a:xfrm>
          <a:prstGeom prst="rect">
            <a:avLst/>
          </a:prstGeom>
        </p:spPr>
      </p:pic>
      <p:sp>
        <p:nvSpPr>
          <p:cNvPr id="7" name="TextBox 6">
            <a:extLst>
              <a:ext uri="{FF2B5EF4-FFF2-40B4-BE49-F238E27FC236}">
                <a16:creationId xmlns:a16="http://schemas.microsoft.com/office/drawing/2014/main" id="{FD5A30B4-398E-4945-8A37-4F9583C5EB04}"/>
              </a:ext>
            </a:extLst>
          </p:cNvPr>
          <p:cNvSpPr txBox="1"/>
          <p:nvPr/>
        </p:nvSpPr>
        <p:spPr>
          <a:xfrm>
            <a:off x="836676" y="5588267"/>
            <a:ext cx="10515600" cy="707886"/>
          </a:xfrm>
          <a:prstGeom prst="rect">
            <a:avLst/>
          </a:prstGeom>
          <a:noFill/>
        </p:spPr>
        <p:txBody>
          <a:bodyPr wrap="square" rtlCol="0">
            <a:spAutoFit/>
          </a:bodyPr>
          <a:lstStyle/>
          <a:p>
            <a:r>
              <a:rPr lang="en-IN" sz="2000" dirty="0">
                <a:latin typeface="+mj-lt"/>
              </a:rPr>
              <a:t>Fig. 2  The first few rows of the dataset and the % of people and No. of people columns are represented for each state.</a:t>
            </a:r>
          </a:p>
        </p:txBody>
      </p:sp>
    </p:spTree>
    <p:extLst>
      <p:ext uri="{BB962C8B-B14F-4D97-AF65-F5344CB8AC3E}">
        <p14:creationId xmlns:p14="http://schemas.microsoft.com/office/powerpoint/2010/main" val="3810466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9" name="Rectangle 8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91" name="Group 90">
            <a:extLst>
              <a:ext uri="{FF2B5EF4-FFF2-40B4-BE49-F238E27FC236}">
                <a16:creationId xmlns:a16="http://schemas.microsoft.com/office/drawing/2014/main" id="{60D82D56-D377-48D4-8DE9-6A0A8DB5E3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92" name="Picture 91">
              <a:extLst>
                <a:ext uri="{FF2B5EF4-FFF2-40B4-BE49-F238E27FC236}">
                  <a16:creationId xmlns:a16="http://schemas.microsoft.com/office/drawing/2014/main" id="{6D8CD235-5DAC-4779-B652-AEF90B984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93" name="Picture 92">
              <a:extLst>
                <a:ext uri="{FF2B5EF4-FFF2-40B4-BE49-F238E27FC236}">
                  <a16:creationId xmlns:a16="http://schemas.microsoft.com/office/drawing/2014/main" id="{9048802B-B281-498F-88C5-E240B74438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1A07358D-5C93-6444-8947-6FFD223BE505}"/>
              </a:ext>
            </a:extLst>
          </p:cNvPr>
          <p:cNvSpPr>
            <a:spLocks noGrp="1"/>
          </p:cNvSpPr>
          <p:nvPr>
            <p:ph type="title"/>
          </p:nvPr>
        </p:nvSpPr>
        <p:spPr>
          <a:xfrm>
            <a:off x="609601" y="559813"/>
            <a:ext cx="5181599" cy="5612387"/>
          </a:xfrm>
        </p:spPr>
        <p:txBody>
          <a:bodyPr anchor="ctr">
            <a:normAutofit/>
          </a:bodyPr>
          <a:lstStyle/>
          <a:p>
            <a:r>
              <a:rPr lang="en-US" dirty="0"/>
              <a:t>Educational qualification of suicide victim's data</a:t>
            </a:r>
          </a:p>
        </p:txBody>
      </p:sp>
      <p:sp>
        <p:nvSpPr>
          <p:cNvPr id="69" name="Content Placeholder 2">
            <a:extLst>
              <a:ext uri="{FF2B5EF4-FFF2-40B4-BE49-F238E27FC236}">
                <a16:creationId xmlns:a16="http://schemas.microsoft.com/office/drawing/2014/main" id="{8FE1819E-2DEE-DE41-9C75-DC64A9514ACB}"/>
              </a:ext>
            </a:extLst>
          </p:cNvPr>
          <p:cNvSpPr>
            <a:spLocks noGrp="1"/>
          </p:cNvSpPr>
          <p:nvPr>
            <p:ph idx="1"/>
          </p:nvPr>
        </p:nvSpPr>
        <p:spPr>
          <a:xfrm>
            <a:off x="6477000" y="559813"/>
            <a:ext cx="5180106" cy="5612387"/>
          </a:xfrm>
        </p:spPr>
        <p:txBody>
          <a:bodyPr anchor="ctr">
            <a:normAutofit fontScale="70000" lnSpcReduction="20000"/>
          </a:bodyPr>
          <a:lstStyle/>
          <a:p>
            <a:pPr marL="0" indent="0">
              <a:buNone/>
            </a:pPr>
            <a:endParaRPr lang="en-US" sz="1800" dirty="0">
              <a:latin typeface="+mj-lt"/>
            </a:endParaRPr>
          </a:p>
          <a:p>
            <a:pPr marL="0" indent="0">
              <a:buNone/>
            </a:pPr>
            <a:endParaRPr lang="en-US" sz="1800" dirty="0">
              <a:latin typeface="+mj-lt"/>
            </a:endParaRPr>
          </a:p>
          <a:p>
            <a:pPr marL="0" indent="0">
              <a:buNone/>
            </a:pPr>
            <a:r>
              <a:rPr lang="en-US" sz="2600" dirty="0">
                <a:latin typeface="+mj-lt"/>
              </a:rPr>
              <a:t>Dataset Source :-</a:t>
            </a:r>
          </a:p>
          <a:p>
            <a:pPr marL="0" indent="0">
              <a:buNone/>
            </a:pPr>
            <a:r>
              <a:rPr lang="en-US" sz="2600" dirty="0">
                <a:latin typeface="+mj-lt"/>
                <a:hlinkClick r:id="rId3"/>
              </a:rPr>
              <a:t>https://data.gov.in</a:t>
            </a:r>
            <a:endParaRPr lang="en-US" sz="2600" dirty="0">
              <a:latin typeface="+mj-lt"/>
            </a:endParaRPr>
          </a:p>
          <a:p>
            <a:pPr marL="0" indent="0">
              <a:buNone/>
            </a:pPr>
            <a:r>
              <a:rPr lang="en-US" sz="2600" dirty="0">
                <a:latin typeface="+mj-lt"/>
              </a:rPr>
              <a:t>Dataset Link :-</a:t>
            </a:r>
          </a:p>
          <a:p>
            <a:pPr marL="0" indent="0">
              <a:buNone/>
            </a:pPr>
            <a:r>
              <a:rPr lang="en-US" sz="2600" dirty="0">
                <a:latin typeface="+mj-lt"/>
                <a:hlinkClick r:id="rId4"/>
              </a:rPr>
              <a:t>https://data.gov.in/resources/stateut-wise-educational-status-suicide-victim-during-2001-2012</a:t>
            </a:r>
            <a:endParaRPr lang="en-US" sz="2600" dirty="0">
              <a:latin typeface="+mj-lt"/>
            </a:endParaRPr>
          </a:p>
          <a:p>
            <a:pPr marL="0" indent="0">
              <a:buNone/>
            </a:pPr>
            <a:r>
              <a:rPr lang="en-US" sz="2600" dirty="0">
                <a:latin typeface="+mj-lt"/>
              </a:rPr>
              <a:t>Brief Introduction :-</a:t>
            </a:r>
          </a:p>
          <a:p>
            <a:pPr marL="0" indent="0">
              <a:buNone/>
            </a:pPr>
            <a:r>
              <a:rPr lang="en-US" sz="2600" dirty="0">
                <a:latin typeface="+mj-lt"/>
              </a:rPr>
              <a:t>The census 2011 data will be the primary dataset throughout the project work, but this data would be used in conjunction with the unemployment data for reaching on meaningful conclusions.</a:t>
            </a:r>
            <a:endParaRPr lang="en-GB" sz="2600" dirty="0">
              <a:latin typeface="+mj-lt"/>
            </a:endParaRPr>
          </a:p>
          <a:p>
            <a:pPr marL="0" indent="0">
              <a:buNone/>
            </a:pPr>
            <a:r>
              <a:rPr lang="en-US" sz="2600" dirty="0">
                <a:latin typeface="+mj-lt"/>
              </a:rPr>
              <a:t>The dataset includes count of suicide victims belonging to different educational backgrounds classified by gender. It contains data for 35 Indian regions (including states and Union Territories) from 2001 to 2012.</a:t>
            </a:r>
          </a:p>
          <a:p>
            <a:pPr marL="0" indent="0">
              <a:buNone/>
            </a:pPr>
            <a:endParaRPr lang="en-US" sz="2600" dirty="0">
              <a:latin typeface="+mj-lt"/>
            </a:endParaRP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2333447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9" name="Group 28">
            <a:extLst>
              <a:ext uri="{FF2B5EF4-FFF2-40B4-BE49-F238E27FC236}">
                <a16:creationId xmlns:a16="http://schemas.microsoft.com/office/drawing/2014/main" id="{A9EF8060-0D63-402B-8B09-4993D1FE8E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0" name="Picture 29">
              <a:extLst>
                <a:ext uri="{FF2B5EF4-FFF2-40B4-BE49-F238E27FC236}">
                  <a16:creationId xmlns:a16="http://schemas.microsoft.com/office/drawing/2014/main" id="{E3E187C4-6014-4411-8AF9-DCFD1CFE75E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1" name="Picture 30">
              <a:extLst>
                <a:ext uri="{FF2B5EF4-FFF2-40B4-BE49-F238E27FC236}">
                  <a16:creationId xmlns:a16="http://schemas.microsoft.com/office/drawing/2014/main" id="{A4C30D60-A578-4E7A-A75D-BCD44E0674D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11" name="Content Placeholder 10">
            <a:extLst>
              <a:ext uri="{FF2B5EF4-FFF2-40B4-BE49-F238E27FC236}">
                <a16:creationId xmlns:a16="http://schemas.microsoft.com/office/drawing/2014/main" id="{3C72654B-E3AE-424B-A0DA-C6400D03F874}"/>
              </a:ext>
            </a:extLst>
          </p:cNvPr>
          <p:cNvSpPr>
            <a:spLocks noGrp="1"/>
          </p:cNvSpPr>
          <p:nvPr>
            <p:ph idx="1"/>
          </p:nvPr>
        </p:nvSpPr>
        <p:spPr>
          <a:xfrm>
            <a:off x="3271021" y="4912422"/>
            <a:ext cx="5146081" cy="1027915"/>
          </a:xfrm>
        </p:spPr>
        <p:txBody>
          <a:bodyPr anchor="ctr">
            <a:normAutofit/>
          </a:bodyPr>
          <a:lstStyle/>
          <a:p>
            <a:pPr marL="0" indent="0" algn="ctr">
              <a:buNone/>
            </a:pPr>
            <a:r>
              <a:rPr lang="en-US" sz="2000" dirty="0">
                <a:latin typeface="+mj-lt"/>
              </a:rPr>
              <a:t>Fig. 3 This is what the first few rows of the dataset looks like</a:t>
            </a:r>
          </a:p>
        </p:txBody>
      </p:sp>
      <p:pic>
        <p:nvPicPr>
          <p:cNvPr id="7" name="Picture 6" descr="Graphical user interface, application&#10;&#10;Description automatically generated with medium confidence">
            <a:extLst>
              <a:ext uri="{FF2B5EF4-FFF2-40B4-BE49-F238E27FC236}">
                <a16:creationId xmlns:a16="http://schemas.microsoft.com/office/drawing/2014/main" id="{EC67903C-45D4-3547-8F08-B9348C917679}"/>
              </a:ext>
            </a:extLst>
          </p:cNvPr>
          <p:cNvPicPr>
            <a:picLocks noChangeAspect="1"/>
          </p:cNvPicPr>
          <p:nvPr/>
        </p:nvPicPr>
        <p:blipFill>
          <a:blip r:embed="rId3"/>
          <a:stretch>
            <a:fillRect/>
          </a:stretch>
        </p:blipFill>
        <p:spPr>
          <a:xfrm>
            <a:off x="2563491" y="2054611"/>
            <a:ext cx="7194062" cy="2585205"/>
          </a:xfrm>
          <a:prstGeom prst="rect">
            <a:avLst/>
          </a:prstGeom>
        </p:spPr>
      </p:pic>
      <p:sp>
        <p:nvSpPr>
          <p:cNvPr id="9" name="TextBox 8">
            <a:extLst>
              <a:ext uri="{FF2B5EF4-FFF2-40B4-BE49-F238E27FC236}">
                <a16:creationId xmlns:a16="http://schemas.microsoft.com/office/drawing/2014/main" id="{A95147E5-3754-C545-ACB8-05940D8BEA0C}"/>
              </a:ext>
            </a:extLst>
          </p:cNvPr>
          <p:cNvSpPr txBox="1"/>
          <p:nvPr/>
        </p:nvSpPr>
        <p:spPr>
          <a:xfrm>
            <a:off x="2540000" y="704140"/>
            <a:ext cx="6858000" cy="646331"/>
          </a:xfrm>
          <a:prstGeom prst="rect">
            <a:avLst/>
          </a:prstGeom>
          <a:noFill/>
        </p:spPr>
        <p:txBody>
          <a:bodyPr wrap="square" rtlCol="0">
            <a:spAutoFit/>
          </a:bodyPr>
          <a:lstStyle/>
          <a:p>
            <a:pPr algn="ctr"/>
            <a:r>
              <a:rPr lang="en-US" sz="3600" dirty="0">
                <a:latin typeface="+mj-lt"/>
              </a:rPr>
              <a:t>Initial look and feel of the data</a:t>
            </a:r>
          </a:p>
        </p:txBody>
      </p:sp>
    </p:spTree>
    <p:extLst>
      <p:ext uri="{BB962C8B-B14F-4D97-AF65-F5344CB8AC3E}">
        <p14:creationId xmlns:p14="http://schemas.microsoft.com/office/powerpoint/2010/main" val="2200981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60D82D56-D377-48D4-8DE9-6A0A8DB5E3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13" name="Picture 12">
              <a:extLst>
                <a:ext uri="{FF2B5EF4-FFF2-40B4-BE49-F238E27FC236}">
                  <a16:creationId xmlns:a16="http://schemas.microsoft.com/office/drawing/2014/main" id="{6D8CD235-5DAC-4779-B652-AEF90B984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4" name="Picture 13">
              <a:extLst>
                <a:ext uri="{FF2B5EF4-FFF2-40B4-BE49-F238E27FC236}">
                  <a16:creationId xmlns:a16="http://schemas.microsoft.com/office/drawing/2014/main" id="{9048802B-B281-498F-88C5-E240B74438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75D63427-278F-284D-B332-809D7E250E0F}"/>
              </a:ext>
            </a:extLst>
          </p:cNvPr>
          <p:cNvSpPr>
            <a:spLocks noGrp="1"/>
          </p:cNvSpPr>
          <p:nvPr>
            <p:ph type="title"/>
          </p:nvPr>
        </p:nvSpPr>
        <p:spPr>
          <a:xfrm>
            <a:off x="340659" y="559813"/>
            <a:ext cx="5450541" cy="5612387"/>
          </a:xfrm>
        </p:spPr>
        <p:txBody>
          <a:bodyPr anchor="ctr">
            <a:normAutofit/>
          </a:bodyPr>
          <a:lstStyle/>
          <a:p>
            <a:r>
              <a:rPr lang="en-US" dirty="0"/>
              <a:t>Professional profile of suicide victims data</a:t>
            </a:r>
          </a:p>
        </p:txBody>
      </p:sp>
      <p:sp>
        <p:nvSpPr>
          <p:cNvPr id="3" name="Content Placeholder 2">
            <a:extLst>
              <a:ext uri="{FF2B5EF4-FFF2-40B4-BE49-F238E27FC236}">
                <a16:creationId xmlns:a16="http://schemas.microsoft.com/office/drawing/2014/main" id="{CF5E31EC-2713-7644-8EA5-4CD9502FE93C}"/>
              </a:ext>
            </a:extLst>
          </p:cNvPr>
          <p:cNvSpPr>
            <a:spLocks noGrp="1"/>
          </p:cNvSpPr>
          <p:nvPr>
            <p:ph idx="1"/>
          </p:nvPr>
        </p:nvSpPr>
        <p:spPr>
          <a:xfrm>
            <a:off x="6477000" y="559813"/>
            <a:ext cx="5180106" cy="5612387"/>
          </a:xfrm>
        </p:spPr>
        <p:txBody>
          <a:bodyPr anchor="ctr">
            <a:normAutofit/>
          </a:bodyPr>
          <a:lstStyle/>
          <a:p>
            <a:pPr marL="0" indent="0">
              <a:buNone/>
            </a:pPr>
            <a:r>
              <a:rPr lang="en-US" sz="1800" dirty="0">
                <a:latin typeface="+mj-lt"/>
              </a:rPr>
              <a:t>Dataset Link :- </a:t>
            </a:r>
            <a:r>
              <a:rPr lang="en-US" sz="1800" dirty="0">
                <a:latin typeface="+mj-lt"/>
                <a:hlinkClick r:id="rId3"/>
              </a:rPr>
              <a:t>https://data.gov.in/</a:t>
            </a:r>
            <a:endParaRPr lang="en-US" sz="1800" dirty="0">
              <a:latin typeface="+mj-lt"/>
            </a:endParaRPr>
          </a:p>
          <a:p>
            <a:pPr marL="0" indent="0">
              <a:buNone/>
            </a:pPr>
            <a:r>
              <a:rPr lang="en-US" sz="1800" dirty="0">
                <a:latin typeface="+mj-lt"/>
              </a:rPr>
              <a:t>Dataset Source :- </a:t>
            </a:r>
            <a:r>
              <a:rPr lang="en-US" sz="1800" dirty="0">
                <a:latin typeface="+mj-lt"/>
                <a:hlinkClick r:id="rId4"/>
              </a:rPr>
              <a:t>https://data.gov.in/resources/stateut-wise-educational-status-suicide-victim-during-2001-2012</a:t>
            </a:r>
            <a:endParaRPr lang="en-US" sz="1800" dirty="0">
              <a:latin typeface="+mj-lt"/>
            </a:endParaRPr>
          </a:p>
          <a:p>
            <a:pPr marL="0" indent="0">
              <a:buNone/>
            </a:pPr>
            <a:endParaRPr lang="en-US" sz="1800" dirty="0">
              <a:latin typeface="+mj-lt"/>
            </a:endParaRPr>
          </a:p>
          <a:p>
            <a:pPr marL="0" indent="0">
              <a:buNone/>
            </a:pPr>
            <a:r>
              <a:rPr lang="en-US" sz="1800" dirty="0">
                <a:latin typeface="+mj-lt"/>
              </a:rPr>
              <a:t>Brief introduction :- This dataset would be used along with the previous one to have combined  information about education as well as profession of the suicide victims.</a:t>
            </a:r>
          </a:p>
          <a:p>
            <a:pPr marL="0" indent="0">
              <a:buNone/>
            </a:pPr>
            <a:r>
              <a:rPr lang="en-US" sz="1800" dirty="0">
                <a:latin typeface="+mj-lt"/>
              </a:rPr>
              <a:t>The dataset includes count of suicide victims working in different sectors classified by gender as well age group . It contains data for 35 Indian regions from 2001 to 2012.</a:t>
            </a:r>
          </a:p>
        </p:txBody>
      </p:sp>
    </p:spTree>
    <p:extLst>
      <p:ext uri="{BB962C8B-B14F-4D97-AF65-F5344CB8AC3E}">
        <p14:creationId xmlns:p14="http://schemas.microsoft.com/office/powerpoint/2010/main" val="3205539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E167-56CB-E84B-AFCE-F04A332373C5}"/>
              </a:ext>
            </a:extLst>
          </p:cNvPr>
          <p:cNvSpPr>
            <a:spLocks noGrp="1"/>
          </p:cNvSpPr>
          <p:nvPr>
            <p:ph type="title"/>
          </p:nvPr>
        </p:nvSpPr>
        <p:spPr>
          <a:xfrm>
            <a:off x="647610" y="19988"/>
            <a:ext cx="10895106" cy="1325563"/>
          </a:xfrm>
        </p:spPr>
        <p:txBody>
          <a:bodyPr>
            <a:normAutofit/>
          </a:bodyPr>
          <a:lstStyle/>
          <a:p>
            <a:pPr algn="ctr"/>
            <a:r>
              <a:rPr lang="en-US" sz="3600" dirty="0"/>
              <a:t>Overview of data</a:t>
            </a:r>
          </a:p>
        </p:txBody>
      </p:sp>
      <p:sp>
        <p:nvSpPr>
          <p:cNvPr id="7" name="TextBox 6">
            <a:extLst>
              <a:ext uri="{FF2B5EF4-FFF2-40B4-BE49-F238E27FC236}">
                <a16:creationId xmlns:a16="http://schemas.microsoft.com/office/drawing/2014/main" id="{E428244E-9502-7541-81C4-79CAFACE956C}"/>
              </a:ext>
            </a:extLst>
          </p:cNvPr>
          <p:cNvSpPr txBox="1"/>
          <p:nvPr/>
        </p:nvSpPr>
        <p:spPr>
          <a:xfrm>
            <a:off x="458694" y="5318790"/>
            <a:ext cx="11636262" cy="1015663"/>
          </a:xfrm>
          <a:prstGeom prst="rect">
            <a:avLst/>
          </a:prstGeom>
          <a:noFill/>
        </p:spPr>
        <p:txBody>
          <a:bodyPr wrap="none" rtlCol="0">
            <a:spAutoFit/>
          </a:bodyPr>
          <a:lstStyle/>
          <a:p>
            <a:r>
              <a:rPr lang="en-US" sz="2000" dirty="0">
                <a:latin typeface="+mj-lt"/>
              </a:rPr>
              <a:t>Fig. 4 The above snapshot shows the first 5 out of the 6840 entries of suicide victims all across the country</a:t>
            </a:r>
          </a:p>
          <a:p>
            <a:r>
              <a:rPr lang="en-US" sz="2000" dirty="0">
                <a:latin typeface="+mj-lt"/>
              </a:rPr>
              <a:t>as per their profession and the age group they belong to.</a:t>
            </a:r>
          </a:p>
          <a:p>
            <a:endParaRPr lang="en-US" sz="2000" dirty="0">
              <a:latin typeface="+mj-lt"/>
            </a:endParaRPr>
          </a:p>
        </p:txBody>
      </p:sp>
      <p:cxnSp>
        <p:nvCxnSpPr>
          <p:cNvPr id="17" name="Straight Connector 16">
            <a:extLst>
              <a:ext uri="{FF2B5EF4-FFF2-40B4-BE49-F238E27FC236}">
                <a16:creationId xmlns:a16="http://schemas.microsoft.com/office/drawing/2014/main" id="{B9385CDC-89A6-1B42-A08B-8BA7C596D03B}"/>
              </a:ext>
            </a:extLst>
          </p:cNvPr>
          <p:cNvCxnSpPr/>
          <p:nvPr/>
        </p:nvCxnSpPr>
        <p:spPr>
          <a:xfrm>
            <a:off x="2531165" y="5318790"/>
            <a:ext cx="35648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4BD24B9-9193-A04A-A54D-0D949267E682}"/>
              </a:ext>
            </a:extLst>
          </p:cNvPr>
          <p:cNvCxnSpPr>
            <a:cxnSpLocks/>
          </p:cNvCxnSpPr>
          <p:nvPr/>
        </p:nvCxnSpPr>
        <p:spPr>
          <a:xfrm>
            <a:off x="2531163" y="2358887"/>
            <a:ext cx="3564000" cy="0"/>
          </a:xfrm>
          <a:prstGeom prst="line">
            <a:avLst/>
          </a:prstGeom>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F2E3170A-2BDA-A544-BCD9-F3F4FFD719E9}"/>
              </a:ext>
            </a:extLst>
          </p:cNvPr>
          <p:cNvCxnSpPr>
            <a:cxnSpLocks/>
          </p:cNvCxnSpPr>
          <p:nvPr/>
        </p:nvCxnSpPr>
        <p:spPr>
          <a:xfrm>
            <a:off x="6639339" y="2358887"/>
            <a:ext cx="36973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8872408-7B9F-6D42-A836-DEE0BFE4A525}"/>
              </a:ext>
            </a:extLst>
          </p:cNvPr>
          <p:cNvCxnSpPr>
            <a:cxnSpLocks/>
          </p:cNvCxnSpPr>
          <p:nvPr/>
        </p:nvCxnSpPr>
        <p:spPr>
          <a:xfrm flipH="1">
            <a:off x="6639339" y="5318790"/>
            <a:ext cx="3697357"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ADAD40CF-C79E-9B4A-AA28-D3978A11ED18}"/>
              </a:ext>
            </a:extLst>
          </p:cNvPr>
          <p:cNvSpPr/>
          <p:nvPr/>
        </p:nvSpPr>
        <p:spPr>
          <a:xfrm>
            <a:off x="3293166" y="1564060"/>
            <a:ext cx="2319130" cy="3578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latin typeface="+mj-lt"/>
              </a:rPr>
              <a:t>Count for Males </a:t>
            </a:r>
          </a:p>
        </p:txBody>
      </p:sp>
      <p:sp>
        <p:nvSpPr>
          <p:cNvPr id="40" name="Rectangle 39">
            <a:extLst>
              <a:ext uri="{FF2B5EF4-FFF2-40B4-BE49-F238E27FC236}">
                <a16:creationId xmlns:a16="http://schemas.microsoft.com/office/drawing/2014/main" id="{E01A8ECE-B367-0E4F-A6E4-1F07A25FF5E4}"/>
              </a:ext>
            </a:extLst>
          </p:cNvPr>
          <p:cNvSpPr/>
          <p:nvPr/>
        </p:nvSpPr>
        <p:spPr>
          <a:xfrm>
            <a:off x="7613374" y="1488391"/>
            <a:ext cx="2319130" cy="3578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latin typeface="+mj-lt"/>
              </a:rPr>
              <a:t>Count for Females</a:t>
            </a:r>
          </a:p>
        </p:txBody>
      </p:sp>
      <p:cxnSp>
        <p:nvCxnSpPr>
          <p:cNvPr id="42" name="Straight Arrow Connector 41">
            <a:extLst>
              <a:ext uri="{FF2B5EF4-FFF2-40B4-BE49-F238E27FC236}">
                <a16:creationId xmlns:a16="http://schemas.microsoft.com/office/drawing/2014/main" id="{7498BAB9-CFEA-F541-A31C-FB8A3FED1A3D}"/>
              </a:ext>
            </a:extLst>
          </p:cNvPr>
          <p:cNvCxnSpPr>
            <a:cxnSpLocks/>
            <a:stCxn id="39" idx="2"/>
          </p:cNvCxnSpPr>
          <p:nvPr/>
        </p:nvCxnSpPr>
        <p:spPr>
          <a:xfrm>
            <a:off x="4452731" y="1921869"/>
            <a:ext cx="0" cy="437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0356223-817B-8D41-BA23-E1719C5B34A5}"/>
              </a:ext>
            </a:extLst>
          </p:cNvPr>
          <p:cNvCxnSpPr>
            <a:cxnSpLocks/>
            <a:stCxn id="40" idx="2"/>
          </p:cNvCxnSpPr>
          <p:nvPr/>
        </p:nvCxnSpPr>
        <p:spPr>
          <a:xfrm>
            <a:off x="8772939" y="1846200"/>
            <a:ext cx="0" cy="512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6" name="Content Placeholder 55" descr="Background pattern&#10;&#10;Description automatically generated">
            <a:extLst>
              <a:ext uri="{FF2B5EF4-FFF2-40B4-BE49-F238E27FC236}">
                <a16:creationId xmlns:a16="http://schemas.microsoft.com/office/drawing/2014/main" id="{FFD079E3-2F08-984F-8508-98323B12DCAB}"/>
              </a:ext>
            </a:extLst>
          </p:cNvPr>
          <p:cNvPicPr>
            <a:picLocks noGrp="1" noChangeAspect="1"/>
          </p:cNvPicPr>
          <p:nvPr>
            <p:ph idx="1"/>
          </p:nvPr>
        </p:nvPicPr>
        <p:blipFill>
          <a:blip r:embed="rId2"/>
          <a:stretch>
            <a:fillRect/>
          </a:stretch>
        </p:blipFill>
        <p:spPr>
          <a:xfrm>
            <a:off x="269034" y="2495301"/>
            <a:ext cx="11274425" cy="2687071"/>
          </a:xfrm>
        </p:spPr>
      </p:pic>
      <p:cxnSp>
        <p:nvCxnSpPr>
          <p:cNvPr id="60" name="Straight Connector 59">
            <a:extLst>
              <a:ext uri="{FF2B5EF4-FFF2-40B4-BE49-F238E27FC236}">
                <a16:creationId xmlns:a16="http://schemas.microsoft.com/office/drawing/2014/main" id="{590C8BCC-F71E-C04A-A043-0CA52D3CFCFF}"/>
              </a:ext>
            </a:extLst>
          </p:cNvPr>
          <p:cNvCxnSpPr/>
          <p:nvPr/>
        </p:nvCxnSpPr>
        <p:spPr>
          <a:xfrm>
            <a:off x="2531163" y="2358886"/>
            <a:ext cx="0" cy="2959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3711C79-9C68-6046-A793-2A136245FA75}"/>
              </a:ext>
            </a:extLst>
          </p:cNvPr>
          <p:cNvCxnSpPr/>
          <p:nvPr/>
        </p:nvCxnSpPr>
        <p:spPr>
          <a:xfrm>
            <a:off x="6095163" y="2358886"/>
            <a:ext cx="0" cy="2959904"/>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8BB855-DF5C-4C43-B4E2-E45C76DC4DE3}"/>
              </a:ext>
            </a:extLst>
          </p:cNvPr>
          <p:cNvCxnSpPr/>
          <p:nvPr/>
        </p:nvCxnSpPr>
        <p:spPr>
          <a:xfrm>
            <a:off x="6639339" y="2358886"/>
            <a:ext cx="0" cy="2959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7606CF1-C798-3941-8F19-720E8FBAD156}"/>
              </a:ext>
            </a:extLst>
          </p:cNvPr>
          <p:cNvCxnSpPr/>
          <p:nvPr/>
        </p:nvCxnSpPr>
        <p:spPr>
          <a:xfrm>
            <a:off x="10336696" y="2358886"/>
            <a:ext cx="0" cy="295990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841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FE790-6B0B-454F-9CA8-DA2555308513}"/>
              </a:ext>
            </a:extLst>
          </p:cNvPr>
          <p:cNvSpPr>
            <a:spLocks noGrp="1"/>
          </p:cNvSpPr>
          <p:nvPr>
            <p:ph type="title"/>
          </p:nvPr>
        </p:nvSpPr>
        <p:spPr/>
        <p:txBody>
          <a:bodyPr>
            <a:normAutofit/>
          </a:bodyPr>
          <a:lstStyle/>
          <a:p>
            <a:r>
              <a:rPr lang="en-US" dirty="0"/>
              <a:t>Data cleaning and transformation</a:t>
            </a:r>
          </a:p>
        </p:txBody>
      </p:sp>
      <p:sp>
        <p:nvSpPr>
          <p:cNvPr id="3" name="Content Placeholder 2">
            <a:extLst>
              <a:ext uri="{FF2B5EF4-FFF2-40B4-BE49-F238E27FC236}">
                <a16:creationId xmlns:a16="http://schemas.microsoft.com/office/drawing/2014/main" id="{DC1A90EB-C898-864C-BB5D-3E312B871D55}"/>
              </a:ext>
            </a:extLst>
          </p:cNvPr>
          <p:cNvSpPr>
            <a:spLocks noGrp="1"/>
          </p:cNvSpPr>
          <p:nvPr>
            <p:ph idx="1"/>
          </p:nvPr>
        </p:nvSpPr>
        <p:spPr/>
        <p:txBody>
          <a:bodyPr>
            <a:normAutofit fontScale="92500" lnSpcReduction="10000"/>
          </a:bodyPr>
          <a:lstStyle/>
          <a:p>
            <a:pPr marL="0" indent="0">
              <a:buNone/>
            </a:pPr>
            <a:r>
              <a:rPr lang="en-US" dirty="0">
                <a:latin typeface="+mj-lt"/>
              </a:rPr>
              <a:t>We had four datasets to be used in order to address our analysis questions.</a:t>
            </a:r>
          </a:p>
          <a:p>
            <a:pPr>
              <a:buFont typeface="Wingdings" pitchFamily="2" charset="2"/>
              <a:buChar char="Ø"/>
            </a:pPr>
            <a:r>
              <a:rPr lang="en-US" dirty="0">
                <a:latin typeface="+mj-lt"/>
              </a:rPr>
              <a:t> Census data 2011</a:t>
            </a:r>
          </a:p>
          <a:p>
            <a:pPr>
              <a:buFont typeface="Wingdings" pitchFamily="2" charset="2"/>
              <a:buChar char="Ø"/>
            </a:pPr>
            <a:r>
              <a:rPr lang="en-US" dirty="0">
                <a:latin typeface="+mj-lt"/>
              </a:rPr>
              <a:t> Poverty line data</a:t>
            </a:r>
          </a:p>
          <a:p>
            <a:pPr>
              <a:buFont typeface="Wingdings" pitchFamily="2" charset="2"/>
              <a:buChar char="Ø"/>
            </a:pPr>
            <a:r>
              <a:rPr lang="en-US" dirty="0">
                <a:latin typeface="+mj-lt"/>
              </a:rPr>
              <a:t> Educational qualification of suicide victims' data</a:t>
            </a:r>
          </a:p>
          <a:p>
            <a:pPr>
              <a:buFont typeface="Wingdings" pitchFamily="2" charset="2"/>
              <a:buChar char="Ø"/>
            </a:pPr>
            <a:r>
              <a:rPr lang="en-US" dirty="0">
                <a:latin typeface="+mj-lt"/>
              </a:rPr>
              <a:t>Professional profile of suicide victims' data</a:t>
            </a:r>
          </a:p>
          <a:p>
            <a:pPr marL="0" indent="0">
              <a:buNone/>
            </a:pPr>
            <a:endParaRPr lang="en-US" dirty="0">
              <a:latin typeface="+mj-lt"/>
            </a:endParaRPr>
          </a:p>
          <a:p>
            <a:pPr marL="0" indent="0">
              <a:buNone/>
            </a:pPr>
            <a:r>
              <a:rPr lang="en-US" dirty="0">
                <a:latin typeface="+mj-lt"/>
              </a:rPr>
              <a:t>The upcoming slides would list the data cleaning and transformation tasks performed for each of these datasets one by one.</a:t>
            </a:r>
          </a:p>
          <a:p>
            <a:pPr>
              <a:buFont typeface="Wingdings" pitchFamily="2" charset="2"/>
              <a:buChar char="Ø"/>
            </a:pPr>
            <a:endParaRPr lang="en-US" dirty="0"/>
          </a:p>
        </p:txBody>
      </p:sp>
    </p:spTree>
    <p:extLst>
      <p:ext uri="{BB962C8B-B14F-4D97-AF65-F5344CB8AC3E}">
        <p14:creationId xmlns:p14="http://schemas.microsoft.com/office/powerpoint/2010/main" val="3215709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788C-1789-A647-B68E-06C33395F8BC}"/>
              </a:ext>
            </a:extLst>
          </p:cNvPr>
          <p:cNvSpPr>
            <a:spLocks noGrp="1"/>
          </p:cNvSpPr>
          <p:nvPr>
            <p:ph type="title"/>
          </p:nvPr>
        </p:nvSpPr>
        <p:spPr/>
        <p:txBody>
          <a:bodyPr/>
          <a:lstStyle/>
          <a:p>
            <a:r>
              <a:rPr lang="en-US" dirty="0"/>
              <a:t>Data cleaning – Census 2011 data</a:t>
            </a:r>
          </a:p>
        </p:txBody>
      </p:sp>
      <p:sp>
        <p:nvSpPr>
          <p:cNvPr id="3" name="Content Placeholder 2">
            <a:extLst>
              <a:ext uri="{FF2B5EF4-FFF2-40B4-BE49-F238E27FC236}">
                <a16:creationId xmlns:a16="http://schemas.microsoft.com/office/drawing/2014/main" id="{DB703CA6-4702-6341-9F8A-9E421FCEE810}"/>
              </a:ext>
            </a:extLst>
          </p:cNvPr>
          <p:cNvSpPr>
            <a:spLocks noGrp="1"/>
          </p:cNvSpPr>
          <p:nvPr>
            <p:ph idx="1"/>
          </p:nvPr>
        </p:nvSpPr>
        <p:spPr/>
        <p:txBody>
          <a:bodyPr>
            <a:normAutofit/>
          </a:bodyPr>
          <a:lstStyle/>
          <a:p>
            <a:r>
              <a:rPr lang="en-US" sz="2000" dirty="0">
                <a:latin typeface="+mj-lt"/>
              </a:rPr>
              <a:t>Firstly, observing the Census Data, we found out that the data is structured and very clean with no Missing or Null values.</a:t>
            </a:r>
          </a:p>
          <a:p>
            <a:r>
              <a:rPr lang="en-US" sz="2000" dirty="0">
                <a:latin typeface="+mj-lt"/>
              </a:rPr>
              <a:t>There were two columns named State code and District Code which are of no use for our analysis and hence were dropped.</a:t>
            </a:r>
          </a:p>
          <a:p>
            <a:r>
              <a:rPr lang="en-US" sz="2000" dirty="0">
                <a:latin typeface="+mj-lt"/>
              </a:rPr>
              <a:t>The dimensions of the data initially was 864 rows and 30 columns showing the No of non workers belonging to different categories.</a:t>
            </a:r>
          </a:p>
          <a:p>
            <a:r>
              <a:rPr lang="en-US" sz="2000" dirty="0">
                <a:latin typeface="+mj-lt"/>
              </a:rPr>
              <a:t>The no of rows was high because the data was divided for different states and had three groups, one for Total no and remaining two groups for Urban Areas in the state and thirdly Rural areas.</a:t>
            </a:r>
          </a:p>
          <a:p>
            <a:r>
              <a:rPr lang="en-US" sz="2000" dirty="0">
                <a:latin typeface="+mj-lt"/>
              </a:rPr>
              <a:t>All the data cleaning steps have been performed in </a:t>
            </a:r>
            <a:r>
              <a:rPr lang="en-US" sz="2000" dirty="0" err="1">
                <a:latin typeface="+mj-lt"/>
              </a:rPr>
              <a:t>Ms</a:t>
            </a:r>
            <a:r>
              <a:rPr lang="en-US" sz="2000" dirty="0">
                <a:latin typeface="+mj-lt"/>
              </a:rPr>
              <a:t> </a:t>
            </a:r>
            <a:r>
              <a:rPr lang="en-US" sz="2000" dirty="0" err="1">
                <a:latin typeface="+mj-lt"/>
              </a:rPr>
              <a:t>Sql</a:t>
            </a:r>
            <a:r>
              <a:rPr lang="en-US" sz="2000" dirty="0">
                <a:latin typeface="+mj-lt"/>
              </a:rPr>
              <a:t> server</a:t>
            </a:r>
          </a:p>
          <a:p>
            <a:endParaRPr lang="en-US" sz="2000" dirty="0">
              <a:latin typeface="+mj-lt"/>
            </a:endParaRPr>
          </a:p>
          <a:p>
            <a:endParaRPr lang="en-US" sz="2000" dirty="0">
              <a:latin typeface="+mj-lt"/>
            </a:endParaRPr>
          </a:p>
          <a:p>
            <a:endParaRPr lang="en-US" sz="2000" dirty="0"/>
          </a:p>
        </p:txBody>
      </p:sp>
    </p:spTree>
    <p:extLst>
      <p:ext uri="{BB962C8B-B14F-4D97-AF65-F5344CB8AC3E}">
        <p14:creationId xmlns:p14="http://schemas.microsoft.com/office/powerpoint/2010/main" val="2701850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8" name="Group 17">
            <a:extLst>
              <a:ext uri="{FF2B5EF4-FFF2-40B4-BE49-F238E27FC236}">
                <a16:creationId xmlns:a16="http://schemas.microsoft.com/office/drawing/2014/main" id="{191D96BF-0605-446D-9590-F9A64BF8E7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9" name="Picture 18">
              <a:extLst>
                <a:ext uri="{FF2B5EF4-FFF2-40B4-BE49-F238E27FC236}">
                  <a16:creationId xmlns:a16="http://schemas.microsoft.com/office/drawing/2014/main" id="{B79C2449-D531-4936-82F1-C560A12818D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0" name="Picture 19">
              <a:extLst>
                <a:ext uri="{FF2B5EF4-FFF2-40B4-BE49-F238E27FC236}">
                  <a16:creationId xmlns:a16="http://schemas.microsoft.com/office/drawing/2014/main" id="{E881F028-6F1E-42D8-B367-94F963C44CF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3" name="TextBox 2">
            <a:extLst>
              <a:ext uri="{FF2B5EF4-FFF2-40B4-BE49-F238E27FC236}">
                <a16:creationId xmlns:a16="http://schemas.microsoft.com/office/drawing/2014/main" id="{E96309D5-2B37-C24A-A865-91BF21157B75}"/>
              </a:ext>
            </a:extLst>
          </p:cNvPr>
          <p:cNvSpPr txBox="1"/>
          <p:nvPr/>
        </p:nvSpPr>
        <p:spPr>
          <a:xfrm>
            <a:off x="838201" y="559813"/>
            <a:ext cx="4876800" cy="5577934"/>
          </a:xfrm>
          <a:prstGeom prst="rect">
            <a:avLst/>
          </a:prstGeom>
        </p:spPr>
        <p:txBody>
          <a:bodyPr vert="horz" lIns="91440" tIns="45720" rIns="91440" bIns="45720" rtlCol="0" anchor="ctr">
            <a:normAutofit/>
          </a:bodyPr>
          <a:lstStyle/>
          <a:p>
            <a:pPr>
              <a:spcBef>
                <a:spcPct val="0"/>
              </a:spcBef>
              <a:spcAft>
                <a:spcPts val="600"/>
              </a:spcAft>
            </a:pPr>
            <a:r>
              <a:rPr lang="en-US" sz="4400" dirty="0">
                <a:latin typeface="+mj-lt"/>
                <a:ea typeface="+mj-ea"/>
                <a:cs typeface="+mj-cs"/>
              </a:rPr>
              <a:t>Team Members </a:t>
            </a:r>
          </a:p>
        </p:txBody>
      </p:sp>
      <p:graphicFrame>
        <p:nvGraphicFramePr>
          <p:cNvPr id="6" name="TextBox 3">
            <a:extLst>
              <a:ext uri="{FF2B5EF4-FFF2-40B4-BE49-F238E27FC236}">
                <a16:creationId xmlns:a16="http://schemas.microsoft.com/office/drawing/2014/main" id="{AEEFBD26-61DB-42FD-B81B-6CB403FECC33}"/>
              </a:ext>
            </a:extLst>
          </p:cNvPr>
          <p:cNvGraphicFramePr/>
          <p:nvPr>
            <p:extLst>
              <p:ext uri="{D42A27DB-BD31-4B8C-83A1-F6EECF244321}">
                <p14:modId xmlns:p14="http://schemas.microsoft.com/office/powerpoint/2010/main" val="495398621"/>
              </p:ext>
            </p:extLst>
          </p:nvPr>
        </p:nvGraphicFramePr>
        <p:xfrm>
          <a:off x="6196111" y="332093"/>
          <a:ext cx="5626542" cy="61652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84643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1" name="Group 30">
            <a:extLst>
              <a:ext uri="{FF2B5EF4-FFF2-40B4-BE49-F238E27FC236}">
                <a16:creationId xmlns:a16="http://schemas.microsoft.com/office/drawing/2014/main" id="{46238B23-7848-4B0F-BFFC-7C0E6C3051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32" name="Picture 31">
              <a:extLst>
                <a:ext uri="{FF2B5EF4-FFF2-40B4-BE49-F238E27FC236}">
                  <a16:creationId xmlns:a16="http://schemas.microsoft.com/office/drawing/2014/main" id="{E977E703-46B3-4517-877D-764259CE50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3" name="Picture 32">
              <a:extLst>
                <a:ext uri="{FF2B5EF4-FFF2-40B4-BE49-F238E27FC236}">
                  <a16:creationId xmlns:a16="http://schemas.microsoft.com/office/drawing/2014/main" id="{16F22691-4426-4E20-AA0B-79FA8FDF9B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1AAC7A7A-BD33-3742-870A-6E1E09201BD6}"/>
              </a:ext>
            </a:extLst>
          </p:cNvPr>
          <p:cNvSpPr>
            <a:spLocks noGrp="1"/>
          </p:cNvSpPr>
          <p:nvPr>
            <p:ph type="title"/>
          </p:nvPr>
        </p:nvSpPr>
        <p:spPr>
          <a:xfrm>
            <a:off x="838200" y="331596"/>
            <a:ext cx="5413250" cy="2175365"/>
          </a:xfrm>
        </p:spPr>
        <p:txBody>
          <a:bodyPr anchor="ctr">
            <a:normAutofit/>
          </a:bodyPr>
          <a:lstStyle/>
          <a:p>
            <a:r>
              <a:rPr lang="en-US" dirty="0"/>
              <a:t>Data transformation – Census data 2011</a:t>
            </a:r>
          </a:p>
        </p:txBody>
      </p:sp>
      <p:sp>
        <p:nvSpPr>
          <p:cNvPr id="3" name="Content Placeholder 2">
            <a:extLst>
              <a:ext uri="{FF2B5EF4-FFF2-40B4-BE49-F238E27FC236}">
                <a16:creationId xmlns:a16="http://schemas.microsoft.com/office/drawing/2014/main" id="{FDAF5CC8-2BB6-CF41-861C-A8A062E4FA1A}"/>
              </a:ext>
            </a:extLst>
          </p:cNvPr>
          <p:cNvSpPr>
            <a:spLocks noGrp="1"/>
          </p:cNvSpPr>
          <p:nvPr>
            <p:ph idx="1"/>
          </p:nvPr>
        </p:nvSpPr>
        <p:spPr>
          <a:xfrm>
            <a:off x="831701" y="2117114"/>
            <a:ext cx="5412901" cy="3446247"/>
          </a:xfrm>
        </p:spPr>
        <p:txBody>
          <a:bodyPr anchor="ctr">
            <a:normAutofit/>
          </a:bodyPr>
          <a:lstStyle/>
          <a:p>
            <a:r>
              <a:rPr lang="en-US" sz="1800" dirty="0">
                <a:latin typeface="+mj-lt"/>
              </a:rPr>
              <a:t>We filtered the data for all the states which had the total count and dropped the rows showing values for Urban and Rural areas</a:t>
            </a:r>
          </a:p>
          <a:p>
            <a:r>
              <a:rPr lang="en-US" sz="1800" dirty="0">
                <a:latin typeface="+mj-lt"/>
              </a:rPr>
              <a:t>The next step was to drop the rows where the values were given for entire country, </a:t>
            </a:r>
            <a:r>
              <a:rPr lang="en-US" sz="1800" dirty="0" err="1">
                <a:latin typeface="+mj-lt"/>
              </a:rPr>
              <a:t>i.e</a:t>
            </a:r>
            <a:r>
              <a:rPr lang="en-US" sz="1800" dirty="0">
                <a:latin typeface="+mj-lt"/>
              </a:rPr>
              <a:t> where the Area name is India.</a:t>
            </a:r>
          </a:p>
          <a:p>
            <a:r>
              <a:rPr lang="en-US" sz="1800" dirty="0">
                <a:latin typeface="+mj-lt"/>
              </a:rPr>
              <a:t>Still we had 280 rows because of the different categories of educational Level.</a:t>
            </a:r>
          </a:p>
        </p:txBody>
      </p:sp>
      <p:pic>
        <p:nvPicPr>
          <p:cNvPr id="7" name="Picture 6">
            <a:extLst>
              <a:ext uri="{FF2B5EF4-FFF2-40B4-BE49-F238E27FC236}">
                <a16:creationId xmlns:a16="http://schemas.microsoft.com/office/drawing/2014/main" id="{8EDA2993-DF04-48BD-9AC7-ADE71D993B88}"/>
              </a:ext>
            </a:extLst>
          </p:cNvPr>
          <p:cNvPicPr>
            <a:picLocks noChangeAspect="1"/>
          </p:cNvPicPr>
          <p:nvPr/>
        </p:nvPicPr>
        <p:blipFill>
          <a:blip r:embed="rId4"/>
          <a:stretch>
            <a:fillRect/>
          </a:stretch>
        </p:blipFill>
        <p:spPr>
          <a:xfrm>
            <a:off x="6858001" y="2085824"/>
            <a:ext cx="4724400" cy="2681097"/>
          </a:xfrm>
          <a:prstGeom prst="rect">
            <a:avLst/>
          </a:prstGeom>
        </p:spPr>
      </p:pic>
      <p:sp>
        <p:nvSpPr>
          <p:cNvPr id="10" name="TextBox 9">
            <a:extLst>
              <a:ext uri="{FF2B5EF4-FFF2-40B4-BE49-F238E27FC236}">
                <a16:creationId xmlns:a16="http://schemas.microsoft.com/office/drawing/2014/main" id="{AA1D0D55-CD70-FA41-A01C-B28831A4464D}"/>
              </a:ext>
            </a:extLst>
          </p:cNvPr>
          <p:cNvSpPr txBox="1"/>
          <p:nvPr/>
        </p:nvSpPr>
        <p:spPr>
          <a:xfrm>
            <a:off x="7267265" y="5054766"/>
            <a:ext cx="3483425" cy="1015663"/>
          </a:xfrm>
          <a:prstGeom prst="rect">
            <a:avLst/>
          </a:prstGeom>
          <a:noFill/>
        </p:spPr>
        <p:txBody>
          <a:bodyPr wrap="square" rtlCol="0">
            <a:spAutoFit/>
          </a:bodyPr>
          <a:lstStyle/>
          <a:p>
            <a:pPr algn="ctr"/>
            <a:r>
              <a:rPr lang="en-US" sz="2000" dirty="0">
                <a:latin typeface="+mj-lt"/>
              </a:rPr>
              <a:t>Fig. 5 Census data pre-transformation</a:t>
            </a:r>
          </a:p>
          <a:p>
            <a:pPr algn="ctr"/>
            <a:endParaRPr lang="en-US" sz="2000" dirty="0">
              <a:latin typeface="+mj-lt"/>
            </a:endParaRPr>
          </a:p>
        </p:txBody>
      </p:sp>
    </p:spTree>
    <p:extLst>
      <p:ext uri="{BB962C8B-B14F-4D97-AF65-F5344CB8AC3E}">
        <p14:creationId xmlns:p14="http://schemas.microsoft.com/office/powerpoint/2010/main" val="841564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81F1-0742-42EF-B0F3-8F3B5BFBE1C8}"/>
              </a:ext>
            </a:extLst>
          </p:cNvPr>
          <p:cNvSpPr>
            <a:spLocks noGrp="1"/>
          </p:cNvSpPr>
          <p:nvPr>
            <p:ph type="title"/>
          </p:nvPr>
        </p:nvSpPr>
        <p:spPr/>
        <p:txBody>
          <a:bodyPr/>
          <a:lstStyle/>
          <a:p>
            <a:r>
              <a:rPr lang="en-US" sz="4400" dirty="0"/>
              <a:t>Data transformation – Census data 2011</a:t>
            </a:r>
            <a:endParaRPr lang="en-IN" dirty="0"/>
          </a:p>
        </p:txBody>
      </p:sp>
      <p:sp>
        <p:nvSpPr>
          <p:cNvPr id="3" name="Content Placeholder 2">
            <a:extLst>
              <a:ext uri="{FF2B5EF4-FFF2-40B4-BE49-F238E27FC236}">
                <a16:creationId xmlns:a16="http://schemas.microsoft.com/office/drawing/2014/main" id="{BD0BE6EA-97FF-4D75-93C1-BDBDE3104F47}"/>
              </a:ext>
            </a:extLst>
          </p:cNvPr>
          <p:cNvSpPr>
            <a:spLocks noGrp="1"/>
          </p:cNvSpPr>
          <p:nvPr>
            <p:ph idx="1"/>
          </p:nvPr>
        </p:nvSpPr>
        <p:spPr>
          <a:xfrm>
            <a:off x="458694" y="1439643"/>
            <a:ext cx="11274612" cy="4195763"/>
          </a:xfrm>
        </p:spPr>
        <p:txBody>
          <a:bodyPr>
            <a:normAutofit/>
          </a:bodyPr>
          <a:lstStyle/>
          <a:p>
            <a:r>
              <a:rPr lang="en-US" sz="1800" b="0" i="0" u="none" strike="noStrike" dirty="0">
                <a:effectLst/>
                <a:latin typeface="+mj-lt"/>
              </a:rPr>
              <a:t>After that the Area Name column had “State –” mentioned before each value of observation which had to be removed. For which we had used the Substring function in </a:t>
            </a:r>
            <a:r>
              <a:rPr lang="en-US" sz="1800" b="0" i="0" u="none" strike="noStrike" dirty="0" err="1">
                <a:effectLst/>
                <a:latin typeface="+mj-lt"/>
              </a:rPr>
              <a:t>Sql</a:t>
            </a:r>
            <a:r>
              <a:rPr lang="en-US" sz="1800" b="0" i="0" u="none" strike="noStrike" dirty="0">
                <a:effectLst/>
                <a:latin typeface="+mj-lt"/>
              </a:rPr>
              <a:t> and altered the rows </a:t>
            </a:r>
            <a:r>
              <a:rPr lang="en-US" sz="1800" b="0" i="0" dirty="0">
                <a:effectLst/>
                <a:latin typeface="+mj-lt"/>
              </a:rPr>
              <a:t>​</a:t>
            </a:r>
          </a:p>
          <a:p>
            <a:endParaRPr lang="en-IN" sz="1800" dirty="0">
              <a:highlight>
                <a:srgbClr val="000000"/>
              </a:highlight>
            </a:endParaRPr>
          </a:p>
        </p:txBody>
      </p:sp>
      <p:sp>
        <p:nvSpPr>
          <p:cNvPr id="4" name="Rectangle 3">
            <a:extLst>
              <a:ext uri="{FF2B5EF4-FFF2-40B4-BE49-F238E27FC236}">
                <a16:creationId xmlns:a16="http://schemas.microsoft.com/office/drawing/2014/main" id="{776FE498-8222-C241-9729-C05BF611F874}"/>
              </a:ext>
            </a:extLst>
          </p:cNvPr>
          <p:cNvSpPr/>
          <p:nvPr/>
        </p:nvSpPr>
        <p:spPr>
          <a:xfrm>
            <a:off x="2269581" y="5750059"/>
            <a:ext cx="3895043" cy="369332"/>
          </a:xfrm>
          <a:prstGeom prst="rect">
            <a:avLst/>
          </a:prstGeom>
        </p:spPr>
        <p:txBody>
          <a:bodyPr wrap="square">
            <a:spAutoFit/>
          </a:bodyPr>
          <a:lstStyle/>
          <a:p>
            <a:pPr algn="ctr"/>
            <a:r>
              <a:rPr lang="en-US" dirty="0">
                <a:latin typeface="+mj-lt"/>
              </a:rPr>
              <a:t>Fig. 6 </a:t>
            </a:r>
          </a:p>
        </p:txBody>
      </p:sp>
      <p:sp>
        <p:nvSpPr>
          <p:cNvPr id="9" name="Rectangle 8">
            <a:extLst>
              <a:ext uri="{FF2B5EF4-FFF2-40B4-BE49-F238E27FC236}">
                <a16:creationId xmlns:a16="http://schemas.microsoft.com/office/drawing/2014/main" id="{05936FDB-5D39-CA48-A409-8B5BEB8D3F06}"/>
              </a:ext>
            </a:extLst>
          </p:cNvPr>
          <p:cNvSpPr/>
          <p:nvPr/>
        </p:nvSpPr>
        <p:spPr>
          <a:xfrm>
            <a:off x="7974898" y="5669307"/>
            <a:ext cx="3895043" cy="369332"/>
          </a:xfrm>
          <a:prstGeom prst="rect">
            <a:avLst/>
          </a:prstGeom>
        </p:spPr>
        <p:txBody>
          <a:bodyPr wrap="square">
            <a:spAutoFit/>
          </a:bodyPr>
          <a:lstStyle/>
          <a:p>
            <a:pPr algn="ctr"/>
            <a:r>
              <a:rPr lang="en-US" dirty="0">
                <a:latin typeface="+mj-lt"/>
              </a:rPr>
              <a:t>Fig. 7 </a:t>
            </a:r>
          </a:p>
        </p:txBody>
      </p:sp>
      <p:pic>
        <p:nvPicPr>
          <p:cNvPr id="1026" name="Picture 2">
            <a:extLst>
              <a:ext uri="{FF2B5EF4-FFF2-40B4-BE49-F238E27FC236}">
                <a16:creationId xmlns:a16="http://schemas.microsoft.com/office/drawing/2014/main" id="{7642A3E1-5B1C-4A6A-A11C-34722E5E1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94" y="3377614"/>
            <a:ext cx="7800975" cy="571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DED81CE-D4DA-4B8B-94CE-3888CA836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3665" y="2420351"/>
            <a:ext cx="1828800"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753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70B34-21DF-4CE2-A99E-71936E5CBB08}"/>
              </a:ext>
            </a:extLst>
          </p:cNvPr>
          <p:cNvSpPr>
            <a:spLocks noGrp="1"/>
          </p:cNvSpPr>
          <p:nvPr>
            <p:ph type="title"/>
          </p:nvPr>
        </p:nvSpPr>
        <p:spPr/>
        <p:txBody>
          <a:bodyPr/>
          <a:lstStyle/>
          <a:p>
            <a:r>
              <a:rPr lang="en-US" sz="4400" dirty="0"/>
              <a:t>Data transformation – Census data 2011</a:t>
            </a:r>
            <a:endParaRPr lang="en-IN" dirty="0"/>
          </a:p>
        </p:txBody>
      </p:sp>
      <p:sp>
        <p:nvSpPr>
          <p:cNvPr id="3" name="Content Placeholder 2">
            <a:extLst>
              <a:ext uri="{FF2B5EF4-FFF2-40B4-BE49-F238E27FC236}">
                <a16:creationId xmlns:a16="http://schemas.microsoft.com/office/drawing/2014/main" id="{7A572288-CCD4-4DC9-BFD3-4FA3298F61C3}"/>
              </a:ext>
            </a:extLst>
          </p:cNvPr>
          <p:cNvSpPr>
            <a:spLocks noGrp="1"/>
          </p:cNvSpPr>
          <p:nvPr>
            <p:ph idx="1"/>
          </p:nvPr>
        </p:nvSpPr>
        <p:spPr>
          <a:xfrm>
            <a:off x="458694" y="1476375"/>
            <a:ext cx="11274612" cy="4195763"/>
          </a:xfrm>
        </p:spPr>
        <p:txBody>
          <a:bodyPr>
            <a:normAutofit/>
          </a:bodyPr>
          <a:lstStyle/>
          <a:p>
            <a:r>
              <a:rPr lang="en-IN" sz="2000" dirty="0">
                <a:latin typeface="+mj-lt"/>
              </a:rPr>
              <a:t>Next the educational Level which had different categories of Education in rows has been transformed to get those categories in columns.</a:t>
            </a:r>
          </a:p>
          <a:p>
            <a:r>
              <a:rPr lang="en-IN" sz="2000" dirty="0">
                <a:latin typeface="+mj-lt"/>
              </a:rPr>
              <a:t>And the final data  for census was saved.</a:t>
            </a:r>
          </a:p>
          <a:p>
            <a:r>
              <a:rPr lang="en-IN" sz="2000" dirty="0">
                <a:latin typeface="+mj-lt"/>
              </a:rPr>
              <a:t>This step was performed in Python.</a:t>
            </a:r>
          </a:p>
          <a:p>
            <a:endParaRPr lang="en-IN" sz="2000" dirty="0">
              <a:latin typeface="+mj-lt"/>
            </a:endParaRPr>
          </a:p>
        </p:txBody>
      </p:sp>
      <p:pic>
        <p:nvPicPr>
          <p:cNvPr id="5" name="Picture 4">
            <a:extLst>
              <a:ext uri="{FF2B5EF4-FFF2-40B4-BE49-F238E27FC236}">
                <a16:creationId xmlns:a16="http://schemas.microsoft.com/office/drawing/2014/main" id="{5B23FB0A-EBB3-49D2-B6DC-0C2D3475B4AE}"/>
              </a:ext>
            </a:extLst>
          </p:cNvPr>
          <p:cNvPicPr>
            <a:picLocks noChangeAspect="1"/>
          </p:cNvPicPr>
          <p:nvPr/>
        </p:nvPicPr>
        <p:blipFill>
          <a:blip r:embed="rId2"/>
          <a:stretch>
            <a:fillRect/>
          </a:stretch>
        </p:blipFill>
        <p:spPr>
          <a:xfrm>
            <a:off x="629397" y="3429000"/>
            <a:ext cx="4467225" cy="2674257"/>
          </a:xfrm>
          <a:prstGeom prst="rect">
            <a:avLst/>
          </a:prstGeom>
        </p:spPr>
      </p:pic>
      <p:sp>
        <p:nvSpPr>
          <p:cNvPr id="6" name="Arrow: Right 5">
            <a:extLst>
              <a:ext uri="{FF2B5EF4-FFF2-40B4-BE49-F238E27FC236}">
                <a16:creationId xmlns:a16="http://schemas.microsoft.com/office/drawing/2014/main" id="{81BA84FE-9B64-4148-B014-7093CAEFA517}"/>
              </a:ext>
            </a:extLst>
          </p:cNvPr>
          <p:cNvSpPr/>
          <p:nvPr/>
        </p:nvSpPr>
        <p:spPr>
          <a:xfrm>
            <a:off x="5267325" y="4724400"/>
            <a:ext cx="1266825" cy="4354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CD6829F-AC35-4A45-8A5F-D43B0AFDE8FF}"/>
              </a:ext>
            </a:extLst>
          </p:cNvPr>
          <p:cNvPicPr>
            <a:picLocks noChangeAspect="1"/>
          </p:cNvPicPr>
          <p:nvPr/>
        </p:nvPicPr>
        <p:blipFill>
          <a:blip r:embed="rId3"/>
          <a:stretch>
            <a:fillRect/>
          </a:stretch>
        </p:blipFill>
        <p:spPr>
          <a:xfrm>
            <a:off x="6867523" y="3457845"/>
            <a:ext cx="4324351" cy="2645412"/>
          </a:xfrm>
          <a:prstGeom prst="rect">
            <a:avLst/>
          </a:prstGeom>
        </p:spPr>
      </p:pic>
      <p:sp>
        <p:nvSpPr>
          <p:cNvPr id="7" name="Rectangle 6">
            <a:extLst>
              <a:ext uri="{FF2B5EF4-FFF2-40B4-BE49-F238E27FC236}">
                <a16:creationId xmlns:a16="http://schemas.microsoft.com/office/drawing/2014/main" id="{4F8464BD-35AA-354E-8576-60FA30315A75}"/>
              </a:ext>
            </a:extLst>
          </p:cNvPr>
          <p:cNvSpPr/>
          <p:nvPr/>
        </p:nvSpPr>
        <p:spPr>
          <a:xfrm>
            <a:off x="2184118" y="6169074"/>
            <a:ext cx="3895043" cy="369332"/>
          </a:xfrm>
          <a:prstGeom prst="rect">
            <a:avLst/>
          </a:prstGeom>
        </p:spPr>
        <p:txBody>
          <a:bodyPr wrap="square">
            <a:spAutoFit/>
          </a:bodyPr>
          <a:lstStyle/>
          <a:p>
            <a:r>
              <a:rPr lang="en-US" dirty="0">
                <a:latin typeface="+mj-lt"/>
              </a:rPr>
              <a:t>Fig. 8 </a:t>
            </a:r>
          </a:p>
        </p:txBody>
      </p:sp>
      <p:sp>
        <p:nvSpPr>
          <p:cNvPr id="9" name="Rectangle 8">
            <a:extLst>
              <a:ext uri="{FF2B5EF4-FFF2-40B4-BE49-F238E27FC236}">
                <a16:creationId xmlns:a16="http://schemas.microsoft.com/office/drawing/2014/main" id="{3FD3FCC9-47EB-1C48-AED6-05C6BEDFE853}"/>
              </a:ext>
            </a:extLst>
          </p:cNvPr>
          <p:cNvSpPr/>
          <p:nvPr/>
        </p:nvSpPr>
        <p:spPr>
          <a:xfrm>
            <a:off x="8661118" y="6169074"/>
            <a:ext cx="3895043" cy="369332"/>
          </a:xfrm>
          <a:prstGeom prst="rect">
            <a:avLst/>
          </a:prstGeom>
        </p:spPr>
        <p:txBody>
          <a:bodyPr wrap="square">
            <a:spAutoFit/>
          </a:bodyPr>
          <a:lstStyle/>
          <a:p>
            <a:r>
              <a:rPr lang="en-US" dirty="0">
                <a:latin typeface="+mj-lt"/>
              </a:rPr>
              <a:t>Fig. 9</a:t>
            </a:r>
          </a:p>
        </p:txBody>
      </p:sp>
    </p:spTree>
    <p:extLst>
      <p:ext uri="{BB962C8B-B14F-4D97-AF65-F5344CB8AC3E}">
        <p14:creationId xmlns:p14="http://schemas.microsoft.com/office/powerpoint/2010/main" val="1072159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04E61-58BF-7B44-86C2-A3F019CD54EE}"/>
              </a:ext>
            </a:extLst>
          </p:cNvPr>
          <p:cNvSpPr>
            <a:spLocks noGrp="1"/>
          </p:cNvSpPr>
          <p:nvPr>
            <p:ph type="title"/>
          </p:nvPr>
        </p:nvSpPr>
        <p:spPr/>
        <p:txBody>
          <a:bodyPr/>
          <a:lstStyle/>
          <a:p>
            <a:r>
              <a:rPr lang="en-US" dirty="0"/>
              <a:t>Data cleaning – Poverty line data</a:t>
            </a:r>
          </a:p>
        </p:txBody>
      </p:sp>
      <p:sp>
        <p:nvSpPr>
          <p:cNvPr id="3" name="Content Placeholder 2">
            <a:extLst>
              <a:ext uri="{FF2B5EF4-FFF2-40B4-BE49-F238E27FC236}">
                <a16:creationId xmlns:a16="http://schemas.microsoft.com/office/drawing/2014/main" id="{5C5C84C6-E898-ED42-9497-CBA328C2F5E9}"/>
              </a:ext>
            </a:extLst>
          </p:cNvPr>
          <p:cNvSpPr>
            <a:spLocks noGrp="1"/>
          </p:cNvSpPr>
          <p:nvPr>
            <p:ph idx="1"/>
          </p:nvPr>
        </p:nvSpPr>
        <p:spPr/>
        <p:txBody>
          <a:bodyPr>
            <a:normAutofit/>
          </a:bodyPr>
          <a:lstStyle/>
          <a:p>
            <a:r>
              <a:rPr lang="en-US" sz="2000" dirty="0">
                <a:latin typeface="+mj-lt"/>
              </a:rPr>
              <a:t>Even the Poverty Line data set had data in a structured way with 3 columns and 35 rows representing observations for each state.</a:t>
            </a:r>
          </a:p>
          <a:p>
            <a:r>
              <a:rPr lang="en-US" sz="2000" dirty="0">
                <a:latin typeface="+mj-lt"/>
              </a:rPr>
              <a:t>There were no missing values or Null values which had to be cleaned.</a:t>
            </a:r>
          </a:p>
          <a:p>
            <a:r>
              <a:rPr lang="en-US" sz="2000" dirty="0">
                <a:latin typeface="+mj-lt"/>
              </a:rPr>
              <a:t>This data sat was ready to be merged with the Census dataset.</a:t>
            </a:r>
          </a:p>
        </p:txBody>
      </p:sp>
    </p:spTree>
    <p:extLst>
      <p:ext uri="{BB962C8B-B14F-4D97-AF65-F5344CB8AC3E}">
        <p14:creationId xmlns:p14="http://schemas.microsoft.com/office/powerpoint/2010/main" val="1573912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8D6FD602-3113-4FC4-982F-15099614D2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15" name="Picture 14">
              <a:extLst>
                <a:ext uri="{FF2B5EF4-FFF2-40B4-BE49-F238E27FC236}">
                  <a16:creationId xmlns:a16="http://schemas.microsoft.com/office/drawing/2014/main" id="{8B8C81AF-BEDB-486F-AB26-181C63BF14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6" name="Picture 15">
              <a:extLst>
                <a:ext uri="{FF2B5EF4-FFF2-40B4-BE49-F238E27FC236}">
                  <a16:creationId xmlns:a16="http://schemas.microsoft.com/office/drawing/2014/main" id="{E08D8EF1-80CA-4FAD-BD38-F379CECC36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FE5B2A94-30A4-0D42-9CE0-C4629310F422}"/>
              </a:ext>
            </a:extLst>
          </p:cNvPr>
          <p:cNvSpPr>
            <a:spLocks noGrp="1"/>
          </p:cNvSpPr>
          <p:nvPr>
            <p:ph type="title"/>
          </p:nvPr>
        </p:nvSpPr>
        <p:spPr>
          <a:xfrm>
            <a:off x="5638800" y="586992"/>
            <a:ext cx="5867400" cy="1664573"/>
          </a:xfrm>
        </p:spPr>
        <p:txBody>
          <a:bodyPr>
            <a:normAutofit/>
          </a:bodyPr>
          <a:lstStyle/>
          <a:p>
            <a:r>
              <a:rPr lang="en-US" dirty="0"/>
              <a:t>Data transformation – Poverty line data</a:t>
            </a:r>
          </a:p>
        </p:txBody>
      </p:sp>
      <p:pic>
        <p:nvPicPr>
          <p:cNvPr id="5" name="Picture 4">
            <a:extLst>
              <a:ext uri="{FF2B5EF4-FFF2-40B4-BE49-F238E27FC236}">
                <a16:creationId xmlns:a16="http://schemas.microsoft.com/office/drawing/2014/main" id="{5F83255B-E1E7-4A5E-8B89-930834B859C1}"/>
              </a:ext>
            </a:extLst>
          </p:cNvPr>
          <p:cNvPicPr>
            <a:picLocks noChangeAspect="1"/>
          </p:cNvPicPr>
          <p:nvPr/>
        </p:nvPicPr>
        <p:blipFill>
          <a:blip r:embed="rId4"/>
          <a:stretch>
            <a:fillRect/>
          </a:stretch>
        </p:blipFill>
        <p:spPr>
          <a:xfrm>
            <a:off x="270013" y="1888295"/>
            <a:ext cx="5093238" cy="3081409"/>
          </a:xfrm>
          <a:prstGeom prst="rect">
            <a:avLst/>
          </a:prstGeom>
        </p:spPr>
      </p:pic>
      <p:sp>
        <p:nvSpPr>
          <p:cNvPr id="3" name="Content Placeholder 2">
            <a:extLst>
              <a:ext uri="{FF2B5EF4-FFF2-40B4-BE49-F238E27FC236}">
                <a16:creationId xmlns:a16="http://schemas.microsoft.com/office/drawing/2014/main" id="{D92A0364-3D8D-9F45-827E-2CD9EEDE9095}"/>
              </a:ext>
            </a:extLst>
          </p:cNvPr>
          <p:cNvSpPr>
            <a:spLocks noGrp="1"/>
          </p:cNvSpPr>
          <p:nvPr>
            <p:ph idx="1"/>
          </p:nvPr>
        </p:nvSpPr>
        <p:spPr>
          <a:xfrm>
            <a:off x="5638860" y="2411653"/>
            <a:ext cx="5867022" cy="3928822"/>
          </a:xfrm>
        </p:spPr>
        <p:txBody>
          <a:bodyPr>
            <a:normAutofit/>
          </a:bodyPr>
          <a:lstStyle/>
          <a:p>
            <a:r>
              <a:rPr lang="en-US" sz="1800">
                <a:latin typeface="+mj-lt"/>
              </a:rPr>
              <a:t>No major transformations were made to Poverty Data set since everything was already ready to use.</a:t>
            </a:r>
          </a:p>
          <a:p>
            <a:r>
              <a:rPr lang="en-US" sz="1800">
                <a:latin typeface="+mj-lt"/>
              </a:rPr>
              <a:t>The only change done was the State column which has different state values were of different formatting than census Dataset states. Hence the states column  in Poverty data  has been compared with Census Dataset State column and replaced.</a:t>
            </a:r>
          </a:p>
          <a:p>
            <a:endParaRPr lang="en-US" sz="1800">
              <a:latin typeface="+mj-lt"/>
            </a:endParaRPr>
          </a:p>
        </p:txBody>
      </p:sp>
      <p:sp>
        <p:nvSpPr>
          <p:cNvPr id="11" name="Rectangle 10">
            <a:extLst>
              <a:ext uri="{FF2B5EF4-FFF2-40B4-BE49-F238E27FC236}">
                <a16:creationId xmlns:a16="http://schemas.microsoft.com/office/drawing/2014/main" id="{DC909BEC-6C9E-794A-BFD8-FD87031665C2}"/>
              </a:ext>
            </a:extLst>
          </p:cNvPr>
          <p:cNvSpPr/>
          <p:nvPr/>
        </p:nvSpPr>
        <p:spPr>
          <a:xfrm>
            <a:off x="1468208" y="5193266"/>
            <a:ext cx="3895043" cy="369332"/>
          </a:xfrm>
          <a:prstGeom prst="rect">
            <a:avLst/>
          </a:prstGeom>
        </p:spPr>
        <p:txBody>
          <a:bodyPr wrap="square">
            <a:spAutoFit/>
          </a:bodyPr>
          <a:lstStyle/>
          <a:p>
            <a:r>
              <a:rPr lang="en-US" dirty="0">
                <a:latin typeface="+mj-lt"/>
              </a:rPr>
              <a:t>Fig. 10 </a:t>
            </a:r>
          </a:p>
        </p:txBody>
      </p:sp>
    </p:spTree>
    <p:extLst>
      <p:ext uri="{BB962C8B-B14F-4D97-AF65-F5344CB8AC3E}">
        <p14:creationId xmlns:p14="http://schemas.microsoft.com/office/powerpoint/2010/main" val="2763511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4" name="Picture 1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6" name="Rectangle 1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7660965-4AE6-B444-86B8-4FEFA94941E0}"/>
              </a:ext>
            </a:extLst>
          </p:cNvPr>
          <p:cNvSpPr>
            <a:spLocks noGrp="1"/>
          </p:cNvSpPr>
          <p:nvPr>
            <p:ph type="title"/>
          </p:nvPr>
        </p:nvSpPr>
        <p:spPr>
          <a:xfrm>
            <a:off x="996275" y="394623"/>
            <a:ext cx="10322514" cy="2131033"/>
          </a:xfrm>
        </p:spPr>
        <p:txBody>
          <a:bodyPr vert="horz" lIns="91440" tIns="45720" rIns="91440" bIns="45720" rtlCol="0" anchor="ctr">
            <a:normAutofit/>
          </a:bodyPr>
          <a:lstStyle/>
          <a:p>
            <a:pPr algn="ctr"/>
            <a:r>
              <a:rPr lang="en-US" sz="3600" dirty="0"/>
              <a:t>Data cleaning –Educational profile of suicide victims data</a:t>
            </a:r>
          </a:p>
        </p:txBody>
      </p:sp>
      <p:grpSp>
        <p:nvGrpSpPr>
          <p:cNvPr id="20" name="Group 19">
            <a:extLst>
              <a:ext uri="{FF2B5EF4-FFF2-40B4-BE49-F238E27FC236}">
                <a16:creationId xmlns:a16="http://schemas.microsoft.com/office/drawing/2014/main" id="{644D4363-EDF7-455D-B83A-9343AD20F5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21" name="Picture 20">
              <a:extLst>
                <a:ext uri="{FF2B5EF4-FFF2-40B4-BE49-F238E27FC236}">
                  <a16:creationId xmlns:a16="http://schemas.microsoft.com/office/drawing/2014/main" id="{264248C9-9186-4DBE-9F5D-F02133F84F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2" name="Picture 21">
              <a:extLst>
                <a:ext uri="{FF2B5EF4-FFF2-40B4-BE49-F238E27FC236}">
                  <a16:creationId xmlns:a16="http://schemas.microsoft.com/office/drawing/2014/main" id="{38935880-05FC-4BA7-B658-EB15C94235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5" name="Content Placeholder 4" descr="Table&#10;&#10;Description automatically generated">
            <a:extLst>
              <a:ext uri="{FF2B5EF4-FFF2-40B4-BE49-F238E27FC236}">
                <a16:creationId xmlns:a16="http://schemas.microsoft.com/office/drawing/2014/main" id="{6F7DCD54-2A98-0141-B8ED-2FC2FC365C2F}"/>
              </a:ext>
            </a:extLst>
          </p:cNvPr>
          <p:cNvPicPr>
            <a:picLocks noGrp="1" noChangeAspect="1"/>
          </p:cNvPicPr>
          <p:nvPr>
            <p:ph idx="1"/>
          </p:nvPr>
        </p:nvPicPr>
        <p:blipFill>
          <a:blip r:embed="rId4"/>
          <a:stretch>
            <a:fillRect/>
          </a:stretch>
        </p:blipFill>
        <p:spPr>
          <a:xfrm>
            <a:off x="256014" y="2832232"/>
            <a:ext cx="4476624" cy="1875691"/>
          </a:xfrm>
          <a:prstGeom prst="rect">
            <a:avLst/>
          </a:prstGeom>
        </p:spPr>
      </p:pic>
      <p:pic>
        <p:nvPicPr>
          <p:cNvPr id="7" name="Picture 6" descr="Table&#10;&#10;Description automatically generated">
            <a:extLst>
              <a:ext uri="{FF2B5EF4-FFF2-40B4-BE49-F238E27FC236}">
                <a16:creationId xmlns:a16="http://schemas.microsoft.com/office/drawing/2014/main" id="{0605431E-7A72-8741-BB73-4CE8E2DA657B}"/>
              </a:ext>
            </a:extLst>
          </p:cNvPr>
          <p:cNvPicPr>
            <a:picLocks noChangeAspect="1"/>
          </p:cNvPicPr>
          <p:nvPr/>
        </p:nvPicPr>
        <p:blipFill>
          <a:blip r:embed="rId5"/>
          <a:stretch>
            <a:fillRect/>
          </a:stretch>
        </p:blipFill>
        <p:spPr>
          <a:xfrm>
            <a:off x="6956854" y="2826382"/>
            <a:ext cx="4633783" cy="1825166"/>
          </a:xfrm>
          <a:prstGeom prst="rect">
            <a:avLst/>
          </a:prstGeom>
        </p:spPr>
      </p:pic>
      <p:sp>
        <p:nvSpPr>
          <p:cNvPr id="8" name="Right Arrow 7">
            <a:extLst>
              <a:ext uri="{FF2B5EF4-FFF2-40B4-BE49-F238E27FC236}">
                <a16:creationId xmlns:a16="http://schemas.microsoft.com/office/drawing/2014/main" id="{F4E28E81-A993-5C47-8A3A-6FD771A8FB23}"/>
              </a:ext>
            </a:extLst>
          </p:cNvPr>
          <p:cNvSpPr/>
          <p:nvPr/>
        </p:nvSpPr>
        <p:spPr>
          <a:xfrm>
            <a:off x="5043221" y="3484239"/>
            <a:ext cx="1729946" cy="335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7D1D278-8F13-4843-844B-FD58704EE3DE}"/>
              </a:ext>
            </a:extLst>
          </p:cNvPr>
          <p:cNvSpPr txBox="1"/>
          <p:nvPr/>
        </p:nvSpPr>
        <p:spPr>
          <a:xfrm>
            <a:off x="1151773" y="5524514"/>
            <a:ext cx="9885406" cy="646331"/>
          </a:xfrm>
          <a:prstGeom prst="rect">
            <a:avLst/>
          </a:prstGeom>
          <a:noFill/>
        </p:spPr>
        <p:txBody>
          <a:bodyPr wrap="square" rtlCol="0">
            <a:spAutoFit/>
          </a:bodyPr>
          <a:lstStyle/>
          <a:p>
            <a:r>
              <a:rPr lang="en-US" dirty="0">
                <a:latin typeface="+mj-lt"/>
              </a:rPr>
              <a:t>Task 1 – The names of the first and the third column were misleading, so we renamed them to suit the data as ”State” and “Education Level” respectively.</a:t>
            </a:r>
          </a:p>
        </p:txBody>
      </p:sp>
      <p:sp>
        <p:nvSpPr>
          <p:cNvPr id="15" name="Rectangle 14">
            <a:extLst>
              <a:ext uri="{FF2B5EF4-FFF2-40B4-BE49-F238E27FC236}">
                <a16:creationId xmlns:a16="http://schemas.microsoft.com/office/drawing/2014/main" id="{D137F6FB-D591-7F42-AEEC-CB9ED547F3A5}"/>
              </a:ext>
            </a:extLst>
          </p:cNvPr>
          <p:cNvSpPr/>
          <p:nvPr/>
        </p:nvSpPr>
        <p:spPr>
          <a:xfrm>
            <a:off x="1367689" y="4823173"/>
            <a:ext cx="3895043" cy="369332"/>
          </a:xfrm>
          <a:prstGeom prst="rect">
            <a:avLst/>
          </a:prstGeom>
        </p:spPr>
        <p:txBody>
          <a:bodyPr wrap="square">
            <a:spAutoFit/>
          </a:bodyPr>
          <a:lstStyle/>
          <a:p>
            <a:r>
              <a:rPr lang="en-US" dirty="0">
                <a:latin typeface="+mj-lt"/>
              </a:rPr>
              <a:t>Fig. 11 </a:t>
            </a:r>
          </a:p>
        </p:txBody>
      </p:sp>
      <p:sp>
        <p:nvSpPr>
          <p:cNvPr id="17" name="Rectangle 16">
            <a:extLst>
              <a:ext uri="{FF2B5EF4-FFF2-40B4-BE49-F238E27FC236}">
                <a16:creationId xmlns:a16="http://schemas.microsoft.com/office/drawing/2014/main" id="{5A961BEF-381F-AF47-A5F3-3019B6CB79CE}"/>
              </a:ext>
            </a:extLst>
          </p:cNvPr>
          <p:cNvSpPr/>
          <p:nvPr/>
        </p:nvSpPr>
        <p:spPr>
          <a:xfrm>
            <a:off x="8697119" y="4721699"/>
            <a:ext cx="3895043" cy="369332"/>
          </a:xfrm>
          <a:prstGeom prst="rect">
            <a:avLst/>
          </a:prstGeom>
        </p:spPr>
        <p:txBody>
          <a:bodyPr wrap="square">
            <a:spAutoFit/>
          </a:bodyPr>
          <a:lstStyle/>
          <a:p>
            <a:r>
              <a:rPr lang="en-US" dirty="0">
                <a:latin typeface="+mj-lt"/>
              </a:rPr>
              <a:t>Fig. 12 </a:t>
            </a:r>
          </a:p>
        </p:txBody>
      </p:sp>
    </p:spTree>
    <p:extLst>
      <p:ext uri="{BB962C8B-B14F-4D97-AF65-F5344CB8AC3E}">
        <p14:creationId xmlns:p14="http://schemas.microsoft.com/office/powerpoint/2010/main" val="2438149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7BA3F-354B-814E-8D3B-D5C2424A6984}"/>
              </a:ext>
            </a:extLst>
          </p:cNvPr>
          <p:cNvSpPr>
            <a:spLocks noGrp="1"/>
          </p:cNvSpPr>
          <p:nvPr>
            <p:ph type="title"/>
          </p:nvPr>
        </p:nvSpPr>
        <p:spPr/>
        <p:txBody>
          <a:bodyPr>
            <a:normAutofit fontScale="90000"/>
          </a:bodyPr>
          <a:lstStyle/>
          <a:p>
            <a:r>
              <a:rPr lang="en-US" dirty="0"/>
              <a:t>Data cleaning –Educational profile of suicide victims' data (contd.)</a:t>
            </a:r>
          </a:p>
        </p:txBody>
      </p:sp>
      <p:sp>
        <p:nvSpPr>
          <p:cNvPr id="3" name="Content Placeholder 2">
            <a:extLst>
              <a:ext uri="{FF2B5EF4-FFF2-40B4-BE49-F238E27FC236}">
                <a16:creationId xmlns:a16="http://schemas.microsoft.com/office/drawing/2014/main" id="{52877EB8-39B7-E84A-9156-04E3A8CA8424}"/>
              </a:ext>
            </a:extLst>
          </p:cNvPr>
          <p:cNvSpPr>
            <a:spLocks noGrp="1"/>
          </p:cNvSpPr>
          <p:nvPr>
            <p:ph idx="1"/>
          </p:nvPr>
        </p:nvSpPr>
        <p:spPr>
          <a:xfrm>
            <a:off x="410762" y="1653046"/>
            <a:ext cx="11274612" cy="4195763"/>
          </a:xfrm>
        </p:spPr>
        <p:txBody>
          <a:bodyPr>
            <a:normAutofit/>
          </a:bodyPr>
          <a:lstStyle/>
          <a:p>
            <a:r>
              <a:rPr lang="en-US" sz="2400" dirty="0">
                <a:latin typeface="+mj-lt"/>
              </a:rPr>
              <a:t>There were some unnecessary rows at the end of the data, typically representing the suicide count for the entire nation, for all states, for all of the union territories. </a:t>
            </a:r>
          </a:p>
          <a:p>
            <a:r>
              <a:rPr lang="en-US" sz="2400" dirty="0">
                <a:latin typeface="+mj-lt"/>
              </a:rPr>
              <a:t>These however were not going to serve a purpose at all, so we removed them.</a:t>
            </a:r>
          </a:p>
          <a:p>
            <a:endParaRPr lang="en-US" sz="2400" dirty="0">
              <a:latin typeface="+mj-lt"/>
            </a:endParaRPr>
          </a:p>
        </p:txBody>
      </p:sp>
      <p:pic>
        <p:nvPicPr>
          <p:cNvPr id="5" name="Picture 4">
            <a:extLst>
              <a:ext uri="{FF2B5EF4-FFF2-40B4-BE49-F238E27FC236}">
                <a16:creationId xmlns:a16="http://schemas.microsoft.com/office/drawing/2014/main" id="{C309777D-B9D0-DA40-8150-1D0F81DB9126}"/>
              </a:ext>
            </a:extLst>
          </p:cNvPr>
          <p:cNvPicPr>
            <a:picLocks noChangeAspect="1"/>
          </p:cNvPicPr>
          <p:nvPr/>
        </p:nvPicPr>
        <p:blipFill>
          <a:blip r:embed="rId2"/>
          <a:stretch>
            <a:fillRect/>
          </a:stretch>
        </p:blipFill>
        <p:spPr>
          <a:xfrm>
            <a:off x="557548" y="3557608"/>
            <a:ext cx="6610866" cy="2695146"/>
          </a:xfrm>
          <a:prstGeom prst="rect">
            <a:avLst/>
          </a:prstGeom>
        </p:spPr>
      </p:pic>
      <p:sp>
        <p:nvSpPr>
          <p:cNvPr id="6" name="Left Arrow 5">
            <a:extLst>
              <a:ext uri="{FF2B5EF4-FFF2-40B4-BE49-F238E27FC236}">
                <a16:creationId xmlns:a16="http://schemas.microsoft.com/office/drawing/2014/main" id="{864063CB-FBE9-2044-A1D9-72C527BCBA99}"/>
              </a:ext>
            </a:extLst>
          </p:cNvPr>
          <p:cNvSpPr/>
          <p:nvPr/>
        </p:nvSpPr>
        <p:spPr>
          <a:xfrm>
            <a:off x="7315200" y="5323262"/>
            <a:ext cx="1099751" cy="2867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A6F194C-11F7-D046-8040-96C61C1AE5ED}"/>
              </a:ext>
            </a:extLst>
          </p:cNvPr>
          <p:cNvSpPr txBox="1"/>
          <p:nvPr/>
        </p:nvSpPr>
        <p:spPr>
          <a:xfrm>
            <a:off x="8810368" y="5143448"/>
            <a:ext cx="3168578" cy="646331"/>
          </a:xfrm>
          <a:prstGeom prst="rect">
            <a:avLst/>
          </a:prstGeom>
          <a:noFill/>
        </p:spPr>
        <p:txBody>
          <a:bodyPr wrap="square" rtlCol="0">
            <a:spAutoFit/>
          </a:bodyPr>
          <a:lstStyle/>
          <a:p>
            <a:pPr algn="ctr"/>
            <a:r>
              <a:rPr lang="en-US" dirty="0">
                <a:latin typeface="+mj-lt"/>
              </a:rPr>
              <a:t>Task 2 These are the rows that were removed</a:t>
            </a:r>
          </a:p>
        </p:txBody>
      </p:sp>
      <p:sp>
        <p:nvSpPr>
          <p:cNvPr id="8" name="Rectangle 7">
            <a:extLst>
              <a:ext uri="{FF2B5EF4-FFF2-40B4-BE49-F238E27FC236}">
                <a16:creationId xmlns:a16="http://schemas.microsoft.com/office/drawing/2014/main" id="{9684BE88-40E6-0846-ACBE-9B830487CAF5}"/>
              </a:ext>
            </a:extLst>
          </p:cNvPr>
          <p:cNvSpPr/>
          <p:nvPr/>
        </p:nvSpPr>
        <p:spPr>
          <a:xfrm>
            <a:off x="2445375" y="6307574"/>
            <a:ext cx="3895043" cy="369332"/>
          </a:xfrm>
          <a:prstGeom prst="rect">
            <a:avLst/>
          </a:prstGeom>
        </p:spPr>
        <p:txBody>
          <a:bodyPr wrap="square">
            <a:spAutoFit/>
          </a:bodyPr>
          <a:lstStyle/>
          <a:p>
            <a:r>
              <a:rPr lang="en-US" dirty="0">
                <a:latin typeface="+mj-lt"/>
              </a:rPr>
              <a:t>Fig. 13 </a:t>
            </a:r>
          </a:p>
        </p:txBody>
      </p:sp>
    </p:spTree>
    <p:extLst>
      <p:ext uri="{BB962C8B-B14F-4D97-AF65-F5344CB8AC3E}">
        <p14:creationId xmlns:p14="http://schemas.microsoft.com/office/powerpoint/2010/main" val="943216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08A73-4EFA-2947-9086-74ACBB852A17}"/>
              </a:ext>
            </a:extLst>
          </p:cNvPr>
          <p:cNvSpPr>
            <a:spLocks noGrp="1"/>
          </p:cNvSpPr>
          <p:nvPr>
            <p:ph type="title"/>
          </p:nvPr>
        </p:nvSpPr>
        <p:spPr/>
        <p:txBody>
          <a:bodyPr>
            <a:normAutofit fontScale="90000"/>
          </a:bodyPr>
          <a:lstStyle/>
          <a:p>
            <a:r>
              <a:rPr lang="en-US" dirty="0"/>
              <a:t>Data transformation –Educational profile of suicide victims' data</a:t>
            </a:r>
          </a:p>
        </p:txBody>
      </p:sp>
      <p:sp>
        <p:nvSpPr>
          <p:cNvPr id="3" name="Content Placeholder 2">
            <a:extLst>
              <a:ext uri="{FF2B5EF4-FFF2-40B4-BE49-F238E27FC236}">
                <a16:creationId xmlns:a16="http://schemas.microsoft.com/office/drawing/2014/main" id="{457BB6D5-8562-5B46-9E64-38E8B58F12D0}"/>
              </a:ext>
            </a:extLst>
          </p:cNvPr>
          <p:cNvSpPr>
            <a:spLocks noGrp="1"/>
          </p:cNvSpPr>
          <p:nvPr>
            <p:ph idx="1"/>
          </p:nvPr>
        </p:nvSpPr>
        <p:spPr/>
        <p:txBody>
          <a:bodyPr>
            <a:normAutofit fontScale="85000" lnSpcReduction="10000"/>
          </a:bodyPr>
          <a:lstStyle/>
          <a:p>
            <a:pPr marL="0" indent="0">
              <a:buNone/>
            </a:pPr>
            <a:r>
              <a:rPr lang="en-US" sz="2600" dirty="0">
                <a:latin typeface="+mj-lt"/>
              </a:rPr>
              <a:t>The following tasks were performed to make the data suitable for analysis :-</a:t>
            </a:r>
          </a:p>
          <a:p>
            <a:pPr>
              <a:buFont typeface="Wingdings" pitchFamily="2" charset="2"/>
              <a:buChar char="Ø"/>
            </a:pPr>
            <a:r>
              <a:rPr lang="en-US" sz="2600" dirty="0">
                <a:latin typeface="+mj-lt"/>
              </a:rPr>
              <a:t> We were only interested to look at the suicide numbers for the year 2011, so data was filtered to remove all other years (2001-2010 and 2012).</a:t>
            </a:r>
          </a:p>
          <a:p>
            <a:pPr>
              <a:buFont typeface="Wingdings" pitchFamily="2" charset="2"/>
              <a:buChar char="Ø"/>
            </a:pPr>
            <a:r>
              <a:rPr lang="en-US" sz="2600" dirty="0">
                <a:latin typeface="+mj-lt"/>
              </a:rPr>
              <a:t> “Total” was not meant to be an education category, it was removed as well.</a:t>
            </a:r>
          </a:p>
          <a:p>
            <a:pPr>
              <a:buFont typeface="Wingdings" pitchFamily="2" charset="2"/>
              <a:buChar char="Ø"/>
            </a:pPr>
            <a:r>
              <a:rPr lang="en-US" sz="2600" dirty="0">
                <a:latin typeface="+mj-lt"/>
              </a:rPr>
              <a:t> The data had to be made suitable to be added up to our primary dataset i.e. Census 2011 data.</a:t>
            </a:r>
          </a:p>
          <a:p>
            <a:pPr>
              <a:buFont typeface="Wingdings" pitchFamily="2" charset="2"/>
              <a:buChar char="Ø"/>
            </a:pPr>
            <a:r>
              <a:rPr lang="en-US" sz="2600" dirty="0">
                <a:latin typeface="+mj-lt"/>
              </a:rPr>
              <a:t>So, next step was to split up the education categories into columns, as the merging would be done as per the state.</a:t>
            </a:r>
          </a:p>
          <a:p>
            <a:pPr>
              <a:buFont typeface="Wingdings" pitchFamily="2" charset="2"/>
              <a:buChar char="Ø"/>
            </a:pPr>
            <a:r>
              <a:rPr lang="en-US" sz="2600" dirty="0">
                <a:latin typeface="+mj-lt"/>
              </a:rPr>
              <a:t> There were multiple entries per Indian state (one for each education category), but we just wanted to have one row per state, hence the above mentioned transformation.</a:t>
            </a:r>
          </a:p>
          <a:p>
            <a:pPr marL="0" indent="0">
              <a:buNone/>
            </a:pPr>
            <a:endParaRPr lang="en-US" sz="2600" dirty="0">
              <a:latin typeface="+mj-lt"/>
            </a:endParaRPr>
          </a:p>
          <a:p>
            <a:pPr>
              <a:buFont typeface="Wingdings" pitchFamily="2" charset="2"/>
              <a:buChar char="Ø"/>
            </a:pPr>
            <a:endParaRPr lang="en-US" sz="2600" dirty="0">
              <a:latin typeface="+mj-lt"/>
            </a:endParaRPr>
          </a:p>
          <a:p>
            <a:pPr marL="0" indent="0">
              <a:buNone/>
            </a:pPr>
            <a:endParaRPr lang="en-US" sz="2000" dirty="0">
              <a:latin typeface="+mj-lt"/>
            </a:endParaRPr>
          </a:p>
        </p:txBody>
      </p:sp>
    </p:spTree>
    <p:extLst>
      <p:ext uri="{BB962C8B-B14F-4D97-AF65-F5344CB8AC3E}">
        <p14:creationId xmlns:p14="http://schemas.microsoft.com/office/powerpoint/2010/main" val="3723450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49727-C466-664E-B1CC-EACC6A982A17}"/>
              </a:ext>
            </a:extLst>
          </p:cNvPr>
          <p:cNvSpPr>
            <a:spLocks noGrp="1"/>
          </p:cNvSpPr>
          <p:nvPr>
            <p:ph type="title"/>
          </p:nvPr>
        </p:nvSpPr>
        <p:spPr/>
        <p:txBody>
          <a:bodyPr>
            <a:normAutofit fontScale="90000"/>
          </a:bodyPr>
          <a:lstStyle/>
          <a:p>
            <a:r>
              <a:rPr lang="en-US" dirty="0"/>
              <a:t>Data transformation –Educational profile of suicide victims data (contd.)</a:t>
            </a:r>
          </a:p>
        </p:txBody>
      </p:sp>
      <p:sp>
        <p:nvSpPr>
          <p:cNvPr id="3" name="Content Placeholder 2">
            <a:extLst>
              <a:ext uri="{FF2B5EF4-FFF2-40B4-BE49-F238E27FC236}">
                <a16:creationId xmlns:a16="http://schemas.microsoft.com/office/drawing/2014/main" id="{C0D5F52D-B498-8448-8846-5FD5AD2A5B9D}"/>
              </a:ext>
            </a:extLst>
          </p:cNvPr>
          <p:cNvSpPr>
            <a:spLocks noGrp="1"/>
          </p:cNvSpPr>
          <p:nvPr>
            <p:ph idx="1"/>
          </p:nvPr>
        </p:nvSpPr>
        <p:spPr/>
        <p:txBody>
          <a:bodyPr>
            <a:noAutofit/>
          </a:bodyPr>
          <a:lstStyle/>
          <a:p>
            <a:pPr>
              <a:buFont typeface="Wingdings" pitchFamily="2" charset="2"/>
              <a:buChar char="Ø"/>
            </a:pPr>
            <a:r>
              <a:rPr lang="en-US" sz="2400" dirty="0">
                <a:latin typeface="+mj-lt"/>
              </a:rPr>
              <a:t> The education categories for the suicide data have been transformed to match up those present in census data.  To illustrate,  primary and middle education corresponded to a category named “Below matric/secondary” , so both of them were added up to ensure consistency.</a:t>
            </a:r>
          </a:p>
          <a:p>
            <a:pPr>
              <a:buFont typeface="Wingdings" pitchFamily="2" charset="2"/>
              <a:buChar char="Ø"/>
            </a:pPr>
            <a:endParaRPr lang="en-US" sz="2400" dirty="0">
              <a:latin typeface="+mj-lt"/>
            </a:endParaRPr>
          </a:p>
          <a:p>
            <a:pPr>
              <a:buFont typeface="Wingdings" pitchFamily="2" charset="2"/>
              <a:buChar char="Ø"/>
            </a:pPr>
            <a:endParaRPr lang="en-US" sz="2400" dirty="0">
              <a:latin typeface="+mj-lt"/>
            </a:endParaRPr>
          </a:p>
          <a:p>
            <a:pPr>
              <a:buFont typeface="Wingdings" pitchFamily="2" charset="2"/>
              <a:buChar char="Ø"/>
            </a:pPr>
            <a:endParaRPr lang="en-US" sz="2400" dirty="0">
              <a:latin typeface="+mj-lt"/>
            </a:endParaRPr>
          </a:p>
          <a:p>
            <a:pPr>
              <a:buFont typeface="Wingdings" pitchFamily="2" charset="2"/>
              <a:buChar char="Ø"/>
            </a:pPr>
            <a:endParaRPr lang="en-US" sz="2400" dirty="0">
              <a:latin typeface="+mj-lt"/>
            </a:endParaRPr>
          </a:p>
          <a:p>
            <a:pPr marL="0" indent="0" algn="ctr">
              <a:buNone/>
            </a:pPr>
            <a:r>
              <a:rPr lang="en-US" sz="2400" dirty="0">
                <a:latin typeface="+mj-lt"/>
              </a:rPr>
              <a:t> </a:t>
            </a:r>
          </a:p>
          <a:p>
            <a:pPr marL="0" indent="0" algn="ctr">
              <a:buNone/>
            </a:pPr>
            <a:r>
              <a:rPr lang="en-US" sz="2400" dirty="0">
                <a:latin typeface="+mj-lt"/>
              </a:rPr>
              <a:t>The table above matches up education categories for suicide and Census data.</a:t>
            </a:r>
          </a:p>
        </p:txBody>
      </p:sp>
      <p:graphicFrame>
        <p:nvGraphicFramePr>
          <p:cNvPr id="4" name="Table 3">
            <a:extLst>
              <a:ext uri="{FF2B5EF4-FFF2-40B4-BE49-F238E27FC236}">
                <a16:creationId xmlns:a16="http://schemas.microsoft.com/office/drawing/2014/main" id="{C71E481B-3D7B-0B45-B0FF-0D9ED879954E}"/>
              </a:ext>
            </a:extLst>
          </p:cNvPr>
          <p:cNvGraphicFramePr>
            <a:graphicFrameLocks noGrp="1"/>
          </p:cNvGraphicFramePr>
          <p:nvPr>
            <p:extLst>
              <p:ext uri="{D42A27DB-BD31-4B8C-83A1-F6EECF244321}">
                <p14:modId xmlns:p14="http://schemas.microsoft.com/office/powerpoint/2010/main" val="3257410723"/>
              </p:ext>
            </p:extLst>
          </p:nvPr>
        </p:nvGraphicFramePr>
        <p:xfrm>
          <a:off x="2451661" y="3805882"/>
          <a:ext cx="6909172" cy="1950455"/>
        </p:xfrm>
        <a:graphic>
          <a:graphicData uri="http://schemas.openxmlformats.org/drawingml/2006/table">
            <a:tbl>
              <a:tblPr firstRow="1" firstCol="1" bandRow="1">
                <a:tableStyleId>{5C22544A-7EE6-4342-B048-85BDC9FD1C3A}</a:tableStyleId>
              </a:tblPr>
              <a:tblGrid>
                <a:gridCol w="3454586">
                  <a:extLst>
                    <a:ext uri="{9D8B030D-6E8A-4147-A177-3AD203B41FA5}">
                      <a16:colId xmlns:a16="http://schemas.microsoft.com/office/drawing/2014/main" val="3288985416"/>
                    </a:ext>
                  </a:extLst>
                </a:gridCol>
                <a:gridCol w="3454586">
                  <a:extLst>
                    <a:ext uri="{9D8B030D-6E8A-4147-A177-3AD203B41FA5}">
                      <a16:colId xmlns:a16="http://schemas.microsoft.com/office/drawing/2014/main" val="2172403425"/>
                    </a:ext>
                  </a:extLst>
                </a:gridCol>
              </a:tblGrid>
              <a:tr h="285321">
                <a:tc>
                  <a:txBody>
                    <a:bodyPr/>
                    <a:lstStyle/>
                    <a:p>
                      <a:pPr algn="ctr"/>
                      <a:r>
                        <a:rPr lang="en-US" sz="1800" b="1" dirty="0">
                          <a:effectLst/>
                          <a:latin typeface="+mj-lt"/>
                        </a:rPr>
                        <a:t>SUICIDE BY EDUCATION</a:t>
                      </a:r>
                      <a:endParaRPr lang="en-IN" sz="1800" b="1"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r>
                        <a:rPr lang="en-US" sz="1800" b="1" dirty="0">
                          <a:effectLst/>
                          <a:latin typeface="+mj-lt"/>
                        </a:rPr>
                        <a:t>CENSUS DATA</a:t>
                      </a:r>
                      <a:endParaRPr lang="en-IN" sz="1800" b="1"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2509185"/>
                  </a:ext>
                </a:extLst>
              </a:tr>
              <a:tr h="283927">
                <a:tc>
                  <a:txBody>
                    <a:bodyPr/>
                    <a:lstStyle/>
                    <a:p>
                      <a:r>
                        <a:rPr lang="en-US" sz="1800" b="1" dirty="0">
                          <a:effectLst/>
                          <a:latin typeface="+mj-lt"/>
                        </a:rPr>
                        <a:t>No Education</a:t>
                      </a:r>
                      <a:endParaRPr lang="en-IN" sz="1800" b="1"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r>
                        <a:rPr lang="en-US" sz="1800" b="1" dirty="0">
                          <a:effectLst/>
                          <a:latin typeface="+mj-lt"/>
                        </a:rPr>
                        <a:t>Illiterate</a:t>
                      </a:r>
                      <a:endParaRPr lang="en-IN" sz="1800" b="1"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0866542"/>
                  </a:ext>
                </a:extLst>
              </a:tr>
              <a:tr h="283927">
                <a:tc>
                  <a:txBody>
                    <a:bodyPr/>
                    <a:lstStyle/>
                    <a:p>
                      <a:r>
                        <a:rPr lang="en-US" sz="1800" b="1" dirty="0">
                          <a:effectLst/>
                          <a:latin typeface="+mj-lt"/>
                        </a:rPr>
                        <a:t>(Primary + Middle)</a:t>
                      </a:r>
                      <a:endParaRPr lang="en-IN" sz="1800" b="1"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r>
                        <a:rPr lang="en-US" sz="1800" b="1" dirty="0">
                          <a:effectLst/>
                          <a:latin typeface="+mj-lt"/>
                        </a:rPr>
                        <a:t>Below matric/secondary</a:t>
                      </a:r>
                      <a:endParaRPr lang="en-IN" sz="1800" b="1"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9248247"/>
                  </a:ext>
                </a:extLst>
              </a:tr>
              <a:tr h="283927">
                <a:tc>
                  <a:txBody>
                    <a:bodyPr/>
                    <a:lstStyle/>
                    <a:p>
                      <a:r>
                        <a:rPr lang="en-US" sz="1800" b="1" dirty="0">
                          <a:effectLst/>
                          <a:latin typeface="+mj-lt"/>
                        </a:rPr>
                        <a:t>(Matric/secondary + intermediate + diploma)</a:t>
                      </a:r>
                      <a:endParaRPr lang="en-IN" sz="1800" b="1"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r>
                        <a:rPr lang="en-US" sz="1800" b="1" dirty="0">
                          <a:effectLst/>
                          <a:latin typeface="+mj-lt"/>
                        </a:rPr>
                        <a:t>Matric/secondary but below graduate</a:t>
                      </a:r>
                      <a:endParaRPr lang="en-IN" sz="1800" b="1"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4061711"/>
                  </a:ext>
                </a:extLst>
              </a:tr>
              <a:tr h="283927">
                <a:tc>
                  <a:txBody>
                    <a:bodyPr/>
                    <a:lstStyle/>
                    <a:p>
                      <a:r>
                        <a:rPr lang="en-US" sz="1800" b="1" dirty="0">
                          <a:effectLst/>
                          <a:latin typeface="+mj-lt"/>
                        </a:rPr>
                        <a:t>Graduate + postgraduate and above</a:t>
                      </a:r>
                      <a:endParaRPr lang="en-IN" sz="1800" b="1"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r>
                        <a:rPr lang="en-US" sz="1800" b="1" dirty="0">
                          <a:effectLst/>
                          <a:latin typeface="+mj-lt"/>
                        </a:rPr>
                        <a:t>Graduate and above</a:t>
                      </a:r>
                      <a:endParaRPr lang="en-IN" sz="1800" b="1"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3856025"/>
                  </a:ext>
                </a:extLst>
              </a:tr>
            </a:tbl>
          </a:graphicData>
        </a:graphic>
      </p:graphicFrame>
      <p:sp>
        <p:nvSpPr>
          <p:cNvPr id="5" name="TextBox 4">
            <a:extLst>
              <a:ext uri="{FF2B5EF4-FFF2-40B4-BE49-F238E27FC236}">
                <a16:creationId xmlns:a16="http://schemas.microsoft.com/office/drawing/2014/main" id="{27884F06-E8B3-5F49-8C6F-2F102F4C0596}"/>
              </a:ext>
            </a:extLst>
          </p:cNvPr>
          <p:cNvSpPr txBox="1"/>
          <p:nvPr/>
        </p:nvSpPr>
        <p:spPr>
          <a:xfrm>
            <a:off x="4114800" y="5849815"/>
            <a:ext cx="2754923" cy="369332"/>
          </a:xfrm>
          <a:prstGeom prst="rect">
            <a:avLst/>
          </a:prstGeom>
          <a:noFill/>
        </p:spPr>
        <p:txBody>
          <a:bodyPr wrap="square" rtlCol="0">
            <a:spAutoFit/>
          </a:bodyPr>
          <a:lstStyle/>
          <a:p>
            <a:pPr algn="ctr"/>
            <a:r>
              <a:rPr lang="en-US" dirty="0">
                <a:latin typeface="+mj-lt"/>
              </a:rPr>
              <a:t>Table 1</a:t>
            </a:r>
          </a:p>
        </p:txBody>
      </p:sp>
    </p:spTree>
    <p:extLst>
      <p:ext uri="{BB962C8B-B14F-4D97-AF65-F5344CB8AC3E}">
        <p14:creationId xmlns:p14="http://schemas.microsoft.com/office/powerpoint/2010/main" val="2671656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42AAA-5D04-EF41-B420-7B479D242FE0}"/>
              </a:ext>
            </a:extLst>
          </p:cNvPr>
          <p:cNvSpPr>
            <a:spLocks noGrp="1"/>
          </p:cNvSpPr>
          <p:nvPr>
            <p:ph type="title"/>
          </p:nvPr>
        </p:nvSpPr>
        <p:spPr/>
        <p:txBody>
          <a:bodyPr>
            <a:normAutofit fontScale="90000"/>
          </a:bodyPr>
          <a:lstStyle/>
          <a:p>
            <a:r>
              <a:rPr lang="en-US" dirty="0"/>
              <a:t>Data transformation –Educational profile of suicide victims data (contd.)</a:t>
            </a:r>
          </a:p>
        </p:txBody>
      </p:sp>
      <p:sp>
        <p:nvSpPr>
          <p:cNvPr id="3" name="Content Placeholder 2">
            <a:extLst>
              <a:ext uri="{FF2B5EF4-FFF2-40B4-BE49-F238E27FC236}">
                <a16:creationId xmlns:a16="http://schemas.microsoft.com/office/drawing/2014/main" id="{D3E234A0-5135-0D4F-8191-31B36D6041E9}"/>
              </a:ext>
            </a:extLst>
          </p:cNvPr>
          <p:cNvSpPr>
            <a:spLocks noGrp="1"/>
          </p:cNvSpPr>
          <p:nvPr>
            <p:ph idx="1"/>
          </p:nvPr>
        </p:nvSpPr>
        <p:spPr/>
        <p:txBody>
          <a:bodyPr/>
          <a:lstStyle/>
          <a:p>
            <a:pPr marL="0" indent="0">
              <a:buNone/>
            </a:pPr>
            <a:endParaRPr lang="en-US" dirty="0"/>
          </a:p>
          <a:p>
            <a:endParaRPr lang="en-US" dirty="0"/>
          </a:p>
        </p:txBody>
      </p:sp>
      <p:pic>
        <p:nvPicPr>
          <p:cNvPr id="5" name="Picture 4">
            <a:extLst>
              <a:ext uri="{FF2B5EF4-FFF2-40B4-BE49-F238E27FC236}">
                <a16:creationId xmlns:a16="http://schemas.microsoft.com/office/drawing/2014/main" id="{8EDEA171-074F-DA45-B6A1-83C52F833642}"/>
              </a:ext>
            </a:extLst>
          </p:cNvPr>
          <p:cNvPicPr>
            <a:picLocks noChangeAspect="1"/>
          </p:cNvPicPr>
          <p:nvPr/>
        </p:nvPicPr>
        <p:blipFill>
          <a:blip r:embed="rId2"/>
          <a:stretch>
            <a:fillRect/>
          </a:stretch>
        </p:blipFill>
        <p:spPr>
          <a:xfrm>
            <a:off x="5721179" y="1787089"/>
            <a:ext cx="6384324" cy="3610193"/>
          </a:xfrm>
          <a:prstGeom prst="rect">
            <a:avLst/>
          </a:prstGeom>
        </p:spPr>
      </p:pic>
      <p:pic>
        <p:nvPicPr>
          <p:cNvPr id="9" name="Picture 8">
            <a:extLst>
              <a:ext uri="{FF2B5EF4-FFF2-40B4-BE49-F238E27FC236}">
                <a16:creationId xmlns:a16="http://schemas.microsoft.com/office/drawing/2014/main" id="{F3AA4DF1-2E63-F549-BB04-1D031E84BB2F}"/>
              </a:ext>
            </a:extLst>
          </p:cNvPr>
          <p:cNvPicPr>
            <a:picLocks noChangeAspect="1"/>
          </p:cNvPicPr>
          <p:nvPr/>
        </p:nvPicPr>
        <p:blipFill rotWithShape="1">
          <a:blip r:embed="rId3"/>
          <a:srcRect r="11575"/>
          <a:stretch/>
        </p:blipFill>
        <p:spPr>
          <a:xfrm>
            <a:off x="0" y="1691323"/>
            <a:ext cx="4965793" cy="4334400"/>
          </a:xfrm>
          <a:prstGeom prst="rect">
            <a:avLst/>
          </a:prstGeom>
        </p:spPr>
      </p:pic>
      <p:sp>
        <p:nvSpPr>
          <p:cNvPr id="12" name="Right Arrow 11">
            <a:extLst>
              <a:ext uri="{FF2B5EF4-FFF2-40B4-BE49-F238E27FC236}">
                <a16:creationId xmlns:a16="http://schemas.microsoft.com/office/drawing/2014/main" id="{DFED82C0-4BB1-7242-B3B0-0E68E2A7D3BD}"/>
              </a:ext>
            </a:extLst>
          </p:cNvPr>
          <p:cNvSpPr/>
          <p:nvPr/>
        </p:nvSpPr>
        <p:spPr>
          <a:xfrm>
            <a:off x="5021528" y="3633873"/>
            <a:ext cx="654908" cy="4134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673B9A9-7BEB-0B49-8488-15C64E350E23}"/>
              </a:ext>
            </a:extLst>
          </p:cNvPr>
          <p:cNvSpPr txBox="1"/>
          <p:nvPr/>
        </p:nvSpPr>
        <p:spPr>
          <a:xfrm>
            <a:off x="545191" y="6403340"/>
            <a:ext cx="3742603" cy="369332"/>
          </a:xfrm>
          <a:prstGeom prst="rect">
            <a:avLst/>
          </a:prstGeom>
          <a:noFill/>
        </p:spPr>
        <p:txBody>
          <a:bodyPr wrap="square" rtlCol="0">
            <a:spAutoFit/>
          </a:bodyPr>
          <a:lstStyle/>
          <a:p>
            <a:r>
              <a:rPr lang="en-US" dirty="0">
                <a:latin typeface="+mj-lt"/>
              </a:rPr>
              <a:t>Before transformation (3780 X 6)</a:t>
            </a:r>
          </a:p>
        </p:txBody>
      </p:sp>
      <p:sp>
        <p:nvSpPr>
          <p:cNvPr id="14" name="TextBox 13">
            <a:extLst>
              <a:ext uri="{FF2B5EF4-FFF2-40B4-BE49-F238E27FC236}">
                <a16:creationId xmlns:a16="http://schemas.microsoft.com/office/drawing/2014/main" id="{A771668A-27A6-2B40-836F-2B9F8CFB87A8}"/>
              </a:ext>
            </a:extLst>
          </p:cNvPr>
          <p:cNvSpPr txBox="1"/>
          <p:nvPr/>
        </p:nvSpPr>
        <p:spPr>
          <a:xfrm>
            <a:off x="7611197" y="6307574"/>
            <a:ext cx="3742603" cy="369332"/>
          </a:xfrm>
          <a:prstGeom prst="rect">
            <a:avLst/>
          </a:prstGeom>
          <a:noFill/>
        </p:spPr>
        <p:txBody>
          <a:bodyPr wrap="square" rtlCol="0">
            <a:spAutoFit/>
          </a:bodyPr>
          <a:lstStyle/>
          <a:p>
            <a:r>
              <a:rPr lang="en-US" dirty="0">
                <a:latin typeface="+mj-lt"/>
              </a:rPr>
              <a:t>After transformation (35 X 8)</a:t>
            </a:r>
          </a:p>
        </p:txBody>
      </p:sp>
      <p:sp>
        <p:nvSpPr>
          <p:cNvPr id="10" name="Rectangle 9">
            <a:extLst>
              <a:ext uri="{FF2B5EF4-FFF2-40B4-BE49-F238E27FC236}">
                <a16:creationId xmlns:a16="http://schemas.microsoft.com/office/drawing/2014/main" id="{C6D98BFC-3FD2-7C45-AB0D-BB54266309B4}"/>
              </a:ext>
            </a:extLst>
          </p:cNvPr>
          <p:cNvSpPr/>
          <p:nvPr/>
        </p:nvSpPr>
        <p:spPr>
          <a:xfrm>
            <a:off x="1618061" y="6041728"/>
            <a:ext cx="3895043" cy="369332"/>
          </a:xfrm>
          <a:prstGeom prst="rect">
            <a:avLst/>
          </a:prstGeom>
        </p:spPr>
        <p:txBody>
          <a:bodyPr wrap="square">
            <a:spAutoFit/>
          </a:bodyPr>
          <a:lstStyle/>
          <a:p>
            <a:r>
              <a:rPr lang="en-US" dirty="0">
                <a:latin typeface="+mj-lt"/>
              </a:rPr>
              <a:t>Fig. 14 </a:t>
            </a:r>
          </a:p>
        </p:txBody>
      </p:sp>
      <p:sp>
        <p:nvSpPr>
          <p:cNvPr id="11" name="Rectangle 10">
            <a:extLst>
              <a:ext uri="{FF2B5EF4-FFF2-40B4-BE49-F238E27FC236}">
                <a16:creationId xmlns:a16="http://schemas.microsoft.com/office/drawing/2014/main" id="{AD1CB521-D46F-4D48-9BBB-2BDB4A1686A4}"/>
              </a:ext>
            </a:extLst>
          </p:cNvPr>
          <p:cNvSpPr/>
          <p:nvPr/>
        </p:nvSpPr>
        <p:spPr>
          <a:xfrm>
            <a:off x="8024361" y="5601866"/>
            <a:ext cx="3895043" cy="369332"/>
          </a:xfrm>
          <a:prstGeom prst="rect">
            <a:avLst/>
          </a:prstGeom>
        </p:spPr>
        <p:txBody>
          <a:bodyPr wrap="square">
            <a:spAutoFit/>
          </a:bodyPr>
          <a:lstStyle/>
          <a:p>
            <a:r>
              <a:rPr lang="en-US" dirty="0">
                <a:latin typeface="+mj-lt"/>
              </a:rPr>
              <a:t>Fig. 15 </a:t>
            </a:r>
          </a:p>
        </p:txBody>
      </p:sp>
    </p:spTree>
    <p:extLst>
      <p:ext uri="{BB962C8B-B14F-4D97-AF65-F5344CB8AC3E}">
        <p14:creationId xmlns:p14="http://schemas.microsoft.com/office/powerpoint/2010/main" val="1502810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4">
            <a:lumMod val="75000"/>
          </a:schemeClr>
        </a:solidFill>
        <a:effectLst/>
      </p:bgPr>
    </p:bg>
    <p:spTree>
      <p:nvGrpSpPr>
        <p:cNvPr id="1" name=""/>
        <p:cNvGrpSpPr/>
        <p:nvPr/>
      </p:nvGrpSpPr>
      <p:grpSpPr>
        <a:xfrm>
          <a:off x="0" y="0"/>
          <a:ext cx="0" cy="0"/>
          <a:chOff x="0" y="0"/>
          <a:chExt cx="0" cy="0"/>
        </a:xfrm>
      </p:grpSpPr>
      <p:sp>
        <p:nvSpPr>
          <p:cNvPr id="25" name="Title 71"/>
          <p:cNvSpPr txBox="1">
            <a:spLocks/>
          </p:cNvSpPr>
          <p:nvPr/>
        </p:nvSpPr>
        <p:spPr>
          <a:xfrm>
            <a:off x="1276800" y="435209"/>
            <a:ext cx="8233108" cy="718654"/>
          </a:xfrm>
          <a:prstGeom prst="rect">
            <a:avLst/>
          </a:prstGeom>
          <a:noFill/>
        </p:spPr>
        <p:txBody>
          <a:bodyPr vert="horz" lIns="0" tIns="0" rIns="0" bIns="0" rtlCol="0" anchor="t" anchorCtr="0">
            <a:noAutofit/>
          </a:bodyPr>
          <a:lstStyle>
            <a:lvl1pPr algn="l" defTabSz="914400" rtl="0" eaLnBrk="1" latinLnBrk="0" hangingPunct="1">
              <a:lnSpc>
                <a:spcPct val="70000"/>
              </a:lnSpc>
              <a:spcBef>
                <a:spcPct val="0"/>
              </a:spcBef>
              <a:buNone/>
              <a:defRPr lang="en-GB" sz="5400" b="0" kern="1200" dirty="0">
                <a:solidFill>
                  <a:schemeClr val="tx1"/>
                </a:solidFill>
                <a:latin typeface="KPMG Extralight" panose="020B0303030202040204" pitchFamily="34" charset="0"/>
                <a:ea typeface="+mj-ea"/>
                <a:cs typeface="+mj-cs"/>
              </a:defRPr>
            </a:lvl1pPr>
          </a:lstStyle>
          <a:p>
            <a:pPr algn="ctr"/>
            <a:r>
              <a:rPr lang="en-IN" b="1" dirty="0">
                <a:solidFill>
                  <a:schemeClr val="bg1"/>
                </a:solidFill>
                <a:latin typeface="+mj-lt"/>
              </a:rPr>
              <a:t>Motivation </a:t>
            </a:r>
          </a:p>
        </p:txBody>
      </p:sp>
      <p:sp>
        <p:nvSpPr>
          <p:cNvPr id="3" name="Text Placeholder 2"/>
          <p:cNvSpPr>
            <a:spLocks noGrp="1" noChangeAspect="1"/>
          </p:cNvSpPr>
          <p:nvPr/>
        </p:nvSpPr>
        <p:spPr bwMode="gray">
          <a:xfrm>
            <a:off x="1078593" y="1892054"/>
            <a:ext cx="7886700" cy="4249737"/>
          </a:xfrm>
          <a:prstGeom prst="rect">
            <a:avLst/>
          </a:prstGeom>
        </p:spPr>
        <p:txBody>
          <a:bodyPr vert="horz" lIns="0" tIns="36000" rIns="0" bIns="0" rtlCol="0">
            <a:normAutofit/>
          </a:bodyPr>
          <a:lstStyle>
            <a:lvl1pPr marL="0" indent="0" algn="l" defTabSz="914400" rtl="0" eaLnBrk="1" latinLnBrk="0" hangingPunct="1">
              <a:lnSpc>
                <a:spcPct val="90000"/>
              </a:lnSpc>
              <a:spcBef>
                <a:spcPts val="1000"/>
              </a:spcBef>
              <a:spcAft>
                <a:spcPts val="1200"/>
              </a:spcAft>
              <a:buFontTx/>
              <a:buNone/>
              <a:defRPr lang="en-US" sz="1200" b="0" i="0" kern="1200" dirty="0" smtClean="0">
                <a:solidFill>
                  <a:schemeClr val="tx1"/>
                </a:solidFill>
                <a:latin typeface="Univers for KPMG" panose="020B0603020202020204" pitchFamily="34" charset="0"/>
                <a:ea typeface="+mn-ea"/>
                <a:cs typeface="Univers for KPMG Light"/>
              </a:defRPr>
            </a:lvl1pPr>
            <a:lvl2pPr marL="361950" indent="-180975" algn="l" defTabSz="914400" rtl="0" eaLnBrk="1" latinLnBrk="0" hangingPunct="1">
              <a:lnSpc>
                <a:spcPct val="90000"/>
              </a:lnSpc>
              <a:spcBef>
                <a:spcPts val="600"/>
              </a:spcBef>
              <a:spcAft>
                <a:spcPts val="1200"/>
              </a:spcAft>
              <a:buFont typeface="Arial" panose="020B0604020202020204" pitchFamily="34" charset="0"/>
              <a:buChar char="•"/>
              <a:defRPr lang="en-US" sz="1200" b="0" i="0" kern="1200" dirty="0" smtClean="0">
                <a:solidFill>
                  <a:schemeClr val="tx1"/>
                </a:solidFill>
                <a:latin typeface="Univers for KPMG" panose="020B0603020202020204" pitchFamily="34" charset="0"/>
                <a:ea typeface="+mn-ea"/>
                <a:cs typeface="Univers for KPMG Light"/>
              </a:defRPr>
            </a:lvl2pPr>
            <a:lvl3pPr marL="0" indent="0" algn="l" defTabSz="914400" rtl="0" eaLnBrk="1" latinLnBrk="0" hangingPunct="1">
              <a:lnSpc>
                <a:spcPct val="90000"/>
              </a:lnSpc>
              <a:spcBef>
                <a:spcPts val="600"/>
              </a:spcBef>
              <a:spcAft>
                <a:spcPts val="1200"/>
              </a:spcAft>
              <a:buFontTx/>
              <a:buNone/>
              <a:defRPr lang="en-US" sz="1200" b="0" i="0" kern="1200" dirty="0" smtClean="0">
                <a:solidFill>
                  <a:schemeClr val="tx1"/>
                </a:solidFill>
                <a:latin typeface="Univers for KPMG" panose="020B0603020202020204" pitchFamily="34" charset="0"/>
                <a:ea typeface="+mn-ea"/>
                <a:cs typeface="Univers for KPMG Light"/>
              </a:defRPr>
            </a:lvl3pPr>
            <a:lvl4pPr marL="1600200" indent="-22860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Univers for KPMG" panose="020B0603020202020204" pitchFamily="34" charset="0"/>
                <a:ea typeface="+mn-ea"/>
                <a:cs typeface="+mn-cs"/>
              </a:defRPr>
            </a:lvl4pPr>
            <a:lvl5pPr marL="2057400" indent="-22860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Univers for KPMG"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AutoShape 4"/>
          <p:cNvSpPr>
            <a:spLocks noChangeAspect="1" noChangeArrowheads="1" noTextEdit="1"/>
          </p:cNvSpPr>
          <p:nvPr/>
        </p:nvSpPr>
        <p:spPr bwMode="auto">
          <a:xfrm>
            <a:off x="1093384" y="1934258"/>
            <a:ext cx="3346404" cy="43511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15" name="Group 14"/>
          <p:cNvGrpSpPr/>
          <p:nvPr/>
        </p:nvGrpSpPr>
        <p:grpSpPr>
          <a:xfrm>
            <a:off x="4755501" y="1364155"/>
            <a:ext cx="7053951" cy="5329011"/>
            <a:chOff x="4679386" y="1797111"/>
            <a:chExt cx="7162692" cy="4742575"/>
          </a:xfrm>
        </p:grpSpPr>
        <p:pic>
          <p:nvPicPr>
            <p:cNvPr id="11" name="Picture 10" descr="page_blank wire bound shutterstock.jpg"/>
            <p:cNvPicPr>
              <a:picLocks noChangeAspect="1"/>
            </p:cNvPicPr>
            <p:nvPr/>
          </p:nvPicPr>
          <p:blipFill>
            <a:blip r:embed="rId3" cstate="print"/>
            <a:srcRect l="5260" t="3047" r="5351" b="3757"/>
            <a:stretch>
              <a:fillRect/>
            </a:stretch>
          </p:blipFill>
          <p:spPr>
            <a:xfrm rot="5400000">
              <a:off x="5889444" y="587053"/>
              <a:ext cx="4742575" cy="7162692"/>
            </a:xfrm>
            <a:prstGeom prst="rect">
              <a:avLst/>
            </a:prstGeom>
          </p:spPr>
        </p:pic>
        <p:sp>
          <p:nvSpPr>
            <p:cNvPr id="14" name="TextBox 13"/>
            <p:cNvSpPr txBox="1"/>
            <p:nvPr/>
          </p:nvSpPr>
          <p:spPr>
            <a:xfrm>
              <a:off x="5327072" y="2450372"/>
              <a:ext cx="6257655" cy="3112574"/>
            </a:xfrm>
            <a:prstGeom prst="rect">
              <a:avLst/>
            </a:prstGeom>
            <a:noFill/>
          </p:spPr>
          <p:txBody>
            <a:bodyPr wrap="square" lIns="54610" tIns="54610" rIns="54610" bIns="54610" rtlCol="0">
              <a:noAutofit/>
            </a:bodyPr>
            <a:lstStyle/>
            <a:p>
              <a:pPr algn="just">
                <a:lnSpc>
                  <a:spcPct val="150000"/>
                </a:lnSpc>
                <a:spcAft>
                  <a:spcPts val="600"/>
                </a:spcAft>
              </a:pPr>
              <a:r>
                <a:rPr lang="en-US" b="1" dirty="0">
                  <a:solidFill>
                    <a:schemeClr val="tx2"/>
                  </a:solidFill>
                  <a:latin typeface="+mj-lt"/>
                </a:rPr>
                <a:t>Unemployment is a social threat that India has been facing as a developing nation. </a:t>
              </a:r>
            </a:p>
            <a:p>
              <a:pPr algn="just">
                <a:lnSpc>
                  <a:spcPct val="150000"/>
                </a:lnSpc>
                <a:spcAft>
                  <a:spcPts val="600"/>
                </a:spcAft>
              </a:pPr>
              <a:r>
                <a:rPr lang="en-US" b="1" dirty="0">
                  <a:solidFill>
                    <a:schemeClr val="tx2"/>
                  </a:solidFill>
                  <a:latin typeface="+mj-lt"/>
                </a:rPr>
                <a:t>Joblessness in the country makes headlines almost all the time along with assumptions and estimates of it’s causes and consequences.</a:t>
              </a:r>
            </a:p>
            <a:p>
              <a:pPr algn="just">
                <a:lnSpc>
                  <a:spcPct val="150000"/>
                </a:lnSpc>
                <a:spcAft>
                  <a:spcPts val="600"/>
                </a:spcAft>
              </a:pPr>
              <a:r>
                <a:rPr lang="en-US" b="1" dirty="0">
                  <a:solidFill>
                    <a:schemeClr val="tx2"/>
                  </a:solidFill>
                  <a:latin typeface="+mj-lt"/>
                </a:rPr>
                <a:t>However, it remains pivotal to understand what the situation looks like for real at the basic level and from different perspectives.</a:t>
              </a:r>
            </a:p>
          </p:txBody>
        </p:sp>
      </p:grpSp>
      <p:sp>
        <p:nvSpPr>
          <p:cNvPr id="7" name="Rectangle 6">
            <a:extLst>
              <a:ext uri="{FF2B5EF4-FFF2-40B4-BE49-F238E27FC236}">
                <a16:creationId xmlns:a16="http://schemas.microsoft.com/office/drawing/2014/main" id="{C0E67168-FB21-5247-8E7B-3B4F73994C89}"/>
              </a:ext>
            </a:extLst>
          </p:cNvPr>
          <p:cNvSpPr/>
          <p:nvPr/>
        </p:nvSpPr>
        <p:spPr>
          <a:xfrm>
            <a:off x="504093" y="2443355"/>
            <a:ext cx="3810000" cy="264941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latin typeface="+mj-lt"/>
              </a:rPr>
              <a:t>As per Wikipedia, Unemployment or joblessness is when a person who is of normal working age(usually about 15-18 to about 60-65) does not have a paid job. They therefore do not get paid a salary.</a:t>
            </a:r>
            <a:endParaRPr lang="en-US" dirty="0">
              <a:ln w="0"/>
              <a:solidFill>
                <a:schemeClr val="tx1"/>
              </a:solidFill>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405116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2B244-6D01-4E46-BC0C-BAD9CBA21202}"/>
              </a:ext>
            </a:extLst>
          </p:cNvPr>
          <p:cNvSpPr>
            <a:spLocks noGrp="1"/>
          </p:cNvSpPr>
          <p:nvPr>
            <p:ph type="title"/>
          </p:nvPr>
        </p:nvSpPr>
        <p:spPr/>
        <p:txBody>
          <a:bodyPr>
            <a:normAutofit fontScale="90000"/>
          </a:bodyPr>
          <a:lstStyle/>
          <a:p>
            <a:r>
              <a:rPr lang="en-US" dirty="0"/>
              <a:t>Data cleaning – Professional profile of suicide victims data</a:t>
            </a:r>
          </a:p>
        </p:txBody>
      </p:sp>
      <p:sp>
        <p:nvSpPr>
          <p:cNvPr id="3" name="Content Placeholder 2">
            <a:extLst>
              <a:ext uri="{FF2B5EF4-FFF2-40B4-BE49-F238E27FC236}">
                <a16:creationId xmlns:a16="http://schemas.microsoft.com/office/drawing/2014/main" id="{6A49B83F-1ECD-9D45-B1C5-3CEA1FEAE89A}"/>
              </a:ext>
            </a:extLst>
          </p:cNvPr>
          <p:cNvSpPr>
            <a:spLocks noGrp="1"/>
          </p:cNvSpPr>
          <p:nvPr>
            <p:ph idx="1"/>
          </p:nvPr>
        </p:nvSpPr>
        <p:spPr>
          <a:xfrm>
            <a:off x="458694" y="1730458"/>
            <a:ext cx="11274612" cy="4195763"/>
          </a:xfrm>
        </p:spPr>
        <p:txBody>
          <a:bodyPr>
            <a:normAutofit/>
          </a:bodyPr>
          <a:lstStyle/>
          <a:p>
            <a:r>
              <a:rPr lang="en-US" sz="2400" dirty="0">
                <a:latin typeface="+mj-lt"/>
              </a:rPr>
              <a:t>To begin with the ‘State/UT’ column was renamed to ‘State’.</a:t>
            </a:r>
          </a:p>
          <a:p>
            <a:r>
              <a:rPr lang="en-US" sz="2400" dirty="0">
                <a:latin typeface="+mj-lt"/>
              </a:rPr>
              <a:t>Just like the previous data, the unnecessary rows representing total count for all states, union territories and the entire nation were removed.</a:t>
            </a:r>
          </a:p>
          <a:p>
            <a:r>
              <a:rPr lang="en-US" sz="2400" dirty="0">
                <a:latin typeface="+mj-lt"/>
              </a:rPr>
              <a:t>The data was pretty much clean beyond that.</a:t>
            </a:r>
          </a:p>
          <a:p>
            <a:endParaRPr lang="en-US" sz="2400" dirty="0">
              <a:latin typeface="+mj-lt"/>
            </a:endParaRPr>
          </a:p>
        </p:txBody>
      </p:sp>
      <p:pic>
        <p:nvPicPr>
          <p:cNvPr id="5" name="Picture 4">
            <a:extLst>
              <a:ext uri="{FF2B5EF4-FFF2-40B4-BE49-F238E27FC236}">
                <a16:creationId xmlns:a16="http://schemas.microsoft.com/office/drawing/2014/main" id="{1419A235-E966-F243-A8CE-4C0A06578777}"/>
              </a:ext>
            </a:extLst>
          </p:cNvPr>
          <p:cNvPicPr>
            <a:picLocks noChangeAspect="1"/>
          </p:cNvPicPr>
          <p:nvPr/>
        </p:nvPicPr>
        <p:blipFill>
          <a:blip r:embed="rId2"/>
          <a:stretch>
            <a:fillRect/>
          </a:stretch>
        </p:blipFill>
        <p:spPr>
          <a:xfrm>
            <a:off x="1111808" y="3750660"/>
            <a:ext cx="7221329" cy="2660400"/>
          </a:xfrm>
          <a:prstGeom prst="rect">
            <a:avLst/>
          </a:prstGeom>
        </p:spPr>
      </p:pic>
      <p:sp>
        <p:nvSpPr>
          <p:cNvPr id="6" name="TextBox 5">
            <a:extLst>
              <a:ext uri="{FF2B5EF4-FFF2-40B4-BE49-F238E27FC236}">
                <a16:creationId xmlns:a16="http://schemas.microsoft.com/office/drawing/2014/main" id="{54648126-B944-1A46-B0D5-59F75AA3BFCD}"/>
              </a:ext>
            </a:extLst>
          </p:cNvPr>
          <p:cNvSpPr txBox="1"/>
          <p:nvPr/>
        </p:nvSpPr>
        <p:spPr>
          <a:xfrm>
            <a:off x="8935429" y="4870322"/>
            <a:ext cx="3256571" cy="1200329"/>
          </a:xfrm>
          <a:prstGeom prst="rect">
            <a:avLst/>
          </a:prstGeom>
          <a:noFill/>
        </p:spPr>
        <p:txBody>
          <a:bodyPr wrap="square" rtlCol="0">
            <a:spAutoFit/>
          </a:bodyPr>
          <a:lstStyle/>
          <a:p>
            <a:r>
              <a:rPr lang="en-US" dirty="0">
                <a:latin typeface="+mj-lt"/>
              </a:rPr>
              <a:t>This is what we proceeded with for the transformation. The snippet shows the first few rows</a:t>
            </a:r>
            <a:r>
              <a:rPr lang="en-US" dirty="0"/>
              <a:t>.</a:t>
            </a:r>
          </a:p>
        </p:txBody>
      </p:sp>
      <p:sp>
        <p:nvSpPr>
          <p:cNvPr id="7" name="Right Arrow 6">
            <a:extLst>
              <a:ext uri="{FF2B5EF4-FFF2-40B4-BE49-F238E27FC236}">
                <a16:creationId xmlns:a16="http://schemas.microsoft.com/office/drawing/2014/main" id="{8CB4AEFD-9C3D-4644-AEC1-548114B3F200}"/>
              </a:ext>
            </a:extLst>
          </p:cNvPr>
          <p:cNvSpPr/>
          <p:nvPr/>
        </p:nvSpPr>
        <p:spPr>
          <a:xfrm>
            <a:off x="8371702" y="5191528"/>
            <a:ext cx="486597" cy="27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25A733A-B6EA-534E-9705-1A7403CA42ED}"/>
              </a:ext>
            </a:extLst>
          </p:cNvPr>
          <p:cNvSpPr/>
          <p:nvPr/>
        </p:nvSpPr>
        <p:spPr>
          <a:xfrm>
            <a:off x="3381547" y="6451025"/>
            <a:ext cx="3895043" cy="369332"/>
          </a:xfrm>
          <a:prstGeom prst="rect">
            <a:avLst/>
          </a:prstGeom>
        </p:spPr>
        <p:txBody>
          <a:bodyPr wrap="square">
            <a:spAutoFit/>
          </a:bodyPr>
          <a:lstStyle/>
          <a:p>
            <a:r>
              <a:rPr lang="en-US" dirty="0">
                <a:latin typeface="+mj-lt"/>
              </a:rPr>
              <a:t>Fig. 16</a:t>
            </a:r>
          </a:p>
        </p:txBody>
      </p:sp>
    </p:spTree>
    <p:extLst>
      <p:ext uri="{BB962C8B-B14F-4D97-AF65-F5344CB8AC3E}">
        <p14:creationId xmlns:p14="http://schemas.microsoft.com/office/powerpoint/2010/main" val="3095199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CD48-FFDB-004B-8A92-24F075D5BAD7}"/>
              </a:ext>
            </a:extLst>
          </p:cNvPr>
          <p:cNvSpPr>
            <a:spLocks noGrp="1"/>
          </p:cNvSpPr>
          <p:nvPr>
            <p:ph type="title"/>
          </p:nvPr>
        </p:nvSpPr>
        <p:spPr/>
        <p:txBody>
          <a:bodyPr>
            <a:normAutofit fontScale="90000"/>
          </a:bodyPr>
          <a:lstStyle/>
          <a:p>
            <a:r>
              <a:rPr lang="en-US" dirty="0"/>
              <a:t>Data transformation – Professional profile of suicide victims' data</a:t>
            </a:r>
          </a:p>
        </p:txBody>
      </p:sp>
      <p:sp>
        <p:nvSpPr>
          <p:cNvPr id="3" name="Content Placeholder 2">
            <a:extLst>
              <a:ext uri="{FF2B5EF4-FFF2-40B4-BE49-F238E27FC236}">
                <a16:creationId xmlns:a16="http://schemas.microsoft.com/office/drawing/2014/main" id="{EB8F211F-FB6B-F84B-94F0-592505C9FAF6}"/>
              </a:ext>
            </a:extLst>
          </p:cNvPr>
          <p:cNvSpPr>
            <a:spLocks noGrp="1"/>
          </p:cNvSpPr>
          <p:nvPr>
            <p:ph idx="1"/>
          </p:nvPr>
        </p:nvSpPr>
        <p:spPr>
          <a:xfrm>
            <a:off x="322769" y="1691323"/>
            <a:ext cx="11274612" cy="4195763"/>
          </a:xfrm>
        </p:spPr>
        <p:txBody>
          <a:bodyPr>
            <a:normAutofit/>
          </a:bodyPr>
          <a:lstStyle/>
          <a:p>
            <a:pPr marL="0" indent="0">
              <a:buNone/>
            </a:pPr>
            <a:r>
              <a:rPr lang="en-US" sz="2000" dirty="0">
                <a:latin typeface="+mj-lt"/>
              </a:rPr>
              <a:t>The transformation steps given below were performed on the data:-</a:t>
            </a:r>
          </a:p>
          <a:p>
            <a:pPr>
              <a:buFont typeface="Wingdings" pitchFamily="2" charset="2"/>
              <a:buChar char="Ø"/>
            </a:pPr>
            <a:r>
              <a:rPr lang="en-US" sz="2000" dirty="0">
                <a:latin typeface="+mj-lt"/>
              </a:rPr>
              <a:t> Since the year of interest is 2011, rows for rest of the years (2001 – 2010 and 2012) were removed, leaving 35 rows in the dataset.</a:t>
            </a:r>
          </a:p>
          <a:p>
            <a:pPr>
              <a:buFont typeface="Wingdings" pitchFamily="2" charset="2"/>
              <a:buChar char="Ø"/>
            </a:pPr>
            <a:r>
              <a:rPr lang="en-US" sz="2000" dirty="0">
                <a:latin typeface="+mj-lt"/>
              </a:rPr>
              <a:t>In order for it to be added to the census data, we needed one row per state.</a:t>
            </a:r>
          </a:p>
          <a:p>
            <a:pPr>
              <a:buFont typeface="Wingdings" pitchFamily="2" charset="2"/>
              <a:buChar char="Ø"/>
            </a:pPr>
            <a:r>
              <a:rPr lang="en-US" sz="2000" dirty="0">
                <a:latin typeface="+mj-lt"/>
              </a:rPr>
              <a:t> We only want to analyze suicide trend among unemployed people, so the corresponding category was chosen, and the rest were discarded.</a:t>
            </a:r>
          </a:p>
          <a:p>
            <a:pPr marL="0" indent="0">
              <a:buNone/>
            </a:pPr>
            <a:endParaRPr lang="en-US" sz="2000" dirty="0"/>
          </a:p>
        </p:txBody>
      </p:sp>
      <p:graphicFrame>
        <p:nvGraphicFramePr>
          <p:cNvPr id="8" name="Table 8">
            <a:extLst>
              <a:ext uri="{FF2B5EF4-FFF2-40B4-BE49-F238E27FC236}">
                <a16:creationId xmlns:a16="http://schemas.microsoft.com/office/drawing/2014/main" id="{6C0D940D-652D-7F4D-A4EC-C412C75569A1}"/>
              </a:ext>
            </a:extLst>
          </p:cNvPr>
          <p:cNvGraphicFramePr>
            <a:graphicFrameLocks noGrp="1"/>
          </p:cNvGraphicFramePr>
          <p:nvPr>
            <p:extLst>
              <p:ext uri="{D42A27DB-BD31-4B8C-83A1-F6EECF244321}">
                <p14:modId xmlns:p14="http://schemas.microsoft.com/office/powerpoint/2010/main" val="2635045057"/>
              </p:ext>
            </p:extLst>
          </p:nvPr>
        </p:nvGraphicFramePr>
        <p:xfrm>
          <a:off x="744731" y="4145280"/>
          <a:ext cx="7408897" cy="2346960"/>
        </p:xfrm>
        <a:graphic>
          <a:graphicData uri="http://schemas.openxmlformats.org/drawingml/2006/table">
            <a:tbl>
              <a:tblPr firstRow="1" bandRow="1">
                <a:tableStyleId>{5C22544A-7EE6-4342-B048-85BDC9FD1C3A}</a:tableStyleId>
              </a:tblPr>
              <a:tblGrid>
                <a:gridCol w="3781375">
                  <a:extLst>
                    <a:ext uri="{9D8B030D-6E8A-4147-A177-3AD203B41FA5}">
                      <a16:colId xmlns:a16="http://schemas.microsoft.com/office/drawing/2014/main" val="2821253678"/>
                    </a:ext>
                  </a:extLst>
                </a:gridCol>
                <a:gridCol w="3627522">
                  <a:extLst>
                    <a:ext uri="{9D8B030D-6E8A-4147-A177-3AD203B41FA5}">
                      <a16:colId xmlns:a16="http://schemas.microsoft.com/office/drawing/2014/main" val="491462061"/>
                    </a:ext>
                  </a:extLst>
                </a:gridCol>
              </a:tblGrid>
              <a:tr h="353939">
                <a:tc>
                  <a:txBody>
                    <a:bodyPr/>
                    <a:lstStyle/>
                    <a:p>
                      <a:r>
                        <a:rPr lang="en-US" sz="1800" dirty="0">
                          <a:latin typeface="+mj-lt"/>
                        </a:rPr>
                        <a:t>PROFESSIONAL PROFILE OF</a:t>
                      </a:r>
                    </a:p>
                  </a:txBody>
                  <a:tcPr/>
                </a:tc>
                <a:tc>
                  <a:txBody>
                    <a:bodyPr/>
                    <a:lstStyle/>
                    <a:p>
                      <a:r>
                        <a:rPr lang="en-US" sz="1800" dirty="0">
                          <a:latin typeface="+mj-lt"/>
                        </a:rPr>
                        <a:t>SUICIDE VICTIMS (ALL)</a:t>
                      </a:r>
                    </a:p>
                  </a:txBody>
                  <a:tcPr/>
                </a:tc>
                <a:extLst>
                  <a:ext uri="{0D108BD9-81ED-4DB2-BD59-A6C34878D82A}">
                    <a16:rowId xmlns:a16="http://schemas.microsoft.com/office/drawing/2014/main" val="1795456388"/>
                  </a:ext>
                </a:extLst>
              </a:tr>
              <a:tr h="353939">
                <a:tc>
                  <a:txBody>
                    <a:bodyPr/>
                    <a:lstStyle/>
                    <a:p>
                      <a:r>
                        <a:rPr lang="en-US" sz="2000" dirty="0">
                          <a:latin typeface="+mj-lt"/>
                        </a:rPr>
                        <a:t>Housewife</a:t>
                      </a:r>
                    </a:p>
                  </a:txBody>
                  <a:tcPr/>
                </a:tc>
                <a:tc>
                  <a:txBody>
                    <a:bodyPr/>
                    <a:lstStyle/>
                    <a:p>
                      <a:r>
                        <a:rPr lang="en-US" sz="2000" dirty="0">
                          <a:latin typeface="+mj-lt"/>
                        </a:rPr>
                        <a:t>Farming/Agriculture</a:t>
                      </a:r>
                    </a:p>
                  </a:txBody>
                  <a:tcPr/>
                </a:tc>
                <a:extLst>
                  <a:ext uri="{0D108BD9-81ED-4DB2-BD59-A6C34878D82A}">
                    <a16:rowId xmlns:a16="http://schemas.microsoft.com/office/drawing/2014/main" val="911862285"/>
                  </a:ext>
                </a:extLst>
              </a:tr>
              <a:tr h="353939">
                <a:tc>
                  <a:txBody>
                    <a:bodyPr/>
                    <a:lstStyle/>
                    <a:p>
                      <a:r>
                        <a:rPr lang="en-US" sz="2000" dirty="0">
                          <a:latin typeface="+mj-lt"/>
                        </a:rPr>
                        <a:t>Private Services</a:t>
                      </a:r>
                    </a:p>
                  </a:txBody>
                  <a:tcPr/>
                </a:tc>
                <a:tc>
                  <a:txBody>
                    <a:bodyPr/>
                    <a:lstStyle/>
                    <a:p>
                      <a:r>
                        <a:rPr lang="en-US" sz="2000" dirty="0">
                          <a:latin typeface="+mj-lt"/>
                        </a:rPr>
                        <a:t>Public Sector Undertaking</a:t>
                      </a:r>
                    </a:p>
                  </a:txBody>
                  <a:tcPr/>
                </a:tc>
                <a:extLst>
                  <a:ext uri="{0D108BD9-81ED-4DB2-BD59-A6C34878D82A}">
                    <a16:rowId xmlns:a16="http://schemas.microsoft.com/office/drawing/2014/main" val="628598690"/>
                  </a:ext>
                </a:extLst>
              </a:tr>
              <a:tr h="353939">
                <a:tc>
                  <a:txBody>
                    <a:bodyPr/>
                    <a:lstStyle/>
                    <a:p>
                      <a:r>
                        <a:rPr lang="en-US" sz="2000" dirty="0">
                          <a:latin typeface="+mj-lt"/>
                        </a:rPr>
                        <a:t>Government Services</a:t>
                      </a:r>
                    </a:p>
                  </a:txBody>
                  <a:tcPr/>
                </a:tc>
                <a:tc>
                  <a:txBody>
                    <a:bodyPr/>
                    <a:lstStyle/>
                    <a:p>
                      <a:r>
                        <a:rPr lang="en-US" sz="2000" dirty="0">
                          <a:latin typeface="+mj-lt"/>
                        </a:rPr>
                        <a:t>Professional Activity</a:t>
                      </a:r>
                    </a:p>
                  </a:txBody>
                  <a:tcPr/>
                </a:tc>
                <a:extLst>
                  <a:ext uri="{0D108BD9-81ED-4DB2-BD59-A6C34878D82A}">
                    <a16:rowId xmlns:a16="http://schemas.microsoft.com/office/drawing/2014/main" val="1415729341"/>
                  </a:ext>
                </a:extLst>
              </a:tr>
              <a:tr h="353939">
                <a:tc>
                  <a:txBody>
                    <a:bodyPr/>
                    <a:lstStyle/>
                    <a:p>
                      <a:r>
                        <a:rPr lang="en-US" sz="2000" dirty="0">
                          <a:latin typeface="+mj-lt"/>
                        </a:rPr>
                        <a:t>Unemployed</a:t>
                      </a:r>
                    </a:p>
                  </a:txBody>
                  <a:tcPr/>
                </a:tc>
                <a:tc>
                  <a:txBody>
                    <a:bodyPr/>
                    <a:lstStyle/>
                    <a:p>
                      <a:r>
                        <a:rPr lang="en-US" sz="2000" dirty="0">
                          <a:latin typeface="+mj-lt"/>
                        </a:rPr>
                        <a:t>Retired people</a:t>
                      </a:r>
                    </a:p>
                  </a:txBody>
                  <a:tcPr/>
                </a:tc>
                <a:extLst>
                  <a:ext uri="{0D108BD9-81ED-4DB2-BD59-A6C34878D82A}">
                    <a16:rowId xmlns:a16="http://schemas.microsoft.com/office/drawing/2014/main" val="1868440019"/>
                  </a:ext>
                </a:extLst>
              </a:tr>
              <a:tr h="353939">
                <a:tc>
                  <a:txBody>
                    <a:bodyPr/>
                    <a:lstStyle/>
                    <a:p>
                      <a:r>
                        <a:rPr lang="en-US" sz="2000" dirty="0">
                          <a:latin typeface="+mj-lt"/>
                        </a:rPr>
                        <a:t>Student</a:t>
                      </a:r>
                    </a:p>
                  </a:txBody>
                  <a:tcPr/>
                </a:tc>
                <a:tc>
                  <a:txBody>
                    <a:bodyPr/>
                    <a:lstStyle/>
                    <a:p>
                      <a:r>
                        <a:rPr lang="en-US" sz="2000" dirty="0">
                          <a:latin typeface="+mj-lt"/>
                        </a:rPr>
                        <a:t>Employed(Business activity)</a:t>
                      </a:r>
                    </a:p>
                  </a:txBody>
                  <a:tcPr/>
                </a:tc>
                <a:extLst>
                  <a:ext uri="{0D108BD9-81ED-4DB2-BD59-A6C34878D82A}">
                    <a16:rowId xmlns:a16="http://schemas.microsoft.com/office/drawing/2014/main" val="771157014"/>
                  </a:ext>
                </a:extLst>
              </a:tr>
            </a:tbl>
          </a:graphicData>
        </a:graphic>
      </p:graphicFrame>
      <p:graphicFrame>
        <p:nvGraphicFramePr>
          <p:cNvPr id="17" name="Table 17">
            <a:extLst>
              <a:ext uri="{FF2B5EF4-FFF2-40B4-BE49-F238E27FC236}">
                <a16:creationId xmlns:a16="http://schemas.microsoft.com/office/drawing/2014/main" id="{928C119B-368E-5443-918C-630628CF64DE}"/>
              </a:ext>
            </a:extLst>
          </p:cNvPr>
          <p:cNvGraphicFramePr>
            <a:graphicFrameLocks noGrp="1"/>
          </p:cNvGraphicFramePr>
          <p:nvPr>
            <p:extLst>
              <p:ext uri="{D42A27DB-BD31-4B8C-83A1-F6EECF244321}">
                <p14:modId xmlns:p14="http://schemas.microsoft.com/office/powerpoint/2010/main" val="1773372790"/>
              </p:ext>
            </p:extLst>
          </p:nvPr>
        </p:nvGraphicFramePr>
        <p:xfrm>
          <a:off x="9521446" y="5225179"/>
          <a:ext cx="1832354" cy="664291"/>
        </p:xfrm>
        <a:graphic>
          <a:graphicData uri="http://schemas.openxmlformats.org/drawingml/2006/table">
            <a:tbl>
              <a:tblPr firstRow="1" bandRow="1">
                <a:tableStyleId>{5C22544A-7EE6-4342-B048-85BDC9FD1C3A}</a:tableStyleId>
              </a:tblPr>
              <a:tblGrid>
                <a:gridCol w="1832354">
                  <a:extLst>
                    <a:ext uri="{9D8B030D-6E8A-4147-A177-3AD203B41FA5}">
                      <a16:colId xmlns:a16="http://schemas.microsoft.com/office/drawing/2014/main" val="3544003462"/>
                    </a:ext>
                  </a:extLst>
                </a:gridCol>
              </a:tblGrid>
              <a:tr h="664291">
                <a:tc>
                  <a:txBody>
                    <a:bodyPr/>
                    <a:lstStyle/>
                    <a:p>
                      <a:r>
                        <a:rPr lang="en-US" dirty="0"/>
                        <a:t>Unemployed suicide victims</a:t>
                      </a:r>
                    </a:p>
                  </a:txBody>
                  <a:tcPr/>
                </a:tc>
                <a:extLst>
                  <a:ext uri="{0D108BD9-81ED-4DB2-BD59-A6C34878D82A}">
                    <a16:rowId xmlns:a16="http://schemas.microsoft.com/office/drawing/2014/main" val="1931703912"/>
                  </a:ext>
                </a:extLst>
              </a:tr>
            </a:tbl>
          </a:graphicData>
        </a:graphic>
      </p:graphicFrame>
      <p:sp>
        <p:nvSpPr>
          <p:cNvPr id="18" name="Right Arrow 17">
            <a:extLst>
              <a:ext uri="{FF2B5EF4-FFF2-40B4-BE49-F238E27FC236}">
                <a16:creationId xmlns:a16="http://schemas.microsoft.com/office/drawing/2014/main" id="{815F7972-7EA9-C843-A4E5-BB967AC87B68}"/>
              </a:ext>
            </a:extLst>
          </p:cNvPr>
          <p:cNvSpPr/>
          <p:nvPr/>
        </p:nvSpPr>
        <p:spPr>
          <a:xfrm>
            <a:off x="8575589" y="5446115"/>
            <a:ext cx="778476" cy="2256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333E63D-4BEC-164E-94F1-1B45F97EECAE}"/>
              </a:ext>
            </a:extLst>
          </p:cNvPr>
          <p:cNvSpPr txBox="1"/>
          <p:nvPr/>
        </p:nvSpPr>
        <p:spPr>
          <a:xfrm>
            <a:off x="9521446" y="5991726"/>
            <a:ext cx="1832354" cy="369332"/>
          </a:xfrm>
          <a:prstGeom prst="rect">
            <a:avLst/>
          </a:prstGeom>
          <a:noFill/>
        </p:spPr>
        <p:txBody>
          <a:bodyPr wrap="square" rtlCol="0">
            <a:spAutoFit/>
          </a:bodyPr>
          <a:lstStyle/>
          <a:p>
            <a:pPr algn="ctr"/>
            <a:r>
              <a:rPr lang="en-US" dirty="0">
                <a:latin typeface="+mj-lt"/>
              </a:rPr>
              <a:t>(Chosen)</a:t>
            </a:r>
          </a:p>
        </p:txBody>
      </p:sp>
      <p:sp>
        <p:nvSpPr>
          <p:cNvPr id="5" name="TextBox 4">
            <a:extLst>
              <a:ext uri="{FF2B5EF4-FFF2-40B4-BE49-F238E27FC236}">
                <a16:creationId xmlns:a16="http://schemas.microsoft.com/office/drawing/2014/main" id="{6AC2FA79-EEDF-9945-90A3-B0D18BC49C60}"/>
              </a:ext>
            </a:extLst>
          </p:cNvPr>
          <p:cNvSpPr txBox="1"/>
          <p:nvPr/>
        </p:nvSpPr>
        <p:spPr>
          <a:xfrm>
            <a:off x="3018850" y="6488668"/>
            <a:ext cx="2016369" cy="369332"/>
          </a:xfrm>
          <a:prstGeom prst="rect">
            <a:avLst/>
          </a:prstGeom>
          <a:noFill/>
        </p:spPr>
        <p:txBody>
          <a:bodyPr wrap="square" rtlCol="0">
            <a:spAutoFit/>
          </a:bodyPr>
          <a:lstStyle/>
          <a:p>
            <a:r>
              <a:rPr lang="en-US" dirty="0">
                <a:latin typeface="+mj-lt"/>
              </a:rPr>
              <a:t>Table 2</a:t>
            </a:r>
          </a:p>
        </p:txBody>
      </p:sp>
    </p:spTree>
    <p:extLst>
      <p:ext uri="{BB962C8B-B14F-4D97-AF65-F5344CB8AC3E}">
        <p14:creationId xmlns:p14="http://schemas.microsoft.com/office/powerpoint/2010/main" val="3646756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B9F763-497C-274A-8026-980A1EAF212D}"/>
              </a:ext>
            </a:extLst>
          </p:cNvPr>
          <p:cNvPicPr>
            <a:picLocks noGrp="1" noChangeAspect="1"/>
          </p:cNvPicPr>
          <p:nvPr>
            <p:ph idx="1"/>
          </p:nvPr>
        </p:nvPicPr>
        <p:blipFill>
          <a:blip r:embed="rId2"/>
          <a:stretch>
            <a:fillRect/>
          </a:stretch>
        </p:blipFill>
        <p:spPr>
          <a:xfrm>
            <a:off x="4917988" y="889514"/>
            <a:ext cx="7041291" cy="2595600"/>
          </a:xfrm>
        </p:spPr>
      </p:pic>
      <p:pic>
        <p:nvPicPr>
          <p:cNvPr id="9" name="Picture 8">
            <a:extLst>
              <a:ext uri="{FF2B5EF4-FFF2-40B4-BE49-F238E27FC236}">
                <a16:creationId xmlns:a16="http://schemas.microsoft.com/office/drawing/2014/main" id="{7774CE54-E6D9-0B41-9D75-1D5264CB73F7}"/>
              </a:ext>
            </a:extLst>
          </p:cNvPr>
          <p:cNvPicPr>
            <a:picLocks noChangeAspect="1"/>
          </p:cNvPicPr>
          <p:nvPr/>
        </p:nvPicPr>
        <p:blipFill>
          <a:blip r:embed="rId3"/>
          <a:stretch>
            <a:fillRect/>
          </a:stretch>
        </p:blipFill>
        <p:spPr>
          <a:xfrm>
            <a:off x="160637" y="3548455"/>
            <a:ext cx="7451125" cy="3136854"/>
          </a:xfrm>
          <a:prstGeom prst="rect">
            <a:avLst/>
          </a:prstGeom>
        </p:spPr>
      </p:pic>
      <p:sp>
        <p:nvSpPr>
          <p:cNvPr id="11" name="TextBox 10">
            <a:extLst>
              <a:ext uri="{FF2B5EF4-FFF2-40B4-BE49-F238E27FC236}">
                <a16:creationId xmlns:a16="http://schemas.microsoft.com/office/drawing/2014/main" id="{4CDECB58-1907-0349-BBC7-015970FD7B2D}"/>
              </a:ext>
            </a:extLst>
          </p:cNvPr>
          <p:cNvSpPr txBox="1"/>
          <p:nvPr/>
        </p:nvSpPr>
        <p:spPr>
          <a:xfrm>
            <a:off x="889686" y="123568"/>
            <a:ext cx="9840098" cy="461665"/>
          </a:xfrm>
          <a:prstGeom prst="rect">
            <a:avLst/>
          </a:prstGeom>
          <a:noFill/>
        </p:spPr>
        <p:txBody>
          <a:bodyPr wrap="square" rtlCol="0">
            <a:spAutoFit/>
          </a:bodyPr>
          <a:lstStyle/>
          <a:p>
            <a:r>
              <a:rPr lang="en-US" sz="2400" dirty="0">
                <a:latin typeface="+mj-lt"/>
              </a:rPr>
              <a:t>Data transformation –Educational profile of suicide victims data (contd.)</a:t>
            </a:r>
          </a:p>
        </p:txBody>
      </p:sp>
      <p:sp>
        <p:nvSpPr>
          <p:cNvPr id="14" name="Bent Arrow 13">
            <a:extLst>
              <a:ext uri="{FF2B5EF4-FFF2-40B4-BE49-F238E27FC236}">
                <a16:creationId xmlns:a16="http://schemas.microsoft.com/office/drawing/2014/main" id="{FEB850FC-95D2-DF49-8814-5818A09825EA}"/>
              </a:ext>
            </a:extLst>
          </p:cNvPr>
          <p:cNvSpPr/>
          <p:nvPr/>
        </p:nvSpPr>
        <p:spPr>
          <a:xfrm>
            <a:off x="3039762" y="1616669"/>
            <a:ext cx="1692874" cy="1692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BF97985B-C0FB-A546-A1BD-45A9844C374C}"/>
              </a:ext>
            </a:extLst>
          </p:cNvPr>
          <p:cNvSpPr txBox="1"/>
          <p:nvPr/>
        </p:nvSpPr>
        <p:spPr>
          <a:xfrm>
            <a:off x="8044248" y="4880919"/>
            <a:ext cx="2829697" cy="646331"/>
          </a:xfrm>
          <a:prstGeom prst="rect">
            <a:avLst/>
          </a:prstGeom>
          <a:noFill/>
        </p:spPr>
        <p:txBody>
          <a:bodyPr wrap="square" rtlCol="0">
            <a:spAutoFit/>
          </a:bodyPr>
          <a:lstStyle/>
          <a:p>
            <a:pPr algn="ctr"/>
            <a:r>
              <a:rPr lang="en-US" dirty="0">
                <a:latin typeface="+mj-lt"/>
              </a:rPr>
              <a:t>Before transformation (6300 X 16)</a:t>
            </a:r>
          </a:p>
        </p:txBody>
      </p:sp>
      <p:sp>
        <p:nvSpPr>
          <p:cNvPr id="16" name="TextBox 15">
            <a:extLst>
              <a:ext uri="{FF2B5EF4-FFF2-40B4-BE49-F238E27FC236}">
                <a16:creationId xmlns:a16="http://schemas.microsoft.com/office/drawing/2014/main" id="{EBDF28B6-9B68-7C43-9CFB-A31F7C98B99E}"/>
              </a:ext>
            </a:extLst>
          </p:cNvPr>
          <p:cNvSpPr txBox="1"/>
          <p:nvPr/>
        </p:nvSpPr>
        <p:spPr>
          <a:xfrm>
            <a:off x="889686" y="1272893"/>
            <a:ext cx="2570205" cy="646331"/>
          </a:xfrm>
          <a:prstGeom prst="rect">
            <a:avLst/>
          </a:prstGeom>
          <a:noFill/>
        </p:spPr>
        <p:txBody>
          <a:bodyPr wrap="square" rtlCol="0">
            <a:spAutoFit/>
          </a:bodyPr>
          <a:lstStyle/>
          <a:p>
            <a:pPr algn="ctr"/>
            <a:r>
              <a:rPr lang="en-US" dirty="0">
                <a:latin typeface="+mj-lt"/>
              </a:rPr>
              <a:t>After transformation</a:t>
            </a:r>
          </a:p>
          <a:p>
            <a:pPr algn="ctr"/>
            <a:r>
              <a:rPr lang="en-US" dirty="0">
                <a:latin typeface="+mj-lt"/>
              </a:rPr>
              <a:t>(35 X 15)</a:t>
            </a:r>
          </a:p>
        </p:txBody>
      </p:sp>
      <p:cxnSp>
        <p:nvCxnSpPr>
          <p:cNvPr id="20" name="Straight Arrow Connector 19">
            <a:extLst>
              <a:ext uri="{FF2B5EF4-FFF2-40B4-BE49-F238E27FC236}">
                <a16:creationId xmlns:a16="http://schemas.microsoft.com/office/drawing/2014/main" id="{20CEA621-132E-944A-AD93-4B63A83A8FDB}"/>
              </a:ext>
            </a:extLst>
          </p:cNvPr>
          <p:cNvCxnSpPr/>
          <p:nvPr/>
        </p:nvCxnSpPr>
        <p:spPr>
          <a:xfrm>
            <a:off x="3459891" y="1161535"/>
            <a:ext cx="12727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A6AF32A-8DC1-D941-81A7-3BCFF5D826EC}"/>
              </a:ext>
            </a:extLst>
          </p:cNvPr>
          <p:cNvCxnSpPr>
            <a:endCxn id="9" idx="3"/>
          </p:cNvCxnSpPr>
          <p:nvPr/>
        </p:nvCxnSpPr>
        <p:spPr>
          <a:xfrm flipH="1">
            <a:off x="7611762" y="5116882"/>
            <a:ext cx="605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286CCBC-9C97-EF41-A65D-A22817F79352}"/>
              </a:ext>
            </a:extLst>
          </p:cNvPr>
          <p:cNvSpPr/>
          <p:nvPr/>
        </p:nvSpPr>
        <p:spPr>
          <a:xfrm>
            <a:off x="8296957" y="5917172"/>
            <a:ext cx="3895043" cy="369332"/>
          </a:xfrm>
          <a:prstGeom prst="rect">
            <a:avLst/>
          </a:prstGeom>
        </p:spPr>
        <p:txBody>
          <a:bodyPr wrap="square">
            <a:spAutoFit/>
          </a:bodyPr>
          <a:lstStyle/>
          <a:p>
            <a:r>
              <a:rPr lang="en-US" dirty="0">
                <a:latin typeface="+mj-lt"/>
              </a:rPr>
              <a:t>Fig. 17 </a:t>
            </a:r>
          </a:p>
        </p:txBody>
      </p:sp>
      <p:sp>
        <p:nvSpPr>
          <p:cNvPr id="12" name="Rectangle 11">
            <a:extLst>
              <a:ext uri="{FF2B5EF4-FFF2-40B4-BE49-F238E27FC236}">
                <a16:creationId xmlns:a16="http://schemas.microsoft.com/office/drawing/2014/main" id="{04414639-622A-CE4C-B211-C5BAFB7982BF}"/>
              </a:ext>
            </a:extLst>
          </p:cNvPr>
          <p:cNvSpPr/>
          <p:nvPr/>
        </p:nvSpPr>
        <p:spPr>
          <a:xfrm>
            <a:off x="1683376" y="860661"/>
            <a:ext cx="3895043" cy="369332"/>
          </a:xfrm>
          <a:prstGeom prst="rect">
            <a:avLst/>
          </a:prstGeom>
        </p:spPr>
        <p:txBody>
          <a:bodyPr wrap="square">
            <a:spAutoFit/>
          </a:bodyPr>
          <a:lstStyle/>
          <a:p>
            <a:r>
              <a:rPr lang="en-US" dirty="0">
                <a:latin typeface="+mj-lt"/>
              </a:rPr>
              <a:t>Fig. 18 </a:t>
            </a:r>
          </a:p>
        </p:txBody>
      </p:sp>
    </p:spTree>
    <p:extLst>
      <p:ext uri="{BB962C8B-B14F-4D97-AF65-F5344CB8AC3E}">
        <p14:creationId xmlns:p14="http://schemas.microsoft.com/office/powerpoint/2010/main" val="4183766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4407-E58D-D847-A471-347A8A787476}"/>
              </a:ext>
            </a:extLst>
          </p:cNvPr>
          <p:cNvSpPr>
            <a:spLocks noGrp="1"/>
          </p:cNvSpPr>
          <p:nvPr>
            <p:ph type="title"/>
          </p:nvPr>
        </p:nvSpPr>
        <p:spPr/>
        <p:txBody>
          <a:bodyPr>
            <a:normAutofit/>
          </a:bodyPr>
          <a:lstStyle/>
          <a:p>
            <a:r>
              <a:rPr lang="en-US" sz="2800" dirty="0"/>
              <a:t>H</a:t>
            </a:r>
            <a:r>
              <a:rPr lang="en-US" sz="2800" b="0" i="0" u="none" strike="noStrike" dirty="0">
                <a:effectLst/>
              </a:rPr>
              <a:t>ow are the numbers distributed among different educational categories </a:t>
            </a:r>
            <a:r>
              <a:rPr lang="en-US" sz="2800" b="0" i="0" dirty="0">
                <a:effectLst/>
              </a:rPr>
              <a:t>​?</a:t>
            </a:r>
            <a:endParaRPr lang="en-US" sz="2800" dirty="0"/>
          </a:p>
        </p:txBody>
      </p:sp>
      <p:sp>
        <p:nvSpPr>
          <p:cNvPr id="3" name="Content Placeholder 2">
            <a:extLst>
              <a:ext uri="{FF2B5EF4-FFF2-40B4-BE49-F238E27FC236}">
                <a16:creationId xmlns:a16="http://schemas.microsoft.com/office/drawing/2014/main" id="{BDC2AD07-C57D-8849-B5C1-5CC62B199CEF}"/>
              </a:ext>
            </a:extLst>
          </p:cNvPr>
          <p:cNvSpPr>
            <a:spLocks noGrp="1"/>
          </p:cNvSpPr>
          <p:nvPr>
            <p:ph idx="1"/>
          </p:nvPr>
        </p:nvSpPr>
        <p:spPr>
          <a:xfrm>
            <a:off x="360372" y="1849296"/>
            <a:ext cx="11274612" cy="4293460"/>
          </a:xfrm>
        </p:spPr>
        <p:txBody>
          <a:bodyPr>
            <a:normAutofit/>
          </a:bodyPr>
          <a:lstStyle/>
          <a:p>
            <a:r>
              <a:rPr lang="en-US" sz="2000" dirty="0">
                <a:latin typeface="+mj-lt"/>
              </a:rPr>
              <a:t>The following query was used to get the data</a:t>
            </a:r>
          </a:p>
          <a:p>
            <a:pPr marL="0" indent="0">
              <a:buNone/>
            </a:pPr>
            <a:endParaRPr lang="en-US" sz="2000" dirty="0">
              <a:latin typeface="+mj-lt"/>
            </a:endParaRPr>
          </a:p>
        </p:txBody>
      </p:sp>
      <p:pic>
        <p:nvPicPr>
          <p:cNvPr id="2050" name="Picture 2">
            <a:extLst>
              <a:ext uri="{FF2B5EF4-FFF2-40B4-BE49-F238E27FC236}">
                <a16:creationId xmlns:a16="http://schemas.microsoft.com/office/drawing/2014/main" id="{C9E7CF8C-79EC-452E-9F59-C44A43EAF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893" y="2717147"/>
            <a:ext cx="7891465" cy="18861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0451ABB-7FD3-414B-8015-EB7FAC315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893" y="4909753"/>
            <a:ext cx="7911997" cy="1122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845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102E8-BD54-4EB9-A669-79ED5C21F699}"/>
              </a:ext>
            </a:extLst>
          </p:cNvPr>
          <p:cNvSpPr>
            <a:spLocks noGrp="1"/>
          </p:cNvSpPr>
          <p:nvPr>
            <p:ph type="title"/>
          </p:nvPr>
        </p:nvSpPr>
        <p:spPr/>
        <p:txBody>
          <a:bodyPr>
            <a:normAutofit/>
          </a:bodyPr>
          <a:lstStyle/>
          <a:p>
            <a:r>
              <a:rPr lang="en-IN" sz="3200" dirty="0"/>
              <a:t>Distribution of suicide victims by their Age group</a:t>
            </a:r>
          </a:p>
        </p:txBody>
      </p:sp>
      <p:sp>
        <p:nvSpPr>
          <p:cNvPr id="3" name="Content Placeholder 2">
            <a:extLst>
              <a:ext uri="{FF2B5EF4-FFF2-40B4-BE49-F238E27FC236}">
                <a16:creationId xmlns:a16="http://schemas.microsoft.com/office/drawing/2014/main" id="{4B98DCCB-5636-431A-A239-F27085A837F0}"/>
              </a:ext>
            </a:extLst>
          </p:cNvPr>
          <p:cNvSpPr>
            <a:spLocks noGrp="1"/>
          </p:cNvSpPr>
          <p:nvPr>
            <p:ph idx="1"/>
          </p:nvPr>
        </p:nvSpPr>
        <p:spPr/>
        <p:txBody>
          <a:bodyPr>
            <a:normAutofit/>
          </a:bodyPr>
          <a:lstStyle/>
          <a:p>
            <a:r>
              <a:rPr lang="en-IN" sz="2400" dirty="0">
                <a:latin typeface="+mj-lt"/>
              </a:rPr>
              <a:t>The below </a:t>
            </a:r>
            <a:r>
              <a:rPr lang="en-IN" sz="2400" dirty="0" err="1">
                <a:latin typeface="+mj-lt"/>
              </a:rPr>
              <a:t>sql</a:t>
            </a:r>
            <a:r>
              <a:rPr lang="en-IN" sz="2400" dirty="0">
                <a:latin typeface="+mj-lt"/>
              </a:rPr>
              <a:t> query gives the required data for our analysis</a:t>
            </a:r>
          </a:p>
        </p:txBody>
      </p:sp>
      <p:pic>
        <p:nvPicPr>
          <p:cNvPr id="3074" name="Picture 2">
            <a:extLst>
              <a:ext uri="{FF2B5EF4-FFF2-40B4-BE49-F238E27FC236}">
                <a16:creationId xmlns:a16="http://schemas.microsoft.com/office/drawing/2014/main" id="{B80E2E74-4D4F-4876-AAE6-0E5F596015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94" y="2631358"/>
            <a:ext cx="91630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833B2F5-5309-43DA-A4F7-0B497F42E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94" y="4764088"/>
            <a:ext cx="922972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986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4955-10FE-4F86-AB40-1070D44E3CBE}"/>
              </a:ext>
            </a:extLst>
          </p:cNvPr>
          <p:cNvSpPr>
            <a:spLocks noGrp="1"/>
          </p:cNvSpPr>
          <p:nvPr>
            <p:ph type="title"/>
          </p:nvPr>
        </p:nvSpPr>
        <p:spPr/>
        <p:txBody>
          <a:bodyPr>
            <a:normAutofit/>
          </a:bodyPr>
          <a:lstStyle/>
          <a:p>
            <a:r>
              <a:rPr lang="en-IN" sz="2800" dirty="0"/>
              <a:t>How does the count of Non workers relate to Poverty Line data</a:t>
            </a:r>
          </a:p>
        </p:txBody>
      </p:sp>
      <p:pic>
        <p:nvPicPr>
          <p:cNvPr id="4098" name="Picture 2">
            <a:extLst>
              <a:ext uri="{FF2B5EF4-FFF2-40B4-BE49-F238E27FC236}">
                <a16:creationId xmlns:a16="http://schemas.microsoft.com/office/drawing/2014/main" id="{7FE6522C-51C4-4921-BBC4-1A73D3826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804" y="2205620"/>
            <a:ext cx="8966183" cy="1483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48C90F3-A7C5-4516-AE2B-C37392085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587" y="4203117"/>
            <a:ext cx="891540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320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D1C4-3E37-4378-9FB2-D3D246BB2B6B}"/>
              </a:ext>
            </a:extLst>
          </p:cNvPr>
          <p:cNvSpPr>
            <a:spLocks noGrp="1"/>
          </p:cNvSpPr>
          <p:nvPr>
            <p:ph type="title"/>
          </p:nvPr>
        </p:nvSpPr>
        <p:spPr/>
        <p:txBody>
          <a:bodyPr>
            <a:normAutofit/>
          </a:bodyPr>
          <a:lstStyle/>
          <a:p>
            <a:r>
              <a:rPr lang="en-IN" sz="2800" dirty="0"/>
              <a:t>The counts of various activities of People for Different States</a:t>
            </a:r>
          </a:p>
        </p:txBody>
      </p:sp>
      <p:pic>
        <p:nvPicPr>
          <p:cNvPr id="5122" name="Picture 2">
            <a:extLst>
              <a:ext uri="{FF2B5EF4-FFF2-40B4-BE49-F238E27FC236}">
                <a16:creationId xmlns:a16="http://schemas.microsoft.com/office/drawing/2014/main" id="{1E3E81FA-B006-46A1-8578-060C60D2D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80" y="2252970"/>
            <a:ext cx="11578440" cy="2352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130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37C7F-1187-4D45-B187-1C8552EFEF90}"/>
              </a:ext>
            </a:extLst>
          </p:cNvPr>
          <p:cNvSpPr>
            <a:spLocks noGrp="1"/>
          </p:cNvSpPr>
          <p:nvPr>
            <p:ph type="title"/>
          </p:nvPr>
        </p:nvSpPr>
        <p:spPr/>
        <p:txBody>
          <a:bodyPr>
            <a:normAutofit/>
          </a:bodyPr>
          <a:lstStyle/>
          <a:p>
            <a:r>
              <a:rPr lang="en-US" dirty="0"/>
              <a:t>Answering the analysis questions – 1/4</a:t>
            </a:r>
          </a:p>
        </p:txBody>
      </p:sp>
      <p:sp>
        <p:nvSpPr>
          <p:cNvPr id="7" name="TextBox 6">
            <a:extLst>
              <a:ext uri="{FF2B5EF4-FFF2-40B4-BE49-F238E27FC236}">
                <a16:creationId xmlns:a16="http://schemas.microsoft.com/office/drawing/2014/main" id="{418EE67A-6D66-A645-94A0-7A4630F60827}"/>
              </a:ext>
            </a:extLst>
          </p:cNvPr>
          <p:cNvSpPr txBox="1"/>
          <p:nvPr/>
        </p:nvSpPr>
        <p:spPr>
          <a:xfrm>
            <a:off x="185352" y="2041611"/>
            <a:ext cx="6796216" cy="4708981"/>
          </a:xfrm>
          <a:prstGeom prst="rect">
            <a:avLst/>
          </a:prstGeom>
          <a:noFill/>
        </p:spPr>
        <p:txBody>
          <a:bodyPr wrap="square" rtlCol="0">
            <a:spAutoFit/>
          </a:bodyPr>
          <a:lstStyle/>
          <a:p>
            <a:pPr marL="285750" indent="-285750">
              <a:buFont typeface="Wingdings" pitchFamily="2" charset="2"/>
              <a:buChar char="ü"/>
            </a:pPr>
            <a:r>
              <a:rPr lang="en-US" sz="2000" dirty="0">
                <a:latin typeface="+mj-lt"/>
              </a:rPr>
              <a:t>The final merged dataset has been referenced for answering this question .</a:t>
            </a:r>
          </a:p>
          <a:p>
            <a:pPr marL="285750" indent="-285750">
              <a:buFont typeface="Wingdings" pitchFamily="2" charset="2"/>
              <a:buChar char="ü"/>
            </a:pPr>
            <a:r>
              <a:rPr lang="en-US" sz="2000" dirty="0">
                <a:latin typeface="+mj-lt"/>
              </a:rPr>
              <a:t>Every Indian region has their corresponding number of non-workers i.e. jobless/unemployed people classified by their gender and the educational category they belong to.</a:t>
            </a:r>
          </a:p>
          <a:p>
            <a:pPr marL="285750" indent="-285750">
              <a:buFont typeface="Wingdings" pitchFamily="2" charset="2"/>
              <a:buChar char="ü"/>
            </a:pPr>
            <a:r>
              <a:rPr lang="en-US" sz="2000" dirty="0">
                <a:latin typeface="+mj-lt"/>
              </a:rPr>
              <a:t>When the data was looked at region wise in the decreasing order of unemployment count, it revealed that – Indian state named “</a:t>
            </a:r>
            <a:r>
              <a:rPr lang="en-US" sz="2000" b="1" dirty="0">
                <a:latin typeface="+mj-lt"/>
              </a:rPr>
              <a:t>Uttar Pradesh” </a:t>
            </a:r>
            <a:r>
              <a:rPr lang="en-US" sz="2000" dirty="0">
                <a:latin typeface="+mj-lt"/>
              </a:rPr>
              <a:t>topped the list .</a:t>
            </a:r>
          </a:p>
          <a:p>
            <a:pPr marL="285750" indent="-285750">
              <a:buFont typeface="Wingdings" pitchFamily="2" charset="2"/>
              <a:buChar char="ü"/>
            </a:pPr>
            <a:r>
              <a:rPr lang="en-US" sz="2000" dirty="0">
                <a:latin typeface="+mj-lt"/>
              </a:rPr>
              <a:t>As per the data, the state is known to have </a:t>
            </a:r>
            <a:r>
              <a:rPr lang="en-IN" sz="2000" b="1" dirty="0">
                <a:latin typeface="+mj-lt"/>
              </a:rPr>
              <a:t>13,39,97,626 </a:t>
            </a:r>
            <a:r>
              <a:rPr lang="en-IN" sz="2000" dirty="0">
                <a:latin typeface="+mj-lt"/>
              </a:rPr>
              <a:t>unemployed people as per the year 2011.</a:t>
            </a:r>
          </a:p>
          <a:p>
            <a:pPr marL="285750" indent="-285750">
              <a:buFont typeface="Wingdings" pitchFamily="2" charset="2"/>
              <a:buChar char="ü"/>
            </a:pPr>
            <a:r>
              <a:rPr lang="en-IN" sz="2000" dirty="0">
                <a:latin typeface="+mj-lt"/>
              </a:rPr>
              <a:t>The snippet on the right shows the top 10 Indian regions as per their non-workers count and apparently Uttar Pradesh comes first.</a:t>
            </a:r>
          </a:p>
          <a:p>
            <a:endParaRPr lang="en-IN" sz="2000" dirty="0">
              <a:latin typeface="+mj-lt"/>
            </a:endParaRPr>
          </a:p>
          <a:p>
            <a:pPr marL="285750" indent="-285750">
              <a:buFont typeface="Wingdings" pitchFamily="2" charset="2"/>
              <a:buChar char="ü"/>
            </a:pPr>
            <a:endParaRPr lang="en-US" sz="2000" dirty="0">
              <a:latin typeface="+mj-lt"/>
            </a:endParaRPr>
          </a:p>
        </p:txBody>
      </p:sp>
      <p:pic>
        <p:nvPicPr>
          <p:cNvPr id="11" name="Picture 10">
            <a:extLst>
              <a:ext uri="{FF2B5EF4-FFF2-40B4-BE49-F238E27FC236}">
                <a16:creationId xmlns:a16="http://schemas.microsoft.com/office/drawing/2014/main" id="{AA4AEC54-C7B3-244C-B4D5-B589835D78E5}"/>
              </a:ext>
            </a:extLst>
          </p:cNvPr>
          <p:cNvPicPr>
            <a:picLocks noChangeAspect="1"/>
          </p:cNvPicPr>
          <p:nvPr/>
        </p:nvPicPr>
        <p:blipFill>
          <a:blip r:embed="rId2"/>
          <a:stretch>
            <a:fillRect/>
          </a:stretch>
        </p:blipFill>
        <p:spPr>
          <a:xfrm>
            <a:off x="6981568" y="2041611"/>
            <a:ext cx="5130800" cy="3911600"/>
          </a:xfrm>
          <a:prstGeom prst="rect">
            <a:avLst/>
          </a:prstGeom>
        </p:spPr>
      </p:pic>
      <p:sp>
        <p:nvSpPr>
          <p:cNvPr id="12" name="TextBox 11">
            <a:extLst>
              <a:ext uri="{FF2B5EF4-FFF2-40B4-BE49-F238E27FC236}">
                <a16:creationId xmlns:a16="http://schemas.microsoft.com/office/drawing/2014/main" id="{48765851-8168-F84E-B71A-24DF281E6492}"/>
              </a:ext>
            </a:extLst>
          </p:cNvPr>
          <p:cNvSpPr txBox="1"/>
          <p:nvPr/>
        </p:nvSpPr>
        <p:spPr>
          <a:xfrm>
            <a:off x="6981568" y="6252519"/>
            <a:ext cx="4695567" cy="432486"/>
          </a:xfrm>
          <a:prstGeom prst="rect">
            <a:avLst/>
          </a:prstGeom>
          <a:noFill/>
        </p:spPr>
        <p:txBody>
          <a:bodyPr wrap="square" rtlCol="0">
            <a:spAutoFit/>
          </a:bodyPr>
          <a:lstStyle/>
          <a:p>
            <a:endParaRPr lang="en-US" dirty="0"/>
          </a:p>
        </p:txBody>
      </p:sp>
      <p:sp>
        <p:nvSpPr>
          <p:cNvPr id="6" name="Rectangle 5">
            <a:extLst>
              <a:ext uri="{FF2B5EF4-FFF2-40B4-BE49-F238E27FC236}">
                <a16:creationId xmlns:a16="http://schemas.microsoft.com/office/drawing/2014/main" id="{3026EE55-6A9B-9E4D-8C98-A92F61106E33}"/>
              </a:ext>
            </a:extLst>
          </p:cNvPr>
          <p:cNvSpPr/>
          <p:nvPr/>
        </p:nvSpPr>
        <p:spPr>
          <a:xfrm>
            <a:off x="9074775" y="6122908"/>
            <a:ext cx="3895043" cy="369332"/>
          </a:xfrm>
          <a:prstGeom prst="rect">
            <a:avLst/>
          </a:prstGeom>
        </p:spPr>
        <p:txBody>
          <a:bodyPr wrap="square">
            <a:spAutoFit/>
          </a:bodyPr>
          <a:lstStyle/>
          <a:p>
            <a:r>
              <a:rPr lang="en-US" dirty="0">
                <a:latin typeface="+mj-lt"/>
              </a:rPr>
              <a:t>Fig. 24 </a:t>
            </a:r>
          </a:p>
        </p:txBody>
      </p:sp>
    </p:spTree>
    <p:extLst>
      <p:ext uri="{BB962C8B-B14F-4D97-AF65-F5344CB8AC3E}">
        <p14:creationId xmlns:p14="http://schemas.microsoft.com/office/powerpoint/2010/main" val="3705136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6725D-E35A-B940-AAFE-3DB318198DED}"/>
              </a:ext>
            </a:extLst>
          </p:cNvPr>
          <p:cNvSpPr>
            <a:spLocks noGrp="1"/>
          </p:cNvSpPr>
          <p:nvPr>
            <p:ph type="title"/>
          </p:nvPr>
        </p:nvSpPr>
        <p:spPr/>
        <p:txBody>
          <a:bodyPr>
            <a:normAutofit/>
          </a:bodyPr>
          <a:lstStyle/>
          <a:p>
            <a:pPr algn="ctr"/>
            <a:r>
              <a:rPr lang="en-US" dirty="0"/>
              <a:t>Total non-workers per Indian region</a:t>
            </a:r>
          </a:p>
        </p:txBody>
      </p:sp>
      <p:pic>
        <p:nvPicPr>
          <p:cNvPr id="5" name="Content Placeholder 4">
            <a:extLst>
              <a:ext uri="{FF2B5EF4-FFF2-40B4-BE49-F238E27FC236}">
                <a16:creationId xmlns:a16="http://schemas.microsoft.com/office/drawing/2014/main" id="{F7731125-4231-6A40-90DF-B048E757C83D}"/>
              </a:ext>
            </a:extLst>
          </p:cNvPr>
          <p:cNvPicPr>
            <a:picLocks noGrp="1" noChangeAspect="1"/>
          </p:cNvPicPr>
          <p:nvPr>
            <p:ph idx="1"/>
          </p:nvPr>
        </p:nvPicPr>
        <p:blipFill>
          <a:blip r:embed="rId2"/>
          <a:stretch>
            <a:fillRect/>
          </a:stretch>
        </p:blipFill>
        <p:spPr>
          <a:xfrm>
            <a:off x="803191" y="1875308"/>
            <a:ext cx="6227804" cy="4197600"/>
          </a:xfrm>
        </p:spPr>
      </p:pic>
      <p:sp>
        <p:nvSpPr>
          <p:cNvPr id="6" name="TextBox 5">
            <a:extLst>
              <a:ext uri="{FF2B5EF4-FFF2-40B4-BE49-F238E27FC236}">
                <a16:creationId xmlns:a16="http://schemas.microsoft.com/office/drawing/2014/main" id="{FD6D186F-7FF0-B14C-9521-92D89D2E5008}"/>
              </a:ext>
            </a:extLst>
          </p:cNvPr>
          <p:cNvSpPr txBox="1"/>
          <p:nvPr/>
        </p:nvSpPr>
        <p:spPr>
          <a:xfrm>
            <a:off x="7401696" y="2151727"/>
            <a:ext cx="4263081" cy="1938992"/>
          </a:xfrm>
          <a:prstGeom prst="rect">
            <a:avLst/>
          </a:prstGeom>
          <a:noFill/>
        </p:spPr>
        <p:txBody>
          <a:bodyPr wrap="square" rtlCol="0">
            <a:spAutoFit/>
          </a:bodyPr>
          <a:lstStyle/>
          <a:p>
            <a:r>
              <a:rPr lang="en-US" sz="2000" dirty="0">
                <a:latin typeface="+mj-lt"/>
              </a:rPr>
              <a:t>The bar plot given beside shows the unemployed people count per Indian region. Deciphering the graph, bigger the bar, more is the unemployment for the region and shorter the bar, lesser the joblessness .  </a:t>
            </a:r>
          </a:p>
        </p:txBody>
      </p:sp>
      <p:sp>
        <p:nvSpPr>
          <p:cNvPr id="8" name="TextBox 7">
            <a:extLst>
              <a:ext uri="{FF2B5EF4-FFF2-40B4-BE49-F238E27FC236}">
                <a16:creationId xmlns:a16="http://schemas.microsoft.com/office/drawing/2014/main" id="{0A23636C-ABCD-CD4C-956A-8B270CA1766D}"/>
              </a:ext>
            </a:extLst>
          </p:cNvPr>
          <p:cNvSpPr txBox="1"/>
          <p:nvPr/>
        </p:nvSpPr>
        <p:spPr>
          <a:xfrm>
            <a:off x="7512908" y="4485503"/>
            <a:ext cx="3991233" cy="1323439"/>
          </a:xfrm>
          <a:prstGeom prst="rect">
            <a:avLst/>
          </a:prstGeom>
          <a:noFill/>
        </p:spPr>
        <p:txBody>
          <a:bodyPr wrap="square" rtlCol="0">
            <a:spAutoFit/>
          </a:bodyPr>
          <a:lstStyle/>
          <a:p>
            <a:r>
              <a:rPr lang="en-US" sz="2000" dirty="0">
                <a:latin typeface="+mj-lt"/>
              </a:rPr>
              <a:t>Quite visibly, Uttar Pradesh has the highest bar among all the regions, backing up the number we derived from the data.</a:t>
            </a:r>
          </a:p>
        </p:txBody>
      </p:sp>
      <p:sp>
        <p:nvSpPr>
          <p:cNvPr id="7" name="Rectangle 6">
            <a:extLst>
              <a:ext uri="{FF2B5EF4-FFF2-40B4-BE49-F238E27FC236}">
                <a16:creationId xmlns:a16="http://schemas.microsoft.com/office/drawing/2014/main" id="{C1D7779B-B4E3-A346-888A-EB4E818C45D3}"/>
              </a:ext>
            </a:extLst>
          </p:cNvPr>
          <p:cNvSpPr/>
          <p:nvPr/>
        </p:nvSpPr>
        <p:spPr>
          <a:xfrm>
            <a:off x="3229147" y="6197787"/>
            <a:ext cx="3895043" cy="369332"/>
          </a:xfrm>
          <a:prstGeom prst="rect">
            <a:avLst/>
          </a:prstGeom>
        </p:spPr>
        <p:txBody>
          <a:bodyPr wrap="square">
            <a:spAutoFit/>
          </a:bodyPr>
          <a:lstStyle/>
          <a:p>
            <a:r>
              <a:rPr lang="en-US" dirty="0">
                <a:latin typeface="+mj-lt"/>
              </a:rPr>
              <a:t>Fig. 25</a:t>
            </a:r>
          </a:p>
        </p:txBody>
      </p:sp>
    </p:spTree>
    <p:extLst>
      <p:ext uri="{BB962C8B-B14F-4D97-AF65-F5344CB8AC3E}">
        <p14:creationId xmlns:p14="http://schemas.microsoft.com/office/powerpoint/2010/main" val="699231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0E7BC-F414-6B45-A7C3-1BFE49AE990D}"/>
              </a:ext>
            </a:extLst>
          </p:cNvPr>
          <p:cNvSpPr>
            <a:spLocks noGrp="1"/>
          </p:cNvSpPr>
          <p:nvPr>
            <p:ph type="title"/>
          </p:nvPr>
        </p:nvSpPr>
        <p:spPr/>
        <p:txBody>
          <a:bodyPr>
            <a:normAutofit fontScale="90000"/>
          </a:bodyPr>
          <a:lstStyle/>
          <a:p>
            <a:r>
              <a:rPr lang="en-US" dirty="0"/>
              <a:t>Unemployment percentage by education category</a:t>
            </a:r>
          </a:p>
        </p:txBody>
      </p:sp>
      <p:sp>
        <p:nvSpPr>
          <p:cNvPr id="3" name="Content Placeholder 2">
            <a:extLst>
              <a:ext uri="{FF2B5EF4-FFF2-40B4-BE49-F238E27FC236}">
                <a16:creationId xmlns:a16="http://schemas.microsoft.com/office/drawing/2014/main" id="{53F09EED-4F54-EA4D-BA9E-EA8E941B1DA8}"/>
              </a:ext>
            </a:extLst>
          </p:cNvPr>
          <p:cNvSpPr>
            <a:spLocks noGrp="1"/>
          </p:cNvSpPr>
          <p:nvPr>
            <p:ph idx="1"/>
          </p:nvPr>
        </p:nvSpPr>
        <p:spPr>
          <a:xfrm>
            <a:off x="458694" y="1578747"/>
            <a:ext cx="11274612" cy="4195763"/>
          </a:xfrm>
        </p:spPr>
        <p:txBody>
          <a:bodyPr>
            <a:normAutofit/>
          </a:bodyPr>
          <a:lstStyle/>
          <a:p>
            <a:r>
              <a:rPr lang="en-IN" sz="2400" dirty="0">
                <a:latin typeface="+mj-lt"/>
              </a:rPr>
              <a:t>Moving on to the next part for finding out which education group constitutes the most unemployed people in Uttar Pradesh. Needless to mention, the non workers have been represented by different education categories.</a:t>
            </a:r>
          </a:p>
          <a:p>
            <a:endParaRPr lang="en-US" sz="2400" dirty="0">
              <a:latin typeface="+mj-lt"/>
            </a:endParaRPr>
          </a:p>
        </p:txBody>
      </p:sp>
      <p:pic>
        <p:nvPicPr>
          <p:cNvPr id="5" name="Picture 4">
            <a:extLst>
              <a:ext uri="{FF2B5EF4-FFF2-40B4-BE49-F238E27FC236}">
                <a16:creationId xmlns:a16="http://schemas.microsoft.com/office/drawing/2014/main" id="{5A87CF84-DCD8-0641-833F-05BC64F685DB}"/>
              </a:ext>
            </a:extLst>
          </p:cNvPr>
          <p:cNvPicPr>
            <a:picLocks noChangeAspect="1"/>
          </p:cNvPicPr>
          <p:nvPr/>
        </p:nvPicPr>
        <p:blipFill>
          <a:blip r:embed="rId2"/>
          <a:stretch>
            <a:fillRect/>
          </a:stretch>
        </p:blipFill>
        <p:spPr>
          <a:xfrm>
            <a:off x="641068" y="3145610"/>
            <a:ext cx="4737100" cy="2628900"/>
          </a:xfrm>
          <a:prstGeom prst="rect">
            <a:avLst/>
          </a:prstGeom>
        </p:spPr>
      </p:pic>
      <p:pic>
        <p:nvPicPr>
          <p:cNvPr id="7" name="Picture 6">
            <a:extLst>
              <a:ext uri="{FF2B5EF4-FFF2-40B4-BE49-F238E27FC236}">
                <a16:creationId xmlns:a16="http://schemas.microsoft.com/office/drawing/2014/main" id="{BE0E251B-919B-B449-AFCB-E6A1E2136110}"/>
              </a:ext>
            </a:extLst>
          </p:cNvPr>
          <p:cNvPicPr>
            <a:picLocks noChangeAspect="1"/>
          </p:cNvPicPr>
          <p:nvPr/>
        </p:nvPicPr>
        <p:blipFill>
          <a:blip r:embed="rId3"/>
          <a:stretch>
            <a:fillRect/>
          </a:stretch>
        </p:blipFill>
        <p:spPr>
          <a:xfrm>
            <a:off x="6344801" y="3114718"/>
            <a:ext cx="5388505" cy="2628900"/>
          </a:xfrm>
          <a:prstGeom prst="rect">
            <a:avLst/>
          </a:prstGeom>
        </p:spPr>
      </p:pic>
      <p:sp>
        <p:nvSpPr>
          <p:cNvPr id="8" name="Right Arrow 7">
            <a:extLst>
              <a:ext uri="{FF2B5EF4-FFF2-40B4-BE49-F238E27FC236}">
                <a16:creationId xmlns:a16="http://schemas.microsoft.com/office/drawing/2014/main" id="{94D33B38-FDBD-1C44-899B-36C67C6D35DD}"/>
              </a:ext>
            </a:extLst>
          </p:cNvPr>
          <p:cNvSpPr/>
          <p:nvPr/>
        </p:nvSpPr>
        <p:spPr>
          <a:xfrm>
            <a:off x="5560542" y="4392827"/>
            <a:ext cx="67962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A38CD30-D8C8-2946-A2E6-C7DE74F71EA5}"/>
              </a:ext>
            </a:extLst>
          </p:cNvPr>
          <p:cNvSpPr txBox="1"/>
          <p:nvPr/>
        </p:nvSpPr>
        <p:spPr>
          <a:xfrm>
            <a:off x="641068" y="6084920"/>
            <a:ext cx="11125543" cy="707886"/>
          </a:xfrm>
          <a:prstGeom prst="rect">
            <a:avLst/>
          </a:prstGeom>
          <a:noFill/>
        </p:spPr>
        <p:txBody>
          <a:bodyPr wrap="square" rtlCol="0">
            <a:spAutoFit/>
          </a:bodyPr>
          <a:lstStyle/>
          <a:p>
            <a:pPr algn="ctr"/>
            <a:r>
              <a:rPr lang="en-US" sz="2000" dirty="0">
                <a:latin typeface="+mj-lt"/>
              </a:rPr>
              <a:t>The tabular data on the left represents percentage of unemployed people belonging to all education categories , the pie chart on the right depicts the same visually.</a:t>
            </a:r>
          </a:p>
        </p:txBody>
      </p:sp>
      <p:sp>
        <p:nvSpPr>
          <p:cNvPr id="10" name="Rectangle 9">
            <a:extLst>
              <a:ext uri="{FF2B5EF4-FFF2-40B4-BE49-F238E27FC236}">
                <a16:creationId xmlns:a16="http://schemas.microsoft.com/office/drawing/2014/main" id="{B781DC20-9D9A-DB4D-B7F7-B298FA0A395C}"/>
              </a:ext>
            </a:extLst>
          </p:cNvPr>
          <p:cNvSpPr/>
          <p:nvPr/>
        </p:nvSpPr>
        <p:spPr>
          <a:xfrm>
            <a:off x="8622308" y="5789113"/>
            <a:ext cx="3895043" cy="369332"/>
          </a:xfrm>
          <a:prstGeom prst="rect">
            <a:avLst/>
          </a:prstGeom>
        </p:spPr>
        <p:txBody>
          <a:bodyPr wrap="square">
            <a:spAutoFit/>
          </a:bodyPr>
          <a:lstStyle/>
          <a:p>
            <a:r>
              <a:rPr lang="en-US" dirty="0">
                <a:latin typeface="+mj-lt"/>
              </a:rPr>
              <a:t>Fig. 27</a:t>
            </a:r>
          </a:p>
        </p:txBody>
      </p:sp>
      <p:sp>
        <p:nvSpPr>
          <p:cNvPr id="11" name="Rectangle 10">
            <a:extLst>
              <a:ext uri="{FF2B5EF4-FFF2-40B4-BE49-F238E27FC236}">
                <a16:creationId xmlns:a16="http://schemas.microsoft.com/office/drawing/2014/main" id="{5333D45C-374A-F346-B480-D36E2E3D2828}"/>
              </a:ext>
            </a:extLst>
          </p:cNvPr>
          <p:cNvSpPr/>
          <p:nvPr/>
        </p:nvSpPr>
        <p:spPr>
          <a:xfrm>
            <a:off x="2200957" y="5774510"/>
            <a:ext cx="3895043" cy="369332"/>
          </a:xfrm>
          <a:prstGeom prst="rect">
            <a:avLst/>
          </a:prstGeom>
        </p:spPr>
        <p:txBody>
          <a:bodyPr wrap="square">
            <a:spAutoFit/>
          </a:bodyPr>
          <a:lstStyle/>
          <a:p>
            <a:r>
              <a:rPr lang="en-US" dirty="0">
                <a:latin typeface="+mj-lt"/>
              </a:rPr>
              <a:t>Fig.  26 </a:t>
            </a:r>
          </a:p>
        </p:txBody>
      </p:sp>
    </p:spTree>
    <p:extLst>
      <p:ext uri="{BB962C8B-B14F-4D97-AF65-F5344CB8AC3E}">
        <p14:creationId xmlns:p14="http://schemas.microsoft.com/office/powerpoint/2010/main" val="6479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828A6-3740-1F4B-88FB-13BC87EA7B21}"/>
              </a:ext>
            </a:extLst>
          </p:cNvPr>
          <p:cNvSpPr>
            <a:spLocks noGrp="1"/>
          </p:cNvSpPr>
          <p:nvPr>
            <p:ph type="title"/>
          </p:nvPr>
        </p:nvSpPr>
        <p:spPr>
          <a:xfrm>
            <a:off x="385069" y="24812"/>
            <a:ext cx="10895106" cy="1325563"/>
          </a:xfrm>
        </p:spPr>
        <p:txBody>
          <a:bodyPr>
            <a:normAutofit/>
          </a:bodyPr>
          <a:lstStyle/>
          <a:p>
            <a:pPr algn="ctr"/>
            <a:r>
              <a:rPr lang="en-US" sz="2400" b="1" dirty="0">
                <a:solidFill>
                  <a:schemeClr val="accent1"/>
                </a:solidFill>
              </a:rPr>
              <a:t>As a part of our problem statement, we’d be trying to understand the following in context of unemployment :- </a:t>
            </a:r>
          </a:p>
        </p:txBody>
      </p:sp>
      <p:grpSp>
        <p:nvGrpSpPr>
          <p:cNvPr id="50" name="Group 49">
            <a:extLst>
              <a:ext uri="{FF2B5EF4-FFF2-40B4-BE49-F238E27FC236}">
                <a16:creationId xmlns:a16="http://schemas.microsoft.com/office/drawing/2014/main" id="{0BBB6908-43D7-2247-9EED-CDA45CC13220}"/>
              </a:ext>
            </a:extLst>
          </p:cNvPr>
          <p:cNvGrpSpPr/>
          <p:nvPr/>
        </p:nvGrpSpPr>
        <p:grpSpPr>
          <a:xfrm>
            <a:off x="1393210" y="1198992"/>
            <a:ext cx="10286374" cy="4460016"/>
            <a:chOff x="1422087" y="1998418"/>
            <a:chExt cx="10286374" cy="4460016"/>
          </a:xfrm>
        </p:grpSpPr>
        <p:sp>
          <p:nvSpPr>
            <p:cNvPr id="51" name="Freeform 48">
              <a:extLst>
                <a:ext uri="{FF2B5EF4-FFF2-40B4-BE49-F238E27FC236}">
                  <a16:creationId xmlns:a16="http://schemas.microsoft.com/office/drawing/2014/main" id="{147CE2A0-F69E-3F42-BD6A-82371458E305}"/>
                </a:ext>
              </a:extLst>
            </p:cNvPr>
            <p:cNvSpPr>
              <a:spLocks/>
            </p:cNvSpPr>
            <p:nvPr/>
          </p:nvSpPr>
          <p:spPr bwMode="auto">
            <a:xfrm>
              <a:off x="5396415" y="1998418"/>
              <a:ext cx="481374" cy="560685"/>
            </a:xfrm>
            <a:custGeom>
              <a:avLst/>
              <a:gdLst>
                <a:gd name="T0" fmla="*/ 0 w 312"/>
                <a:gd name="T1" fmla="*/ 176 h 363"/>
                <a:gd name="T2" fmla="*/ 25 w 312"/>
                <a:gd name="T3" fmla="*/ 3 h 363"/>
                <a:gd name="T4" fmla="*/ 131 w 312"/>
                <a:gd name="T5" fmla="*/ 363 h 363"/>
                <a:gd name="T6" fmla="*/ 0 w 312"/>
                <a:gd name="T7" fmla="*/ 176 h 363"/>
              </a:gdLst>
              <a:ahLst/>
              <a:cxnLst>
                <a:cxn ang="0">
                  <a:pos x="T0" y="T1"/>
                </a:cxn>
                <a:cxn ang="0">
                  <a:pos x="T2" y="T3"/>
                </a:cxn>
                <a:cxn ang="0">
                  <a:pos x="T4" y="T5"/>
                </a:cxn>
                <a:cxn ang="0">
                  <a:pos x="T6" y="T7"/>
                </a:cxn>
              </a:cxnLst>
              <a:rect l="0" t="0" r="r" b="b"/>
              <a:pathLst>
                <a:path w="312" h="363">
                  <a:moveTo>
                    <a:pt x="0" y="176"/>
                  </a:moveTo>
                  <a:cubicBezTo>
                    <a:pt x="0" y="176"/>
                    <a:pt x="60" y="83"/>
                    <a:pt x="25" y="3"/>
                  </a:cubicBezTo>
                  <a:cubicBezTo>
                    <a:pt x="28" y="0"/>
                    <a:pt x="312" y="311"/>
                    <a:pt x="131" y="363"/>
                  </a:cubicBezTo>
                  <a:cubicBezTo>
                    <a:pt x="89" y="300"/>
                    <a:pt x="45" y="237"/>
                    <a:pt x="0" y="176"/>
                  </a:cubicBezTo>
                  <a:close/>
                </a:path>
              </a:pathLst>
            </a:custGeom>
            <a:solidFill>
              <a:srgbClr val="D9D9D9"/>
            </a:solidFill>
            <a:ln>
              <a:noFill/>
            </a:ln>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52" name="Oval 51">
              <a:extLst>
                <a:ext uri="{FF2B5EF4-FFF2-40B4-BE49-F238E27FC236}">
                  <a16:creationId xmlns:a16="http://schemas.microsoft.com/office/drawing/2014/main" id="{C0982601-6AF1-B447-B5F2-44354B05FDB4}"/>
                </a:ext>
              </a:extLst>
            </p:cNvPr>
            <p:cNvSpPr/>
            <p:nvPr/>
          </p:nvSpPr>
          <p:spPr>
            <a:xfrm>
              <a:off x="5490320" y="6309209"/>
              <a:ext cx="1376376" cy="14922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Univers 45 Light" pitchFamily="2" charset="0"/>
              </a:endParaRPr>
            </a:p>
          </p:txBody>
        </p:sp>
        <p:sp>
          <p:nvSpPr>
            <p:cNvPr id="53" name="Freeform 6">
              <a:extLst>
                <a:ext uri="{FF2B5EF4-FFF2-40B4-BE49-F238E27FC236}">
                  <a16:creationId xmlns:a16="http://schemas.microsoft.com/office/drawing/2014/main" id="{16289CF4-6D45-7E4C-80E9-2C8E35C0845A}"/>
                </a:ext>
              </a:extLst>
            </p:cNvPr>
            <p:cNvSpPr>
              <a:spLocks/>
            </p:cNvSpPr>
            <p:nvPr/>
          </p:nvSpPr>
          <p:spPr bwMode="auto">
            <a:xfrm>
              <a:off x="5447086" y="4378849"/>
              <a:ext cx="225816" cy="170739"/>
            </a:xfrm>
            <a:custGeom>
              <a:avLst/>
              <a:gdLst>
                <a:gd name="T0" fmla="*/ 105 w 146"/>
                <a:gd name="T1" fmla="*/ 111 h 111"/>
                <a:gd name="T2" fmla="*/ 25 w 146"/>
                <a:gd name="T3" fmla="*/ 25 h 111"/>
                <a:gd name="T4" fmla="*/ 34 w 146"/>
                <a:gd name="T5" fmla="*/ 0 h 111"/>
                <a:gd name="T6" fmla="*/ 143 w 146"/>
                <a:gd name="T7" fmla="*/ 65 h 111"/>
                <a:gd name="T8" fmla="*/ 136 w 146"/>
                <a:gd name="T9" fmla="*/ 91 h 111"/>
                <a:gd name="T10" fmla="*/ 144 w 146"/>
                <a:gd name="T11" fmla="*/ 106 h 111"/>
                <a:gd name="T12" fmla="*/ 105 w 146"/>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46" h="111">
                  <a:moveTo>
                    <a:pt x="105" y="111"/>
                  </a:moveTo>
                  <a:cubicBezTo>
                    <a:pt x="105" y="111"/>
                    <a:pt x="92" y="55"/>
                    <a:pt x="25" y="25"/>
                  </a:cubicBezTo>
                  <a:cubicBezTo>
                    <a:pt x="25" y="25"/>
                    <a:pt x="0" y="9"/>
                    <a:pt x="34" y="0"/>
                  </a:cubicBezTo>
                  <a:cubicBezTo>
                    <a:pt x="34" y="0"/>
                    <a:pt x="140" y="49"/>
                    <a:pt x="143" y="65"/>
                  </a:cubicBezTo>
                  <a:cubicBezTo>
                    <a:pt x="146" y="81"/>
                    <a:pt x="136" y="91"/>
                    <a:pt x="136" y="91"/>
                  </a:cubicBezTo>
                  <a:cubicBezTo>
                    <a:pt x="144" y="106"/>
                    <a:pt x="144" y="106"/>
                    <a:pt x="144" y="106"/>
                  </a:cubicBezTo>
                  <a:lnTo>
                    <a:pt x="105" y="111"/>
                  </a:lnTo>
                  <a:close/>
                </a:path>
              </a:pathLst>
            </a:custGeom>
            <a:solidFill>
              <a:srgbClr val="FED4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54" name="Freeform 7">
              <a:extLst>
                <a:ext uri="{FF2B5EF4-FFF2-40B4-BE49-F238E27FC236}">
                  <a16:creationId xmlns:a16="http://schemas.microsoft.com/office/drawing/2014/main" id="{0BA76334-8839-0448-B88B-058AAAC9669F}"/>
                </a:ext>
              </a:extLst>
            </p:cNvPr>
            <p:cNvSpPr>
              <a:spLocks/>
            </p:cNvSpPr>
            <p:nvPr/>
          </p:nvSpPr>
          <p:spPr bwMode="auto">
            <a:xfrm>
              <a:off x="6673101" y="4378849"/>
              <a:ext cx="225816" cy="170739"/>
            </a:xfrm>
            <a:custGeom>
              <a:avLst/>
              <a:gdLst>
                <a:gd name="T0" fmla="*/ 41 w 146"/>
                <a:gd name="T1" fmla="*/ 111 h 111"/>
                <a:gd name="T2" fmla="*/ 121 w 146"/>
                <a:gd name="T3" fmla="*/ 25 h 111"/>
                <a:gd name="T4" fmla="*/ 112 w 146"/>
                <a:gd name="T5" fmla="*/ 0 h 111"/>
                <a:gd name="T6" fmla="*/ 3 w 146"/>
                <a:gd name="T7" fmla="*/ 65 h 111"/>
                <a:gd name="T8" fmla="*/ 10 w 146"/>
                <a:gd name="T9" fmla="*/ 91 h 111"/>
                <a:gd name="T10" fmla="*/ 2 w 146"/>
                <a:gd name="T11" fmla="*/ 106 h 111"/>
                <a:gd name="T12" fmla="*/ 41 w 146"/>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46" h="111">
                  <a:moveTo>
                    <a:pt x="41" y="111"/>
                  </a:moveTo>
                  <a:cubicBezTo>
                    <a:pt x="41" y="111"/>
                    <a:pt x="53" y="55"/>
                    <a:pt x="121" y="25"/>
                  </a:cubicBezTo>
                  <a:cubicBezTo>
                    <a:pt x="121" y="25"/>
                    <a:pt x="146" y="9"/>
                    <a:pt x="112" y="0"/>
                  </a:cubicBezTo>
                  <a:cubicBezTo>
                    <a:pt x="112" y="0"/>
                    <a:pt x="6" y="49"/>
                    <a:pt x="3" y="65"/>
                  </a:cubicBezTo>
                  <a:cubicBezTo>
                    <a:pt x="0" y="81"/>
                    <a:pt x="10" y="91"/>
                    <a:pt x="10" y="91"/>
                  </a:cubicBezTo>
                  <a:cubicBezTo>
                    <a:pt x="2" y="106"/>
                    <a:pt x="2" y="106"/>
                    <a:pt x="2" y="106"/>
                  </a:cubicBezTo>
                  <a:lnTo>
                    <a:pt x="41" y="111"/>
                  </a:lnTo>
                  <a:close/>
                </a:path>
              </a:pathLst>
            </a:custGeom>
            <a:solidFill>
              <a:srgbClr val="FED4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55" name="Freeform 8">
              <a:extLst>
                <a:ext uri="{FF2B5EF4-FFF2-40B4-BE49-F238E27FC236}">
                  <a16:creationId xmlns:a16="http://schemas.microsoft.com/office/drawing/2014/main" id="{0F186FA1-7A88-6246-93E1-E7E1FE35167C}"/>
                </a:ext>
              </a:extLst>
            </p:cNvPr>
            <p:cNvSpPr>
              <a:spLocks noEditPoints="1"/>
            </p:cNvSpPr>
            <p:nvPr/>
          </p:nvSpPr>
          <p:spPr bwMode="auto">
            <a:xfrm>
              <a:off x="5063749" y="2515041"/>
              <a:ext cx="2218504" cy="2218504"/>
            </a:xfrm>
            <a:custGeom>
              <a:avLst/>
              <a:gdLst>
                <a:gd name="T0" fmla="*/ 1180 w 1435"/>
                <a:gd name="T1" fmla="*/ 256 h 1436"/>
                <a:gd name="T2" fmla="*/ 255 w 1435"/>
                <a:gd name="T3" fmla="*/ 256 h 1436"/>
                <a:gd name="T4" fmla="*/ 255 w 1435"/>
                <a:gd name="T5" fmla="*/ 1181 h 1436"/>
                <a:gd name="T6" fmla="*/ 1180 w 1435"/>
                <a:gd name="T7" fmla="*/ 1181 h 1436"/>
                <a:gd name="T8" fmla="*/ 1180 w 1435"/>
                <a:gd name="T9" fmla="*/ 256 h 1436"/>
                <a:gd name="T10" fmla="*/ 283 w 1435"/>
                <a:gd name="T11" fmla="*/ 1152 h 1436"/>
                <a:gd name="T12" fmla="*/ 283 w 1435"/>
                <a:gd name="T13" fmla="*/ 284 h 1436"/>
                <a:gd name="T14" fmla="*/ 1152 w 1435"/>
                <a:gd name="T15" fmla="*/ 284 h 1436"/>
                <a:gd name="T16" fmla="*/ 1152 w 1435"/>
                <a:gd name="T17" fmla="*/ 1152 h 1436"/>
                <a:gd name="T18" fmla="*/ 283 w 1435"/>
                <a:gd name="T19" fmla="*/ 1152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5" h="1436">
                  <a:moveTo>
                    <a:pt x="1180" y="256"/>
                  </a:moveTo>
                  <a:cubicBezTo>
                    <a:pt x="925" y="0"/>
                    <a:pt x="510" y="0"/>
                    <a:pt x="255" y="256"/>
                  </a:cubicBezTo>
                  <a:cubicBezTo>
                    <a:pt x="0" y="511"/>
                    <a:pt x="0" y="926"/>
                    <a:pt x="255" y="1181"/>
                  </a:cubicBezTo>
                  <a:cubicBezTo>
                    <a:pt x="510" y="1436"/>
                    <a:pt x="925" y="1436"/>
                    <a:pt x="1180" y="1181"/>
                  </a:cubicBezTo>
                  <a:cubicBezTo>
                    <a:pt x="1435" y="926"/>
                    <a:pt x="1435" y="511"/>
                    <a:pt x="1180" y="256"/>
                  </a:cubicBezTo>
                  <a:moveTo>
                    <a:pt x="283" y="1152"/>
                  </a:moveTo>
                  <a:cubicBezTo>
                    <a:pt x="44" y="913"/>
                    <a:pt x="44" y="523"/>
                    <a:pt x="283" y="284"/>
                  </a:cubicBezTo>
                  <a:cubicBezTo>
                    <a:pt x="523" y="44"/>
                    <a:pt x="912" y="44"/>
                    <a:pt x="1152" y="284"/>
                  </a:cubicBezTo>
                  <a:cubicBezTo>
                    <a:pt x="1391" y="523"/>
                    <a:pt x="1391" y="913"/>
                    <a:pt x="1152" y="1152"/>
                  </a:cubicBezTo>
                  <a:cubicBezTo>
                    <a:pt x="912" y="1392"/>
                    <a:pt x="523" y="1392"/>
                    <a:pt x="283" y="1152"/>
                  </a:cubicBezTo>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56" name="Oval 13">
              <a:extLst>
                <a:ext uri="{FF2B5EF4-FFF2-40B4-BE49-F238E27FC236}">
                  <a16:creationId xmlns:a16="http://schemas.microsoft.com/office/drawing/2014/main" id="{847689EE-5BEF-A54F-8F79-C80C13D4FBF5}"/>
                </a:ext>
              </a:extLst>
            </p:cNvPr>
            <p:cNvSpPr>
              <a:spLocks noChangeArrowheads="1"/>
            </p:cNvSpPr>
            <p:nvPr/>
          </p:nvSpPr>
          <p:spPr bwMode="auto">
            <a:xfrm>
              <a:off x="5222371" y="2675866"/>
              <a:ext cx="1900159" cy="1896854"/>
            </a:xfrm>
            <a:prstGeom prst="ellipse">
              <a:avLst/>
            </a:prstGeom>
            <a:solidFill>
              <a:srgbClr val="C027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57" name="Oval 14">
              <a:extLst>
                <a:ext uri="{FF2B5EF4-FFF2-40B4-BE49-F238E27FC236}">
                  <a16:creationId xmlns:a16="http://schemas.microsoft.com/office/drawing/2014/main" id="{23E89F9A-4FAA-7247-944D-E8DB50EEE4AE}"/>
                </a:ext>
              </a:extLst>
            </p:cNvPr>
            <p:cNvSpPr>
              <a:spLocks noChangeArrowheads="1"/>
            </p:cNvSpPr>
            <p:nvPr/>
          </p:nvSpPr>
          <p:spPr bwMode="auto">
            <a:xfrm>
              <a:off x="5222371" y="2675866"/>
              <a:ext cx="1900159" cy="1896854"/>
            </a:xfrm>
            <a:prstGeom prst="ellipse">
              <a:avLst/>
            </a:prstGeom>
            <a:solidFill>
              <a:srgbClr val="C027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58" name="Oval 15">
              <a:extLst>
                <a:ext uri="{FF2B5EF4-FFF2-40B4-BE49-F238E27FC236}">
                  <a16:creationId xmlns:a16="http://schemas.microsoft.com/office/drawing/2014/main" id="{9849B923-4967-5F41-92D6-14EE831169B4}"/>
                </a:ext>
              </a:extLst>
            </p:cNvPr>
            <p:cNvSpPr>
              <a:spLocks noChangeArrowheads="1"/>
            </p:cNvSpPr>
            <p:nvPr/>
          </p:nvSpPr>
          <p:spPr bwMode="auto">
            <a:xfrm>
              <a:off x="5222371" y="2675866"/>
              <a:ext cx="1900159" cy="1896854"/>
            </a:xfrm>
            <a:prstGeom prst="ellipse">
              <a:avLst/>
            </a:prstGeom>
            <a:solidFill>
              <a:srgbClr val="C027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59" name="Oval 16">
              <a:extLst>
                <a:ext uri="{FF2B5EF4-FFF2-40B4-BE49-F238E27FC236}">
                  <a16:creationId xmlns:a16="http://schemas.microsoft.com/office/drawing/2014/main" id="{CC6C0C17-30A2-4A42-B28D-2418FB2FDB39}"/>
                </a:ext>
              </a:extLst>
            </p:cNvPr>
            <p:cNvSpPr>
              <a:spLocks noChangeArrowheads="1"/>
            </p:cNvSpPr>
            <p:nvPr/>
          </p:nvSpPr>
          <p:spPr bwMode="auto">
            <a:xfrm>
              <a:off x="5222371" y="2675866"/>
              <a:ext cx="1900159" cy="1896854"/>
            </a:xfrm>
            <a:prstGeom prst="ellipse">
              <a:avLst/>
            </a:prstGeom>
            <a:solidFill>
              <a:srgbClr val="C027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60" name="Oval 18">
              <a:extLst>
                <a:ext uri="{FF2B5EF4-FFF2-40B4-BE49-F238E27FC236}">
                  <a16:creationId xmlns:a16="http://schemas.microsoft.com/office/drawing/2014/main" id="{AF14B69C-48F5-2343-95A9-1F6D7F5C41FF}"/>
                </a:ext>
              </a:extLst>
            </p:cNvPr>
            <p:cNvSpPr>
              <a:spLocks noChangeArrowheads="1"/>
            </p:cNvSpPr>
            <p:nvPr/>
          </p:nvSpPr>
          <p:spPr bwMode="auto">
            <a:xfrm>
              <a:off x="5409633" y="2860925"/>
              <a:ext cx="1525635" cy="1526736"/>
            </a:xfrm>
            <a:prstGeom prst="ellipse">
              <a:avLst/>
            </a:pr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61" name="Oval 19">
              <a:extLst>
                <a:ext uri="{FF2B5EF4-FFF2-40B4-BE49-F238E27FC236}">
                  <a16:creationId xmlns:a16="http://schemas.microsoft.com/office/drawing/2014/main" id="{030F2A78-036A-0F45-B11A-972E6E658332}"/>
                </a:ext>
              </a:extLst>
            </p:cNvPr>
            <p:cNvSpPr>
              <a:spLocks noChangeArrowheads="1"/>
            </p:cNvSpPr>
            <p:nvPr/>
          </p:nvSpPr>
          <p:spPr bwMode="auto">
            <a:xfrm>
              <a:off x="5595793" y="3048187"/>
              <a:ext cx="1154415" cy="1152212"/>
            </a:xfrm>
            <a:prstGeom prst="ellipse">
              <a:avLst/>
            </a:prstGeom>
            <a:solidFill>
              <a:srgbClr val="C027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62" name="Oval 20">
              <a:extLst>
                <a:ext uri="{FF2B5EF4-FFF2-40B4-BE49-F238E27FC236}">
                  <a16:creationId xmlns:a16="http://schemas.microsoft.com/office/drawing/2014/main" id="{BD8330B2-FB3D-0F44-825B-64FC09D5843A}"/>
                </a:ext>
              </a:extLst>
            </p:cNvPr>
            <p:cNvSpPr>
              <a:spLocks noChangeArrowheads="1"/>
            </p:cNvSpPr>
            <p:nvPr/>
          </p:nvSpPr>
          <p:spPr bwMode="auto">
            <a:xfrm>
              <a:off x="5781954" y="3233246"/>
              <a:ext cx="780993" cy="782094"/>
            </a:xfrm>
            <a:prstGeom prst="ellipse">
              <a:avLst/>
            </a:pr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63" name="Oval 21">
              <a:extLst>
                <a:ext uri="{FF2B5EF4-FFF2-40B4-BE49-F238E27FC236}">
                  <a16:creationId xmlns:a16="http://schemas.microsoft.com/office/drawing/2014/main" id="{FA87A348-F282-DB45-BA4F-F05659FD2A19}"/>
                </a:ext>
              </a:extLst>
            </p:cNvPr>
            <p:cNvSpPr>
              <a:spLocks noChangeArrowheads="1"/>
            </p:cNvSpPr>
            <p:nvPr/>
          </p:nvSpPr>
          <p:spPr bwMode="auto">
            <a:xfrm>
              <a:off x="5968114" y="3420508"/>
              <a:ext cx="409773" cy="409773"/>
            </a:xfrm>
            <a:prstGeom prst="ellipse">
              <a:avLst/>
            </a:prstGeom>
            <a:solidFill>
              <a:srgbClr val="C027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64" name="Freeform 22">
              <a:extLst>
                <a:ext uri="{FF2B5EF4-FFF2-40B4-BE49-F238E27FC236}">
                  <a16:creationId xmlns:a16="http://schemas.microsoft.com/office/drawing/2014/main" id="{B57D9268-4801-834F-A6A8-6D1BFA22F155}"/>
                </a:ext>
              </a:extLst>
            </p:cNvPr>
            <p:cNvSpPr>
              <a:spLocks/>
            </p:cNvSpPr>
            <p:nvPr/>
          </p:nvSpPr>
          <p:spPr bwMode="auto">
            <a:xfrm>
              <a:off x="5802883" y="4321569"/>
              <a:ext cx="751251" cy="823953"/>
            </a:xfrm>
            <a:custGeom>
              <a:avLst/>
              <a:gdLst>
                <a:gd name="T0" fmla="*/ 169 w 486"/>
                <a:gd name="T1" fmla="*/ 517 h 533"/>
                <a:gd name="T2" fmla="*/ 48 w 486"/>
                <a:gd name="T3" fmla="*/ 234 h 533"/>
                <a:gd name="T4" fmla="*/ 81 w 486"/>
                <a:gd name="T5" fmla="*/ 34 h 533"/>
                <a:gd name="T6" fmla="*/ 96 w 486"/>
                <a:gd name="T7" fmla="*/ 85 h 533"/>
                <a:gd name="T8" fmla="*/ 169 w 486"/>
                <a:gd name="T9" fmla="*/ 18 h 533"/>
                <a:gd name="T10" fmla="*/ 180 w 486"/>
                <a:gd name="T11" fmla="*/ 86 h 533"/>
                <a:gd name="T12" fmla="*/ 346 w 486"/>
                <a:gd name="T13" fmla="*/ 0 h 533"/>
                <a:gd name="T14" fmla="*/ 329 w 486"/>
                <a:gd name="T15" fmla="*/ 97 h 533"/>
                <a:gd name="T16" fmla="*/ 429 w 486"/>
                <a:gd name="T17" fmla="*/ 48 h 533"/>
                <a:gd name="T18" fmla="*/ 407 w 486"/>
                <a:gd name="T19" fmla="*/ 124 h 533"/>
                <a:gd name="T20" fmla="*/ 469 w 486"/>
                <a:gd name="T21" fmla="*/ 86 h 533"/>
                <a:gd name="T22" fmla="*/ 428 w 486"/>
                <a:gd name="T23" fmla="*/ 251 h 533"/>
                <a:gd name="T24" fmla="*/ 302 w 486"/>
                <a:gd name="T25" fmla="*/ 521 h 533"/>
                <a:gd name="T26" fmla="*/ 278 w 486"/>
                <a:gd name="T27" fmla="*/ 508 h 533"/>
                <a:gd name="T28" fmla="*/ 267 w 486"/>
                <a:gd name="T29" fmla="*/ 523 h 533"/>
                <a:gd name="T30" fmla="*/ 244 w 486"/>
                <a:gd name="T31" fmla="*/ 508 h 533"/>
                <a:gd name="T32" fmla="*/ 221 w 486"/>
                <a:gd name="T33" fmla="*/ 523 h 533"/>
                <a:gd name="T34" fmla="*/ 198 w 486"/>
                <a:gd name="T35" fmla="*/ 503 h 533"/>
                <a:gd name="T36" fmla="*/ 190 w 486"/>
                <a:gd name="T37" fmla="*/ 533 h 533"/>
                <a:gd name="T38" fmla="*/ 177 w 486"/>
                <a:gd name="T39" fmla="*/ 506 h 533"/>
                <a:gd name="T40" fmla="*/ 169 w 486"/>
                <a:gd name="T41" fmla="*/ 51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6" h="533">
                  <a:moveTo>
                    <a:pt x="169" y="517"/>
                  </a:moveTo>
                  <a:cubicBezTo>
                    <a:pt x="172" y="501"/>
                    <a:pt x="96" y="309"/>
                    <a:pt x="48" y="234"/>
                  </a:cubicBezTo>
                  <a:cubicBezTo>
                    <a:pt x="0" y="158"/>
                    <a:pt x="32" y="84"/>
                    <a:pt x="81" y="34"/>
                  </a:cubicBezTo>
                  <a:cubicBezTo>
                    <a:pt x="81" y="34"/>
                    <a:pt x="85" y="72"/>
                    <a:pt x="96" y="85"/>
                  </a:cubicBezTo>
                  <a:cubicBezTo>
                    <a:pt x="96" y="85"/>
                    <a:pt x="155" y="65"/>
                    <a:pt x="169" y="18"/>
                  </a:cubicBezTo>
                  <a:cubicBezTo>
                    <a:pt x="169" y="18"/>
                    <a:pt x="188" y="66"/>
                    <a:pt x="180" y="86"/>
                  </a:cubicBezTo>
                  <a:cubicBezTo>
                    <a:pt x="180" y="86"/>
                    <a:pt x="300" y="60"/>
                    <a:pt x="346" y="0"/>
                  </a:cubicBezTo>
                  <a:cubicBezTo>
                    <a:pt x="346" y="0"/>
                    <a:pt x="354" y="79"/>
                    <a:pt x="329" y="97"/>
                  </a:cubicBezTo>
                  <a:cubicBezTo>
                    <a:pt x="329" y="97"/>
                    <a:pt x="403" y="98"/>
                    <a:pt x="429" y="48"/>
                  </a:cubicBezTo>
                  <a:cubicBezTo>
                    <a:pt x="429" y="48"/>
                    <a:pt x="424" y="113"/>
                    <a:pt x="407" y="124"/>
                  </a:cubicBezTo>
                  <a:cubicBezTo>
                    <a:pt x="407" y="124"/>
                    <a:pt x="450" y="121"/>
                    <a:pt x="469" y="86"/>
                  </a:cubicBezTo>
                  <a:cubicBezTo>
                    <a:pt x="469" y="86"/>
                    <a:pt x="486" y="202"/>
                    <a:pt x="428" y="251"/>
                  </a:cubicBezTo>
                  <a:cubicBezTo>
                    <a:pt x="373" y="298"/>
                    <a:pt x="295" y="465"/>
                    <a:pt x="302" y="521"/>
                  </a:cubicBezTo>
                  <a:cubicBezTo>
                    <a:pt x="278" y="508"/>
                    <a:pt x="278" y="508"/>
                    <a:pt x="278" y="508"/>
                  </a:cubicBezTo>
                  <a:cubicBezTo>
                    <a:pt x="267" y="523"/>
                    <a:pt x="267" y="523"/>
                    <a:pt x="267" y="523"/>
                  </a:cubicBezTo>
                  <a:cubicBezTo>
                    <a:pt x="244" y="508"/>
                    <a:pt x="244" y="508"/>
                    <a:pt x="244" y="508"/>
                  </a:cubicBezTo>
                  <a:cubicBezTo>
                    <a:pt x="221" y="523"/>
                    <a:pt x="221" y="523"/>
                    <a:pt x="221" y="523"/>
                  </a:cubicBezTo>
                  <a:cubicBezTo>
                    <a:pt x="198" y="503"/>
                    <a:pt x="198" y="503"/>
                    <a:pt x="198" y="503"/>
                  </a:cubicBezTo>
                  <a:cubicBezTo>
                    <a:pt x="190" y="533"/>
                    <a:pt x="190" y="533"/>
                    <a:pt x="190" y="533"/>
                  </a:cubicBezTo>
                  <a:cubicBezTo>
                    <a:pt x="177" y="506"/>
                    <a:pt x="177" y="506"/>
                    <a:pt x="177" y="506"/>
                  </a:cubicBezTo>
                  <a:lnTo>
                    <a:pt x="169" y="51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65" name="Freeform 23">
              <a:extLst>
                <a:ext uri="{FF2B5EF4-FFF2-40B4-BE49-F238E27FC236}">
                  <a16:creationId xmlns:a16="http://schemas.microsoft.com/office/drawing/2014/main" id="{409CE82C-7ED2-6D41-86A2-7CECDFA64BD8}"/>
                </a:ext>
              </a:extLst>
            </p:cNvPr>
            <p:cNvSpPr>
              <a:spLocks/>
            </p:cNvSpPr>
            <p:nvPr/>
          </p:nvSpPr>
          <p:spPr bwMode="auto">
            <a:xfrm>
              <a:off x="5894312" y="5644520"/>
              <a:ext cx="557380" cy="703885"/>
            </a:xfrm>
            <a:custGeom>
              <a:avLst/>
              <a:gdLst>
                <a:gd name="T0" fmla="*/ 180 w 361"/>
                <a:gd name="T1" fmla="*/ 42 h 456"/>
                <a:gd name="T2" fmla="*/ 0 w 361"/>
                <a:gd name="T3" fmla="*/ 0 h 456"/>
                <a:gd name="T4" fmla="*/ 0 w 361"/>
                <a:gd name="T5" fmla="*/ 456 h 456"/>
                <a:gd name="T6" fmla="*/ 52 w 361"/>
                <a:gd name="T7" fmla="*/ 456 h 456"/>
                <a:gd name="T8" fmla="*/ 68 w 361"/>
                <a:gd name="T9" fmla="*/ 191 h 456"/>
                <a:gd name="T10" fmla="*/ 180 w 361"/>
                <a:gd name="T11" fmla="*/ 205 h 456"/>
                <a:gd name="T12" fmla="*/ 293 w 361"/>
                <a:gd name="T13" fmla="*/ 191 h 456"/>
                <a:gd name="T14" fmla="*/ 309 w 361"/>
                <a:gd name="T15" fmla="*/ 456 h 456"/>
                <a:gd name="T16" fmla="*/ 361 w 361"/>
                <a:gd name="T17" fmla="*/ 456 h 456"/>
                <a:gd name="T18" fmla="*/ 361 w 361"/>
                <a:gd name="T19" fmla="*/ 0 h 456"/>
                <a:gd name="T20" fmla="*/ 180 w 361"/>
                <a:gd name="T21" fmla="*/ 42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456">
                  <a:moveTo>
                    <a:pt x="180" y="42"/>
                  </a:moveTo>
                  <a:cubicBezTo>
                    <a:pt x="0" y="0"/>
                    <a:pt x="0" y="0"/>
                    <a:pt x="0" y="0"/>
                  </a:cubicBezTo>
                  <a:cubicBezTo>
                    <a:pt x="0" y="456"/>
                    <a:pt x="0" y="456"/>
                    <a:pt x="0" y="456"/>
                  </a:cubicBezTo>
                  <a:cubicBezTo>
                    <a:pt x="52" y="456"/>
                    <a:pt x="52" y="456"/>
                    <a:pt x="52" y="456"/>
                  </a:cubicBezTo>
                  <a:cubicBezTo>
                    <a:pt x="68" y="191"/>
                    <a:pt x="68" y="191"/>
                    <a:pt x="68" y="191"/>
                  </a:cubicBezTo>
                  <a:cubicBezTo>
                    <a:pt x="68" y="191"/>
                    <a:pt x="110" y="205"/>
                    <a:pt x="180" y="205"/>
                  </a:cubicBezTo>
                  <a:cubicBezTo>
                    <a:pt x="251" y="205"/>
                    <a:pt x="293" y="191"/>
                    <a:pt x="293" y="191"/>
                  </a:cubicBezTo>
                  <a:cubicBezTo>
                    <a:pt x="309" y="456"/>
                    <a:pt x="309" y="456"/>
                    <a:pt x="309" y="456"/>
                  </a:cubicBezTo>
                  <a:cubicBezTo>
                    <a:pt x="361" y="456"/>
                    <a:pt x="361" y="456"/>
                    <a:pt x="361" y="456"/>
                  </a:cubicBezTo>
                  <a:cubicBezTo>
                    <a:pt x="361" y="0"/>
                    <a:pt x="361" y="0"/>
                    <a:pt x="361" y="0"/>
                  </a:cubicBezTo>
                  <a:lnTo>
                    <a:pt x="180" y="4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66" name="Freeform 24">
              <a:extLst>
                <a:ext uri="{FF2B5EF4-FFF2-40B4-BE49-F238E27FC236}">
                  <a16:creationId xmlns:a16="http://schemas.microsoft.com/office/drawing/2014/main" id="{A521284E-6900-2146-907D-FF3CBD67B39E}"/>
                </a:ext>
              </a:extLst>
            </p:cNvPr>
            <p:cNvSpPr>
              <a:spLocks/>
            </p:cNvSpPr>
            <p:nvPr/>
          </p:nvSpPr>
          <p:spPr bwMode="auto">
            <a:xfrm>
              <a:off x="5596895" y="4513237"/>
              <a:ext cx="1152212" cy="1227117"/>
            </a:xfrm>
            <a:custGeom>
              <a:avLst/>
              <a:gdLst>
                <a:gd name="T0" fmla="*/ 745 w 745"/>
                <a:gd name="T1" fmla="*/ 28 h 794"/>
                <a:gd name="T2" fmla="*/ 692 w 745"/>
                <a:gd name="T3" fmla="*/ 0 h 794"/>
                <a:gd name="T4" fmla="*/ 527 w 745"/>
                <a:gd name="T5" fmla="*/ 384 h 794"/>
                <a:gd name="T6" fmla="*/ 372 w 745"/>
                <a:gd name="T7" fmla="*/ 454 h 794"/>
                <a:gd name="T8" fmla="*/ 218 w 745"/>
                <a:gd name="T9" fmla="*/ 384 h 794"/>
                <a:gd name="T10" fmla="*/ 53 w 745"/>
                <a:gd name="T11" fmla="*/ 0 h 794"/>
                <a:gd name="T12" fmla="*/ 0 w 745"/>
                <a:gd name="T13" fmla="*/ 28 h 794"/>
                <a:gd name="T14" fmla="*/ 163 w 745"/>
                <a:gd name="T15" fmla="*/ 408 h 794"/>
                <a:gd name="T16" fmla="*/ 163 w 745"/>
                <a:gd name="T17" fmla="*/ 758 h 794"/>
                <a:gd name="T18" fmla="*/ 372 w 745"/>
                <a:gd name="T19" fmla="*/ 794 h 794"/>
                <a:gd name="T20" fmla="*/ 582 w 745"/>
                <a:gd name="T21" fmla="*/ 758 h 794"/>
                <a:gd name="T22" fmla="*/ 582 w 745"/>
                <a:gd name="T23" fmla="*/ 408 h 794"/>
                <a:gd name="T24" fmla="*/ 745 w 745"/>
                <a:gd name="T25" fmla="*/ 28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5" h="794">
                  <a:moveTo>
                    <a:pt x="745" y="28"/>
                  </a:moveTo>
                  <a:cubicBezTo>
                    <a:pt x="692" y="0"/>
                    <a:pt x="692" y="0"/>
                    <a:pt x="692" y="0"/>
                  </a:cubicBezTo>
                  <a:cubicBezTo>
                    <a:pt x="687" y="9"/>
                    <a:pt x="591" y="194"/>
                    <a:pt x="527" y="384"/>
                  </a:cubicBezTo>
                  <a:cubicBezTo>
                    <a:pt x="527" y="384"/>
                    <a:pt x="499" y="422"/>
                    <a:pt x="372" y="454"/>
                  </a:cubicBezTo>
                  <a:cubicBezTo>
                    <a:pt x="246" y="422"/>
                    <a:pt x="218" y="384"/>
                    <a:pt x="218" y="384"/>
                  </a:cubicBezTo>
                  <a:cubicBezTo>
                    <a:pt x="154" y="194"/>
                    <a:pt x="58" y="9"/>
                    <a:pt x="53" y="0"/>
                  </a:cubicBezTo>
                  <a:cubicBezTo>
                    <a:pt x="0" y="28"/>
                    <a:pt x="0" y="28"/>
                    <a:pt x="0" y="28"/>
                  </a:cubicBezTo>
                  <a:cubicBezTo>
                    <a:pt x="1" y="30"/>
                    <a:pt x="100" y="220"/>
                    <a:pt x="163" y="408"/>
                  </a:cubicBezTo>
                  <a:cubicBezTo>
                    <a:pt x="196" y="517"/>
                    <a:pt x="163" y="758"/>
                    <a:pt x="163" y="758"/>
                  </a:cubicBezTo>
                  <a:cubicBezTo>
                    <a:pt x="270" y="794"/>
                    <a:pt x="372" y="794"/>
                    <a:pt x="372" y="794"/>
                  </a:cubicBezTo>
                  <a:cubicBezTo>
                    <a:pt x="372" y="794"/>
                    <a:pt x="475" y="794"/>
                    <a:pt x="582" y="758"/>
                  </a:cubicBezTo>
                  <a:cubicBezTo>
                    <a:pt x="582" y="758"/>
                    <a:pt x="549" y="517"/>
                    <a:pt x="582" y="408"/>
                  </a:cubicBezTo>
                  <a:cubicBezTo>
                    <a:pt x="645" y="220"/>
                    <a:pt x="744" y="30"/>
                    <a:pt x="745" y="28"/>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67" name="Freeform 25">
              <a:extLst>
                <a:ext uri="{FF2B5EF4-FFF2-40B4-BE49-F238E27FC236}">
                  <a16:creationId xmlns:a16="http://schemas.microsoft.com/office/drawing/2014/main" id="{F81848A1-EF1F-F141-9325-D4F1A2FEE982}"/>
                </a:ext>
              </a:extLst>
            </p:cNvPr>
            <p:cNvSpPr>
              <a:spLocks/>
            </p:cNvSpPr>
            <p:nvPr/>
          </p:nvSpPr>
          <p:spPr bwMode="auto">
            <a:xfrm>
              <a:off x="6109112" y="5261183"/>
              <a:ext cx="127779" cy="448328"/>
            </a:xfrm>
            <a:custGeom>
              <a:avLst/>
              <a:gdLst>
                <a:gd name="T0" fmla="*/ 84 w 116"/>
                <a:gd name="T1" fmla="*/ 17 h 407"/>
                <a:gd name="T2" fmla="*/ 57 w 116"/>
                <a:gd name="T3" fmla="*/ 0 h 407"/>
                <a:gd name="T4" fmla="*/ 32 w 116"/>
                <a:gd name="T5" fmla="*/ 17 h 407"/>
                <a:gd name="T6" fmla="*/ 0 w 116"/>
                <a:gd name="T7" fmla="*/ 350 h 407"/>
                <a:gd name="T8" fmla="*/ 57 w 116"/>
                <a:gd name="T9" fmla="*/ 407 h 407"/>
                <a:gd name="T10" fmla="*/ 116 w 116"/>
                <a:gd name="T11" fmla="*/ 350 h 407"/>
                <a:gd name="T12" fmla="*/ 84 w 116"/>
                <a:gd name="T13" fmla="*/ 17 h 407"/>
              </a:gdLst>
              <a:ahLst/>
              <a:cxnLst>
                <a:cxn ang="0">
                  <a:pos x="T0" y="T1"/>
                </a:cxn>
                <a:cxn ang="0">
                  <a:pos x="T2" y="T3"/>
                </a:cxn>
                <a:cxn ang="0">
                  <a:pos x="T4" y="T5"/>
                </a:cxn>
                <a:cxn ang="0">
                  <a:pos x="T6" y="T7"/>
                </a:cxn>
                <a:cxn ang="0">
                  <a:pos x="T8" y="T9"/>
                </a:cxn>
                <a:cxn ang="0">
                  <a:pos x="T10" y="T11"/>
                </a:cxn>
                <a:cxn ang="0">
                  <a:pos x="T12" y="T13"/>
                </a:cxn>
              </a:cxnLst>
              <a:rect l="0" t="0" r="r" b="b"/>
              <a:pathLst>
                <a:path w="116" h="407">
                  <a:moveTo>
                    <a:pt x="84" y="17"/>
                  </a:moveTo>
                  <a:lnTo>
                    <a:pt x="57" y="0"/>
                  </a:lnTo>
                  <a:lnTo>
                    <a:pt x="32" y="17"/>
                  </a:lnTo>
                  <a:lnTo>
                    <a:pt x="0" y="350"/>
                  </a:lnTo>
                  <a:lnTo>
                    <a:pt x="57" y="407"/>
                  </a:lnTo>
                  <a:lnTo>
                    <a:pt x="116" y="350"/>
                  </a:lnTo>
                  <a:lnTo>
                    <a:pt x="84" y="17"/>
                  </a:ln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68" name="Freeform 26">
              <a:extLst>
                <a:ext uri="{FF2B5EF4-FFF2-40B4-BE49-F238E27FC236}">
                  <a16:creationId xmlns:a16="http://schemas.microsoft.com/office/drawing/2014/main" id="{C318E939-9207-CF4B-A2F0-67080B92CE53}"/>
                </a:ext>
              </a:extLst>
            </p:cNvPr>
            <p:cNvSpPr>
              <a:spLocks/>
            </p:cNvSpPr>
            <p:nvPr/>
          </p:nvSpPr>
          <p:spPr bwMode="auto">
            <a:xfrm>
              <a:off x="6121229" y="5214919"/>
              <a:ext cx="103545" cy="74905"/>
            </a:xfrm>
            <a:custGeom>
              <a:avLst/>
              <a:gdLst>
                <a:gd name="T0" fmla="*/ 46 w 94"/>
                <a:gd name="T1" fmla="*/ 0 h 68"/>
                <a:gd name="T2" fmla="*/ 0 w 94"/>
                <a:gd name="T3" fmla="*/ 14 h 68"/>
                <a:gd name="T4" fmla="*/ 21 w 94"/>
                <a:gd name="T5" fmla="*/ 59 h 68"/>
                <a:gd name="T6" fmla="*/ 46 w 94"/>
                <a:gd name="T7" fmla="*/ 68 h 68"/>
                <a:gd name="T8" fmla="*/ 73 w 94"/>
                <a:gd name="T9" fmla="*/ 59 h 68"/>
                <a:gd name="T10" fmla="*/ 94 w 94"/>
                <a:gd name="T11" fmla="*/ 14 h 68"/>
                <a:gd name="T12" fmla="*/ 46 w 94"/>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94" h="68">
                  <a:moveTo>
                    <a:pt x="46" y="0"/>
                  </a:moveTo>
                  <a:lnTo>
                    <a:pt x="0" y="14"/>
                  </a:lnTo>
                  <a:lnTo>
                    <a:pt x="21" y="59"/>
                  </a:lnTo>
                  <a:lnTo>
                    <a:pt x="46" y="68"/>
                  </a:lnTo>
                  <a:lnTo>
                    <a:pt x="73" y="59"/>
                  </a:lnTo>
                  <a:lnTo>
                    <a:pt x="94" y="14"/>
                  </a:lnTo>
                  <a:lnTo>
                    <a:pt x="46" y="0"/>
                  </a:lnTo>
                  <a:close/>
                </a:path>
              </a:pathLst>
            </a:custGeom>
            <a:solidFill>
              <a:srgbClr val="007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69" name="Rectangle 27">
              <a:extLst>
                <a:ext uri="{FF2B5EF4-FFF2-40B4-BE49-F238E27FC236}">
                  <a16:creationId xmlns:a16="http://schemas.microsoft.com/office/drawing/2014/main" id="{7190372E-D47E-B24F-8C53-C4773A08BF14}"/>
                </a:ext>
              </a:extLst>
            </p:cNvPr>
            <p:cNvSpPr>
              <a:spLocks noChangeArrowheads="1"/>
            </p:cNvSpPr>
            <p:nvPr/>
          </p:nvSpPr>
          <p:spPr bwMode="auto">
            <a:xfrm>
              <a:off x="6121229" y="5046383"/>
              <a:ext cx="103545" cy="168536"/>
            </a:xfrm>
            <a:prstGeom prst="rect">
              <a:avLst/>
            </a:prstGeom>
            <a:solidFill>
              <a:srgbClr val="FEC1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70" name="Oval 28">
              <a:extLst>
                <a:ext uri="{FF2B5EF4-FFF2-40B4-BE49-F238E27FC236}">
                  <a16:creationId xmlns:a16="http://schemas.microsoft.com/office/drawing/2014/main" id="{3E5A903E-45B8-EA49-9DA5-CA8F6DB558EF}"/>
                </a:ext>
              </a:extLst>
            </p:cNvPr>
            <p:cNvSpPr>
              <a:spLocks noChangeArrowheads="1"/>
            </p:cNvSpPr>
            <p:nvPr/>
          </p:nvSpPr>
          <p:spPr bwMode="auto">
            <a:xfrm>
              <a:off x="5834828" y="4724733"/>
              <a:ext cx="115662" cy="117865"/>
            </a:xfrm>
            <a:prstGeom prst="ellipse">
              <a:avLst/>
            </a:prstGeom>
            <a:solidFill>
              <a:srgbClr val="FEC1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71" name="Oval 29">
              <a:extLst>
                <a:ext uri="{FF2B5EF4-FFF2-40B4-BE49-F238E27FC236}">
                  <a16:creationId xmlns:a16="http://schemas.microsoft.com/office/drawing/2014/main" id="{F7F35135-CEA0-4D46-9E65-57B6110BE58D}"/>
                </a:ext>
              </a:extLst>
            </p:cNvPr>
            <p:cNvSpPr>
              <a:spLocks noChangeArrowheads="1"/>
            </p:cNvSpPr>
            <p:nvPr/>
          </p:nvSpPr>
          <p:spPr bwMode="auto">
            <a:xfrm>
              <a:off x="6394411" y="4724733"/>
              <a:ext cx="116763" cy="117865"/>
            </a:xfrm>
            <a:prstGeom prst="ellipse">
              <a:avLst/>
            </a:prstGeom>
            <a:solidFill>
              <a:srgbClr val="FEC1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72" name="Freeform 30">
              <a:extLst>
                <a:ext uri="{FF2B5EF4-FFF2-40B4-BE49-F238E27FC236}">
                  <a16:creationId xmlns:a16="http://schemas.microsoft.com/office/drawing/2014/main" id="{4F5845E7-8E69-844F-8B4D-4DE3C4C04D16}"/>
                </a:ext>
              </a:extLst>
            </p:cNvPr>
            <p:cNvSpPr>
              <a:spLocks/>
            </p:cNvSpPr>
            <p:nvPr/>
          </p:nvSpPr>
          <p:spPr bwMode="auto">
            <a:xfrm>
              <a:off x="5918545" y="4534166"/>
              <a:ext cx="508912" cy="622370"/>
            </a:xfrm>
            <a:custGeom>
              <a:avLst/>
              <a:gdLst>
                <a:gd name="T0" fmla="*/ 329 w 329"/>
                <a:gd name="T1" fmla="*/ 44 h 366"/>
                <a:gd name="T2" fmla="*/ 289 w 329"/>
                <a:gd name="T3" fmla="*/ 0 h 366"/>
                <a:gd name="T4" fmla="*/ 284 w 329"/>
                <a:gd name="T5" fmla="*/ 0 h 366"/>
                <a:gd name="T6" fmla="*/ 45 w 329"/>
                <a:gd name="T7" fmla="*/ 0 h 366"/>
                <a:gd name="T8" fmla="*/ 45 w 329"/>
                <a:gd name="T9" fmla="*/ 0 h 366"/>
                <a:gd name="T10" fmla="*/ 13 w 329"/>
                <a:gd name="T11" fmla="*/ 13 h 366"/>
                <a:gd name="T12" fmla="*/ 0 w 329"/>
                <a:gd name="T13" fmla="*/ 44 h 366"/>
                <a:gd name="T14" fmla="*/ 0 w 329"/>
                <a:gd name="T15" fmla="*/ 225 h 366"/>
                <a:gd name="T16" fmla="*/ 0 w 329"/>
                <a:gd name="T17" fmla="*/ 225 h 366"/>
                <a:gd name="T18" fmla="*/ 38 w 329"/>
                <a:gd name="T19" fmla="*/ 344 h 366"/>
                <a:gd name="T20" fmla="*/ 45 w 329"/>
                <a:gd name="T21" fmla="*/ 349 h 366"/>
                <a:gd name="T22" fmla="*/ 45 w 329"/>
                <a:gd name="T23" fmla="*/ 349 h 366"/>
                <a:gd name="T24" fmla="*/ 164 w 329"/>
                <a:gd name="T25" fmla="*/ 365 h 366"/>
                <a:gd name="T26" fmla="*/ 284 w 329"/>
                <a:gd name="T27" fmla="*/ 349 h 366"/>
                <a:gd name="T28" fmla="*/ 291 w 329"/>
                <a:gd name="T29" fmla="*/ 344 h 366"/>
                <a:gd name="T30" fmla="*/ 329 w 329"/>
                <a:gd name="T31" fmla="*/ 225 h 366"/>
                <a:gd name="T32" fmla="*/ 329 w 329"/>
                <a:gd name="T33" fmla="*/ 225 h 366"/>
                <a:gd name="T34" fmla="*/ 329 w 329"/>
                <a:gd name="T35" fmla="*/ 4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66">
                  <a:moveTo>
                    <a:pt x="329" y="44"/>
                  </a:moveTo>
                  <a:cubicBezTo>
                    <a:pt x="329" y="21"/>
                    <a:pt x="311" y="2"/>
                    <a:pt x="289" y="0"/>
                  </a:cubicBezTo>
                  <a:cubicBezTo>
                    <a:pt x="287" y="0"/>
                    <a:pt x="286" y="0"/>
                    <a:pt x="284" y="0"/>
                  </a:cubicBezTo>
                  <a:cubicBezTo>
                    <a:pt x="45" y="0"/>
                    <a:pt x="45" y="0"/>
                    <a:pt x="45" y="0"/>
                  </a:cubicBezTo>
                  <a:cubicBezTo>
                    <a:pt x="45" y="0"/>
                    <a:pt x="45" y="0"/>
                    <a:pt x="45" y="0"/>
                  </a:cubicBezTo>
                  <a:cubicBezTo>
                    <a:pt x="32" y="0"/>
                    <a:pt x="21" y="5"/>
                    <a:pt x="13" y="13"/>
                  </a:cubicBezTo>
                  <a:cubicBezTo>
                    <a:pt x="5" y="21"/>
                    <a:pt x="0" y="32"/>
                    <a:pt x="0" y="44"/>
                  </a:cubicBezTo>
                  <a:cubicBezTo>
                    <a:pt x="0" y="225"/>
                    <a:pt x="0" y="225"/>
                    <a:pt x="0" y="225"/>
                  </a:cubicBezTo>
                  <a:cubicBezTo>
                    <a:pt x="0" y="225"/>
                    <a:pt x="0" y="225"/>
                    <a:pt x="0" y="225"/>
                  </a:cubicBezTo>
                  <a:cubicBezTo>
                    <a:pt x="0" y="248"/>
                    <a:pt x="4" y="314"/>
                    <a:pt x="38" y="344"/>
                  </a:cubicBezTo>
                  <a:cubicBezTo>
                    <a:pt x="40" y="346"/>
                    <a:pt x="42" y="348"/>
                    <a:pt x="45" y="349"/>
                  </a:cubicBezTo>
                  <a:cubicBezTo>
                    <a:pt x="45" y="349"/>
                    <a:pt x="45" y="349"/>
                    <a:pt x="45" y="349"/>
                  </a:cubicBezTo>
                  <a:cubicBezTo>
                    <a:pt x="64" y="362"/>
                    <a:pt x="114" y="366"/>
                    <a:pt x="164" y="365"/>
                  </a:cubicBezTo>
                  <a:cubicBezTo>
                    <a:pt x="214" y="366"/>
                    <a:pt x="265" y="362"/>
                    <a:pt x="284" y="349"/>
                  </a:cubicBezTo>
                  <a:cubicBezTo>
                    <a:pt x="287" y="348"/>
                    <a:pt x="289" y="346"/>
                    <a:pt x="291" y="344"/>
                  </a:cubicBezTo>
                  <a:cubicBezTo>
                    <a:pt x="325" y="314"/>
                    <a:pt x="329" y="249"/>
                    <a:pt x="329" y="225"/>
                  </a:cubicBezTo>
                  <a:cubicBezTo>
                    <a:pt x="329" y="225"/>
                    <a:pt x="329" y="225"/>
                    <a:pt x="329" y="225"/>
                  </a:cubicBezTo>
                  <a:lnTo>
                    <a:pt x="329" y="44"/>
                  </a:lnTo>
                  <a:close/>
                </a:path>
              </a:pathLst>
            </a:custGeom>
            <a:solidFill>
              <a:srgbClr val="FEC1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73" name="Freeform 32">
              <a:extLst>
                <a:ext uri="{FF2B5EF4-FFF2-40B4-BE49-F238E27FC236}">
                  <a16:creationId xmlns:a16="http://schemas.microsoft.com/office/drawing/2014/main" id="{7AADAECC-324A-F64D-ACEF-7D82B579AC23}"/>
                </a:ext>
              </a:extLst>
            </p:cNvPr>
            <p:cNvSpPr>
              <a:spLocks/>
            </p:cNvSpPr>
            <p:nvPr/>
          </p:nvSpPr>
          <p:spPr bwMode="auto">
            <a:xfrm>
              <a:off x="6171900" y="5192888"/>
              <a:ext cx="77108" cy="87022"/>
            </a:xfrm>
            <a:custGeom>
              <a:avLst/>
              <a:gdLst>
                <a:gd name="T0" fmla="*/ 0 w 50"/>
                <a:gd name="T1" fmla="*/ 14 h 56"/>
                <a:gd name="T2" fmla="*/ 37 w 50"/>
                <a:gd name="T3" fmla="*/ 56 h 56"/>
                <a:gd name="T4" fmla="*/ 50 w 50"/>
                <a:gd name="T5" fmla="*/ 11 h 56"/>
                <a:gd name="T6" fmla="*/ 34 w 50"/>
                <a:gd name="T7" fmla="*/ 1 h 56"/>
                <a:gd name="T8" fmla="*/ 0 w 50"/>
                <a:gd name="T9" fmla="*/ 14 h 56"/>
              </a:gdLst>
              <a:ahLst/>
              <a:cxnLst>
                <a:cxn ang="0">
                  <a:pos x="T0" y="T1"/>
                </a:cxn>
                <a:cxn ang="0">
                  <a:pos x="T2" y="T3"/>
                </a:cxn>
                <a:cxn ang="0">
                  <a:pos x="T4" y="T5"/>
                </a:cxn>
                <a:cxn ang="0">
                  <a:pos x="T6" y="T7"/>
                </a:cxn>
                <a:cxn ang="0">
                  <a:pos x="T8" y="T9"/>
                </a:cxn>
              </a:cxnLst>
              <a:rect l="0" t="0" r="r" b="b"/>
              <a:pathLst>
                <a:path w="50" h="56">
                  <a:moveTo>
                    <a:pt x="0" y="14"/>
                  </a:moveTo>
                  <a:cubicBezTo>
                    <a:pt x="0" y="14"/>
                    <a:pt x="32" y="32"/>
                    <a:pt x="37" y="56"/>
                  </a:cubicBezTo>
                  <a:cubicBezTo>
                    <a:pt x="50" y="11"/>
                    <a:pt x="50" y="11"/>
                    <a:pt x="50" y="11"/>
                  </a:cubicBezTo>
                  <a:cubicBezTo>
                    <a:pt x="50" y="11"/>
                    <a:pt x="43" y="0"/>
                    <a:pt x="34" y="1"/>
                  </a:cubicBezTo>
                  <a:lnTo>
                    <a:pt x="0" y="14"/>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74" name="Freeform 33">
              <a:extLst>
                <a:ext uri="{FF2B5EF4-FFF2-40B4-BE49-F238E27FC236}">
                  <a16:creationId xmlns:a16="http://schemas.microsoft.com/office/drawing/2014/main" id="{3EE4E150-9E2E-144B-9817-77E75E68A2AA}"/>
                </a:ext>
              </a:extLst>
            </p:cNvPr>
            <p:cNvSpPr>
              <a:spLocks/>
            </p:cNvSpPr>
            <p:nvPr/>
          </p:nvSpPr>
          <p:spPr bwMode="auto">
            <a:xfrm>
              <a:off x="6095893" y="5192888"/>
              <a:ext cx="76007" cy="87022"/>
            </a:xfrm>
            <a:custGeom>
              <a:avLst/>
              <a:gdLst>
                <a:gd name="T0" fmla="*/ 49 w 49"/>
                <a:gd name="T1" fmla="*/ 14 h 56"/>
                <a:gd name="T2" fmla="*/ 13 w 49"/>
                <a:gd name="T3" fmla="*/ 56 h 56"/>
                <a:gd name="T4" fmla="*/ 0 w 49"/>
                <a:gd name="T5" fmla="*/ 11 h 56"/>
                <a:gd name="T6" fmla="*/ 16 w 49"/>
                <a:gd name="T7" fmla="*/ 1 h 56"/>
                <a:gd name="T8" fmla="*/ 49 w 49"/>
                <a:gd name="T9" fmla="*/ 14 h 56"/>
              </a:gdLst>
              <a:ahLst/>
              <a:cxnLst>
                <a:cxn ang="0">
                  <a:pos x="T0" y="T1"/>
                </a:cxn>
                <a:cxn ang="0">
                  <a:pos x="T2" y="T3"/>
                </a:cxn>
                <a:cxn ang="0">
                  <a:pos x="T4" y="T5"/>
                </a:cxn>
                <a:cxn ang="0">
                  <a:pos x="T6" y="T7"/>
                </a:cxn>
                <a:cxn ang="0">
                  <a:pos x="T8" y="T9"/>
                </a:cxn>
              </a:cxnLst>
              <a:rect l="0" t="0" r="r" b="b"/>
              <a:pathLst>
                <a:path w="49" h="56">
                  <a:moveTo>
                    <a:pt x="49" y="14"/>
                  </a:moveTo>
                  <a:cubicBezTo>
                    <a:pt x="49" y="14"/>
                    <a:pt x="18" y="32"/>
                    <a:pt x="13" y="56"/>
                  </a:cubicBezTo>
                  <a:cubicBezTo>
                    <a:pt x="0" y="11"/>
                    <a:pt x="0" y="11"/>
                    <a:pt x="0" y="11"/>
                  </a:cubicBezTo>
                  <a:cubicBezTo>
                    <a:pt x="0" y="11"/>
                    <a:pt x="7" y="0"/>
                    <a:pt x="16" y="1"/>
                  </a:cubicBezTo>
                  <a:lnTo>
                    <a:pt x="49" y="14"/>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75" name="Freeform 34">
              <a:extLst>
                <a:ext uri="{FF2B5EF4-FFF2-40B4-BE49-F238E27FC236}">
                  <a16:creationId xmlns:a16="http://schemas.microsoft.com/office/drawing/2014/main" id="{276BC492-B1AF-5643-92CC-5D681568E4AA}"/>
                </a:ext>
              </a:extLst>
            </p:cNvPr>
            <p:cNvSpPr>
              <a:spLocks/>
            </p:cNvSpPr>
            <p:nvPr/>
          </p:nvSpPr>
          <p:spPr bwMode="auto">
            <a:xfrm>
              <a:off x="5780852" y="6324170"/>
              <a:ext cx="199379" cy="68296"/>
            </a:xfrm>
            <a:custGeom>
              <a:avLst/>
              <a:gdLst>
                <a:gd name="T0" fmla="*/ 128 w 129"/>
                <a:gd name="T1" fmla="*/ 44 h 44"/>
                <a:gd name="T2" fmla="*/ 129 w 129"/>
                <a:gd name="T3" fmla="*/ 30 h 44"/>
                <a:gd name="T4" fmla="*/ 99 w 129"/>
                <a:gd name="T5" fmla="*/ 0 h 44"/>
                <a:gd name="T6" fmla="*/ 30 w 129"/>
                <a:gd name="T7" fmla="*/ 0 h 44"/>
                <a:gd name="T8" fmla="*/ 0 w 129"/>
                <a:gd name="T9" fmla="*/ 30 h 44"/>
                <a:gd name="T10" fmla="*/ 1 w 129"/>
                <a:gd name="T11" fmla="*/ 44 h 44"/>
                <a:gd name="T12" fmla="*/ 128 w 12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29" h="44">
                  <a:moveTo>
                    <a:pt x="128" y="44"/>
                  </a:moveTo>
                  <a:cubicBezTo>
                    <a:pt x="128" y="42"/>
                    <a:pt x="129" y="32"/>
                    <a:pt x="129" y="30"/>
                  </a:cubicBezTo>
                  <a:cubicBezTo>
                    <a:pt x="129" y="13"/>
                    <a:pt x="115" y="0"/>
                    <a:pt x="99" y="0"/>
                  </a:cubicBezTo>
                  <a:cubicBezTo>
                    <a:pt x="30" y="0"/>
                    <a:pt x="30" y="0"/>
                    <a:pt x="30" y="0"/>
                  </a:cubicBezTo>
                  <a:cubicBezTo>
                    <a:pt x="14" y="0"/>
                    <a:pt x="0" y="13"/>
                    <a:pt x="0" y="30"/>
                  </a:cubicBezTo>
                  <a:cubicBezTo>
                    <a:pt x="0" y="32"/>
                    <a:pt x="1" y="42"/>
                    <a:pt x="1" y="44"/>
                  </a:cubicBezTo>
                  <a:lnTo>
                    <a:pt x="128" y="44"/>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76" name="Freeform 35">
              <a:extLst>
                <a:ext uri="{FF2B5EF4-FFF2-40B4-BE49-F238E27FC236}">
                  <a16:creationId xmlns:a16="http://schemas.microsoft.com/office/drawing/2014/main" id="{416EC4DC-FA3D-E84C-8E43-5A113541DEF7}"/>
                </a:ext>
              </a:extLst>
            </p:cNvPr>
            <p:cNvSpPr>
              <a:spLocks/>
            </p:cNvSpPr>
            <p:nvPr/>
          </p:nvSpPr>
          <p:spPr bwMode="auto">
            <a:xfrm>
              <a:off x="6365771" y="6324170"/>
              <a:ext cx="199379" cy="68296"/>
            </a:xfrm>
            <a:custGeom>
              <a:avLst/>
              <a:gdLst>
                <a:gd name="T0" fmla="*/ 1 w 129"/>
                <a:gd name="T1" fmla="*/ 44 h 44"/>
                <a:gd name="T2" fmla="*/ 0 w 129"/>
                <a:gd name="T3" fmla="*/ 30 h 44"/>
                <a:gd name="T4" fmla="*/ 30 w 129"/>
                <a:gd name="T5" fmla="*/ 0 h 44"/>
                <a:gd name="T6" fmla="*/ 99 w 129"/>
                <a:gd name="T7" fmla="*/ 0 h 44"/>
                <a:gd name="T8" fmla="*/ 129 w 129"/>
                <a:gd name="T9" fmla="*/ 30 h 44"/>
                <a:gd name="T10" fmla="*/ 128 w 129"/>
                <a:gd name="T11" fmla="*/ 44 h 44"/>
                <a:gd name="T12" fmla="*/ 1 w 12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29" h="44">
                  <a:moveTo>
                    <a:pt x="1" y="44"/>
                  </a:moveTo>
                  <a:cubicBezTo>
                    <a:pt x="1" y="42"/>
                    <a:pt x="0" y="32"/>
                    <a:pt x="0" y="30"/>
                  </a:cubicBezTo>
                  <a:cubicBezTo>
                    <a:pt x="0" y="13"/>
                    <a:pt x="14" y="0"/>
                    <a:pt x="30" y="0"/>
                  </a:cubicBezTo>
                  <a:cubicBezTo>
                    <a:pt x="99" y="0"/>
                    <a:pt x="99" y="0"/>
                    <a:pt x="99" y="0"/>
                  </a:cubicBezTo>
                  <a:cubicBezTo>
                    <a:pt x="115" y="0"/>
                    <a:pt x="129" y="13"/>
                    <a:pt x="129" y="30"/>
                  </a:cubicBezTo>
                  <a:cubicBezTo>
                    <a:pt x="129" y="32"/>
                    <a:pt x="128" y="42"/>
                    <a:pt x="128" y="44"/>
                  </a:cubicBezTo>
                  <a:lnTo>
                    <a:pt x="1" y="44"/>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77" name="Freeform 36">
              <a:extLst>
                <a:ext uri="{FF2B5EF4-FFF2-40B4-BE49-F238E27FC236}">
                  <a16:creationId xmlns:a16="http://schemas.microsoft.com/office/drawing/2014/main" id="{B749DB5F-5D4D-6B46-9319-16403A9371C5}"/>
                </a:ext>
              </a:extLst>
            </p:cNvPr>
            <p:cNvSpPr>
              <a:spLocks/>
            </p:cNvSpPr>
            <p:nvPr/>
          </p:nvSpPr>
          <p:spPr bwMode="auto">
            <a:xfrm>
              <a:off x="5861265" y="4495612"/>
              <a:ext cx="593731" cy="235730"/>
            </a:xfrm>
            <a:custGeom>
              <a:avLst/>
              <a:gdLst>
                <a:gd name="T0" fmla="*/ 37 w 384"/>
                <a:gd name="T1" fmla="*/ 152 h 152"/>
                <a:gd name="T2" fmla="*/ 79 w 384"/>
                <a:gd name="T3" fmla="*/ 90 h 152"/>
                <a:gd name="T4" fmla="*/ 333 w 384"/>
                <a:gd name="T5" fmla="*/ 80 h 152"/>
                <a:gd name="T6" fmla="*/ 366 w 384"/>
                <a:gd name="T7" fmla="*/ 152 h 152"/>
                <a:gd name="T8" fmla="*/ 366 w 384"/>
                <a:gd name="T9" fmla="*/ 28 h 152"/>
                <a:gd name="T10" fmla="*/ 33 w 384"/>
                <a:gd name="T11" fmla="*/ 25 h 152"/>
                <a:gd name="T12" fmla="*/ 37 w 384"/>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384" h="152">
                  <a:moveTo>
                    <a:pt x="37" y="152"/>
                  </a:moveTo>
                  <a:cubicBezTo>
                    <a:pt x="37" y="152"/>
                    <a:pt x="70" y="124"/>
                    <a:pt x="79" y="90"/>
                  </a:cubicBezTo>
                  <a:cubicBezTo>
                    <a:pt x="79" y="90"/>
                    <a:pt x="195" y="137"/>
                    <a:pt x="333" y="80"/>
                  </a:cubicBezTo>
                  <a:cubicBezTo>
                    <a:pt x="333" y="80"/>
                    <a:pt x="345" y="142"/>
                    <a:pt x="366" y="152"/>
                  </a:cubicBezTo>
                  <a:cubicBezTo>
                    <a:pt x="366" y="152"/>
                    <a:pt x="384" y="38"/>
                    <a:pt x="366" y="28"/>
                  </a:cubicBezTo>
                  <a:cubicBezTo>
                    <a:pt x="347" y="18"/>
                    <a:pt x="66" y="0"/>
                    <a:pt x="33" y="25"/>
                  </a:cubicBezTo>
                  <a:cubicBezTo>
                    <a:pt x="0" y="50"/>
                    <a:pt x="37" y="152"/>
                    <a:pt x="37" y="15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78" name="Freeform 45">
              <a:extLst>
                <a:ext uri="{FF2B5EF4-FFF2-40B4-BE49-F238E27FC236}">
                  <a16:creationId xmlns:a16="http://schemas.microsoft.com/office/drawing/2014/main" id="{87538423-1740-384A-B2E1-D57682DB4B66}"/>
                </a:ext>
              </a:extLst>
            </p:cNvPr>
            <p:cNvSpPr>
              <a:spLocks/>
            </p:cNvSpPr>
            <p:nvPr/>
          </p:nvSpPr>
          <p:spPr bwMode="auto">
            <a:xfrm rot="20591644">
              <a:off x="6788328" y="2290648"/>
              <a:ext cx="625675" cy="397657"/>
            </a:xfrm>
            <a:custGeom>
              <a:avLst/>
              <a:gdLst>
                <a:gd name="T0" fmla="*/ 336 w 405"/>
                <a:gd name="T1" fmla="*/ 165 h 257"/>
                <a:gd name="T2" fmla="*/ 405 w 405"/>
                <a:gd name="T3" fmla="*/ 4 h 257"/>
                <a:gd name="T4" fmla="*/ 127 w 405"/>
                <a:gd name="T5" fmla="*/ 257 h 257"/>
                <a:gd name="T6" fmla="*/ 336 w 405"/>
                <a:gd name="T7" fmla="*/ 165 h 257"/>
              </a:gdLst>
              <a:ahLst/>
              <a:cxnLst>
                <a:cxn ang="0">
                  <a:pos x="T0" y="T1"/>
                </a:cxn>
                <a:cxn ang="0">
                  <a:pos x="T2" y="T3"/>
                </a:cxn>
                <a:cxn ang="0">
                  <a:pos x="T4" y="T5"/>
                </a:cxn>
                <a:cxn ang="0">
                  <a:pos x="T6" y="T7"/>
                </a:cxn>
              </a:cxnLst>
              <a:rect l="0" t="0" r="r" b="b"/>
              <a:pathLst>
                <a:path w="405" h="257">
                  <a:moveTo>
                    <a:pt x="336" y="165"/>
                  </a:moveTo>
                  <a:cubicBezTo>
                    <a:pt x="336" y="165"/>
                    <a:pt x="333" y="54"/>
                    <a:pt x="405" y="4"/>
                  </a:cubicBezTo>
                  <a:cubicBezTo>
                    <a:pt x="404" y="0"/>
                    <a:pt x="0" y="118"/>
                    <a:pt x="127" y="257"/>
                  </a:cubicBezTo>
                  <a:cubicBezTo>
                    <a:pt x="196" y="225"/>
                    <a:pt x="266" y="194"/>
                    <a:pt x="336" y="165"/>
                  </a:cubicBezTo>
                  <a:close/>
                </a:path>
              </a:pathLst>
            </a:custGeom>
            <a:solidFill>
              <a:srgbClr val="D9D9D9"/>
            </a:solidFill>
            <a:ln>
              <a:noFill/>
            </a:ln>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79" name="Freeform 46">
              <a:extLst>
                <a:ext uri="{FF2B5EF4-FFF2-40B4-BE49-F238E27FC236}">
                  <a16:creationId xmlns:a16="http://schemas.microsoft.com/office/drawing/2014/main" id="{F9DD5A4D-7D7B-5340-8B82-AF72B07F8744}"/>
                </a:ext>
              </a:extLst>
            </p:cNvPr>
            <p:cNvSpPr>
              <a:spLocks/>
            </p:cNvSpPr>
            <p:nvPr/>
          </p:nvSpPr>
          <p:spPr bwMode="auto">
            <a:xfrm rot="20591644">
              <a:off x="7109061" y="2550876"/>
              <a:ext cx="565091" cy="417484"/>
            </a:xfrm>
            <a:custGeom>
              <a:avLst/>
              <a:gdLst>
                <a:gd name="T0" fmla="*/ 208 w 366"/>
                <a:gd name="T1" fmla="*/ 0 h 270"/>
                <a:gd name="T2" fmla="*/ 366 w 366"/>
                <a:gd name="T3" fmla="*/ 69 h 270"/>
                <a:gd name="T4" fmla="*/ 0 w 366"/>
                <a:gd name="T5" fmla="*/ 91 h 270"/>
                <a:gd name="T6" fmla="*/ 208 w 366"/>
                <a:gd name="T7" fmla="*/ 0 h 270"/>
              </a:gdLst>
              <a:ahLst/>
              <a:cxnLst>
                <a:cxn ang="0">
                  <a:pos x="T0" y="T1"/>
                </a:cxn>
                <a:cxn ang="0">
                  <a:pos x="T2" y="T3"/>
                </a:cxn>
                <a:cxn ang="0">
                  <a:pos x="T4" y="T5"/>
                </a:cxn>
                <a:cxn ang="0">
                  <a:pos x="T6" y="T7"/>
                </a:cxn>
              </a:cxnLst>
              <a:rect l="0" t="0" r="r" b="b"/>
              <a:pathLst>
                <a:path w="366" h="270">
                  <a:moveTo>
                    <a:pt x="208" y="0"/>
                  </a:moveTo>
                  <a:cubicBezTo>
                    <a:pt x="208" y="0"/>
                    <a:pt x="284" y="80"/>
                    <a:pt x="366" y="69"/>
                  </a:cubicBezTo>
                  <a:cubicBezTo>
                    <a:pt x="363" y="66"/>
                    <a:pt x="24" y="270"/>
                    <a:pt x="0" y="91"/>
                  </a:cubicBezTo>
                  <a:cubicBezTo>
                    <a:pt x="69" y="59"/>
                    <a:pt x="138" y="29"/>
                    <a:pt x="208" y="0"/>
                  </a:cubicBezTo>
                  <a:close/>
                </a:path>
              </a:pathLst>
            </a:custGeom>
            <a:solidFill>
              <a:srgbClr val="D9D9D9"/>
            </a:solidFill>
            <a:ln>
              <a:noFill/>
            </a:ln>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80" name="Freeform 47">
              <a:extLst>
                <a:ext uri="{FF2B5EF4-FFF2-40B4-BE49-F238E27FC236}">
                  <a16:creationId xmlns:a16="http://schemas.microsoft.com/office/drawing/2014/main" id="{3D48E724-F266-F642-A45A-CC3F8FB62328}"/>
                </a:ext>
              </a:extLst>
            </p:cNvPr>
            <p:cNvSpPr>
              <a:spLocks/>
            </p:cNvSpPr>
            <p:nvPr/>
          </p:nvSpPr>
          <p:spPr bwMode="auto">
            <a:xfrm rot="20591644">
              <a:off x="6034172" y="2638870"/>
              <a:ext cx="1500299" cy="833867"/>
            </a:xfrm>
            <a:custGeom>
              <a:avLst/>
              <a:gdLst>
                <a:gd name="T0" fmla="*/ 10 w 971"/>
                <a:gd name="T1" fmla="*/ 519 h 540"/>
                <a:gd name="T2" fmla="*/ 22 w 971"/>
                <a:gd name="T3" fmla="*/ 469 h 540"/>
                <a:gd name="T4" fmla="*/ 916 w 971"/>
                <a:gd name="T5" fmla="*/ 8 h 540"/>
                <a:gd name="T6" fmla="*/ 964 w 971"/>
                <a:gd name="T7" fmla="*/ 27 h 540"/>
                <a:gd name="T8" fmla="*/ 944 w 971"/>
                <a:gd name="T9" fmla="*/ 73 h 540"/>
                <a:gd name="T10" fmla="*/ 60 w 971"/>
                <a:gd name="T11" fmla="*/ 529 h 540"/>
                <a:gd name="T12" fmla="*/ 10 w 971"/>
                <a:gd name="T13" fmla="*/ 519 h 540"/>
              </a:gdLst>
              <a:ahLst/>
              <a:cxnLst>
                <a:cxn ang="0">
                  <a:pos x="T0" y="T1"/>
                </a:cxn>
                <a:cxn ang="0">
                  <a:pos x="T2" y="T3"/>
                </a:cxn>
                <a:cxn ang="0">
                  <a:pos x="T4" y="T5"/>
                </a:cxn>
                <a:cxn ang="0">
                  <a:pos x="T6" y="T7"/>
                </a:cxn>
                <a:cxn ang="0">
                  <a:pos x="T8" y="T9"/>
                </a:cxn>
                <a:cxn ang="0">
                  <a:pos x="T10" y="T11"/>
                </a:cxn>
                <a:cxn ang="0">
                  <a:pos x="T12" y="T13"/>
                </a:cxn>
              </a:cxnLst>
              <a:rect l="0" t="0" r="r" b="b"/>
              <a:pathLst>
                <a:path w="971" h="540">
                  <a:moveTo>
                    <a:pt x="10" y="519"/>
                  </a:moveTo>
                  <a:cubicBezTo>
                    <a:pt x="0" y="502"/>
                    <a:pt x="5" y="480"/>
                    <a:pt x="22" y="469"/>
                  </a:cubicBezTo>
                  <a:cubicBezTo>
                    <a:pt x="307" y="291"/>
                    <a:pt x="606" y="137"/>
                    <a:pt x="916" y="8"/>
                  </a:cubicBezTo>
                  <a:cubicBezTo>
                    <a:pt x="935" y="0"/>
                    <a:pt x="956" y="9"/>
                    <a:pt x="964" y="27"/>
                  </a:cubicBezTo>
                  <a:cubicBezTo>
                    <a:pt x="971" y="45"/>
                    <a:pt x="962" y="66"/>
                    <a:pt x="944" y="73"/>
                  </a:cubicBezTo>
                  <a:cubicBezTo>
                    <a:pt x="637" y="201"/>
                    <a:pt x="342" y="354"/>
                    <a:pt x="60" y="529"/>
                  </a:cubicBezTo>
                  <a:cubicBezTo>
                    <a:pt x="43" y="540"/>
                    <a:pt x="21" y="535"/>
                    <a:pt x="10" y="519"/>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81" name="Freeform 49">
              <a:extLst>
                <a:ext uri="{FF2B5EF4-FFF2-40B4-BE49-F238E27FC236}">
                  <a16:creationId xmlns:a16="http://schemas.microsoft.com/office/drawing/2014/main" id="{7173021D-AA2A-6D47-AD50-F290EC1AE415}"/>
                </a:ext>
              </a:extLst>
            </p:cNvPr>
            <p:cNvSpPr>
              <a:spLocks/>
            </p:cNvSpPr>
            <p:nvPr/>
          </p:nvSpPr>
          <p:spPr bwMode="auto">
            <a:xfrm>
              <a:off x="5064851" y="2281514"/>
              <a:ext cx="463749" cy="541958"/>
            </a:xfrm>
            <a:custGeom>
              <a:avLst/>
              <a:gdLst>
                <a:gd name="T0" fmla="*/ 170 w 300"/>
                <a:gd name="T1" fmla="*/ 25 h 351"/>
                <a:gd name="T2" fmla="*/ 0 w 300"/>
                <a:gd name="T3" fmla="*/ 1 h 351"/>
                <a:gd name="T4" fmla="*/ 300 w 300"/>
                <a:gd name="T5" fmla="*/ 210 h 351"/>
                <a:gd name="T6" fmla="*/ 170 w 300"/>
                <a:gd name="T7" fmla="*/ 25 h 351"/>
              </a:gdLst>
              <a:ahLst/>
              <a:cxnLst>
                <a:cxn ang="0">
                  <a:pos x="T0" y="T1"/>
                </a:cxn>
                <a:cxn ang="0">
                  <a:pos x="T2" y="T3"/>
                </a:cxn>
                <a:cxn ang="0">
                  <a:pos x="T4" y="T5"/>
                </a:cxn>
                <a:cxn ang="0">
                  <a:pos x="T6" y="T7"/>
                </a:cxn>
              </a:cxnLst>
              <a:rect l="0" t="0" r="r" b="b"/>
              <a:pathLst>
                <a:path w="300" h="351">
                  <a:moveTo>
                    <a:pt x="170" y="25"/>
                  </a:moveTo>
                  <a:cubicBezTo>
                    <a:pt x="170" y="25"/>
                    <a:pt x="64" y="53"/>
                    <a:pt x="0" y="1"/>
                  </a:cubicBezTo>
                  <a:cubicBezTo>
                    <a:pt x="3" y="0"/>
                    <a:pt x="187" y="351"/>
                    <a:pt x="300" y="210"/>
                  </a:cubicBezTo>
                  <a:cubicBezTo>
                    <a:pt x="258" y="148"/>
                    <a:pt x="215" y="86"/>
                    <a:pt x="170" y="25"/>
                  </a:cubicBezTo>
                  <a:close/>
                </a:path>
              </a:pathLst>
            </a:custGeom>
            <a:solidFill>
              <a:srgbClr val="D9D9D9"/>
            </a:solidFill>
            <a:ln>
              <a:noFill/>
            </a:ln>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82" name="Freeform 50">
              <a:extLst>
                <a:ext uri="{FF2B5EF4-FFF2-40B4-BE49-F238E27FC236}">
                  <a16:creationId xmlns:a16="http://schemas.microsoft.com/office/drawing/2014/main" id="{5ADB4B1D-9726-394C-A94C-C8AD2FC409E2}"/>
                </a:ext>
              </a:extLst>
            </p:cNvPr>
            <p:cNvSpPr>
              <a:spLocks/>
            </p:cNvSpPr>
            <p:nvPr/>
          </p:nvSpPr>
          <p:spPr bwMode="auto">
            <a:xfrm>
              <a:off x="5301682" y="2233047"/>
              <a:ext cx="930803" cy="1447425"/>
            </a:xfrm>
            <a:custGeom>
              <a:avLst/>
              <a:gdLst>
                <a:gd name="T0" fmla="*/ 577 w 602"/>
                <a:gd name="T1" fmla="*/ 927 h 936"/>
                <a:gd name="T2" fmla="*/ 593 w 602"/>
                <a:gd name="T3" fmla="*/ 879 h 936"/>
                <a:gd name="T4" fmla="*/ 69 w 602"/>
                <a:gd name="T5" fmla="*/ 20 h 936"/>
                <a:gd name="T6" fmla="*/ 18 w 602"/>
                <a:gd name="T7" fmla="*/ 11 h 936"/>
                <a:gd name="T8" fmla="*/ 11 w 602"/>
                <a:gd name="T9" fmla="*/ 62 h 936"/>
                <a:gd name="T10" fmla="*/ 529 w 602"/>
                <a:gd name="T11" fmla="*/ 911 h 936"/>
                <a:gd name="T12" fmla="*/ 577 w 602"/>
                <a:gd name="T13" fmla="*/ 927 h 936"/>
              </a:gdLst>
              <a:ahLst/>
              <a:cxnLst>
                <a:cxn ang="0">
                  <a:pos x="T0" y="T1"/>
                </a:cxn>
                <a:cxn ang="0">
                  <a:pos x="T2" y="T3"/>
                </a:cxn>
                <a:cxn ang="0">
                  <a:pos x="T4" y="T5"/>
                </a:cxn>
                <a:cxn ang="0">
                  <a:pos x="T6" y="T7"/>
                </a:cxn>
                <a:cxn ang="0">
                  <a:pos x="T8" y="T9"/>
                </a:cxn>
                <a:cxn ang="0">
                  <a:pos x="T10" y="T11"/>
                </a:cxn>
                <a:cxn ang="0">
                  <a:pos x="T12" y="T13"/>
                </a:cxn>
              </a:cxnLst>
              <a:rect l="0" t="0" r="r" b="b"/>
              <a:pathLst>
                <a:path w="602" h="936">
                  <a:moveTo>
                    <a:pt x="577" y="927"/>
                  </a:moveTo>
                  <a:cubicBezTo>
                    <a:pt x="595" y="919"/>
                    <a:pt x="602" y="897"/>
                    <a:pt x="593" y="879"/>
                  </a:cubicBezTo>
                  <a:cubicBezTo>
                    <a:pt x="441" y="579"/>
                    <a:pt x="266" y="292"/>
                    <a:pt x="69" y="20"/>
                  </a:cubicBezTo>
                  <a:cubicBezTo>
                    <a:pt x="57" y="4"/>
                    <a:pt x="34" y="0"/>
                    <a:pt x="18" y="11"/>
                  </a:cubicBezTo>
                  <a:cubicBezTo>
                    <a:pt x="3" y="23"/>
                    <a:pt x="0" y="45"/>
                    <a:pt x="11" y="62"/>
                  </a:cubicBezTo>
                  <a:cubicBezTo>
                    <a:pt x="207" y="330"/>
                    <a:pt x="380" y="614"/>
                    <a:pt x="529" y="911"/>
                  </a:cubicBezTo>
                  <a:cubicBezTo>
                    <a:pt x="538" y="929"/>
                    <a:pt x="560" y="936"/>
                    <a:pt x="577" y="92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83" name="Freeform 51">
              <a:extLst>
                <a:ext uri="{FF2B5EF4-FFF2-40B4-BE49-F238E27FC236}">
                  <a16:creationId xmlns:a16="http://schemas.microsoft.com/office/drawing/2014/main" id="{5522FA0B-E7FE-4341-90AD-78D3F3054094}"/>
                </a:ext>
              </a:extLst>
            </p:cNvPr>
            <p:cNvSpPr>
              <a:spLocks/>
            </p:cNvSpPr>
            <p:nvPr/>
          </p:nvSpPr>
          <p:spPr bwMode="auto">
            <a:xfrm rot="18915821">
              <a:off x="4443980" y="3528458"/>
              <a:ext cx="605848" cy="436210"/>
            </a:xfrm>
            <a:custGeom>
              <a:avLst/>
              <a:gdLst>
                <a:gd name="T0" fmla="*/ 52 w 392"/>
                <a:gd name="T1" fmla="*/ 171 h 282"/>
                <a:gd name="T2" fmla="*/ 0 w 392"/>
                <a:gd name="T3" fmla="*/ 4 h 282"/>
                <a:gd name="T4" fmla="*/ 252 w 392"/>
                <a:gd name="T5" fmla="*/ 282 h 282"/>
                <a:gd name="T6" fmla="*/ 52 w 392"/>
                <a:gd name="T7" fmla="*/ 171 h 282"/>
              </a:gdLst>
              <a:ahLst/>
              <a:cxnLst>
                <a:cxn ang="0">
                  <a:pos x="T0" y="T1"/>
                </a:cxn>
                <a:cxn ang="0">
                  <a:pos x="T2" y="T3"/>
                </a:cxn>
                <a:cxn ang="0">
                  <a:pos x="T4" y="T5"/>
                </a:cxn>
                <a:cxn ang="0">
                  <a:pos x="T6" y="T7"/>
                </a:cxn>
              </a:cxnLst>
              <a:rect l="0" t="0" r="r" b="b"/>
              <a:pathLst>
                <a:path w="392" h="282">
                  <a:moveTo>
                    <a:pt x="52" y="171"/>
                  </a:moveTo>
                  <a:cubicBezTo>
                    <a:pt x="53" y="171"/>
                    <a:pt x="66" y="61"/>
                    <a:pt x="0" y="4"/>
                  </a:cubicBezTo>
                  <a:cubicBezTo>
                    <a:pt x="1" y="0"/>
                    <a:pt x="392" y="157"/>
                    <a:pt x="252" y="282"/>
                  </a:cubicBezTo>
                  <a:cubicBezTo>
                    <a:pt x="186" y="244"/>
                    <a:pt x="120" y="207"/>
                    <a:pt x="52" y="171"/>
                  </a:cubicBezTo>
                  <a:close/>
                </a:path>
              </a:pathLst>
            </a:custGeom>
            <a:solidFill>
              <a:srgbClr val="D9D9D9"/>
            </a:solidFill>
            <a:ln>
              <a:noFill/>
            </a:ln>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84" name="Freeform 52">
              <a:extLst>
                <a:ext uri="{FF2B5EF4-FFF2-40B4-BE49-F238E27FC236}">
                  <a16:creationId xmlns:a16="http://schemas.microsoft.com/office/drawing/2014/main" id="{8539B927-CB85-AA4E-8E75-BC464AD90EE0}"/>
                </a:ext>
              </a:extLst>
            </p:cNvPr>
            <p:cNvSpPr>
              <a:spLocks/>
            </p:cNvSpPr>
            <p:nvPr/>
          </p:nvSpPr>
          <p:spPr bwMode="auto">
            <a:xfrm rot="18915821">
              <a:off x="4540723" y="3932699"/>
              <a:ext cx="557380" cy="443921"/>
            </a:xfrm>
            <a:custGeom>
              <a:avLst/>
              <a:gdLst>
                <a:gd name="T0" fmla="*/ 164 w 361"/>
                <a:gd name="T1" fmla="*/ 0 h 287"/>
                <a:gd name="T2" fmla="*/ 0 w 361"/>
                <a:gd name="T3" fmla="*/ 53 h 287"/>
                <a:gd name="T4" fmla="*/ 361 w 361"/>
                <a:gd name="T5" fmla="*/ 111 h 287"/>
                <a:gd name="T6" fmla="*/ 164 w 361"/>
                <a:gd name="T7" fmla="*/ 0 h 287"/>
              </a:gdLst>
              <a:ahLst/>
              <a:cxnLst>
                <a:cxn ang="0">
                  <a:pos x="T0" y="T1"/>
                </a:cxn>
                <a:cxn ang="0">
                  <a:pos x="T2" y="T3"/>
                </a:cxn>
                <a:cxn ang="0">
                  <a:pos x="T4" y="T5"/>
                </a:cxn>
                <a:cxn ang="0">
                  <a:pos x="T6" y="T7"/>
                </a:cxn>
              </a:cxnLst>
              <a:rect l="0" t="0" r="r" b="b"/>
              <a:pathLst>
                <a:path w="361" h="287">
                  <a:moveTo>
                    <a:pt x="164" y="0"/>
                  </a:moveTo>
                  <a:cubicBezTo>
                    <a:pt x="164" y="0"/>
                    <a:pt x="80" y="72"/>
                    <a:pt x="0" y="53"/>
                  </a:cubicBezTo>
                  <a:cubicBezTo>
                    <a:pt x="2" y="50"/>
                    <a:pt x="320" y="287"/>
                    <a:pt x="361" y="111"/>
                  </a:cubicBezTo>
                  <a:cubicBezTo>
                    <a:pt x="296" y="73"/>
                    <a:pt x="230" y="36"/>
                    <a:pt x="164" y="0"/>
                  </a:cubicBezTo>
                  <a:close/>
                </a:path>
              </a:pathLst>
            </a:custGeom>
            <a:solidFill>
              <a:srgbClr val="D9D9D9"/>
            </a:solidFill>
            <a:ln>
              <a:noFill/>
            </a:ln>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85" name="Freeform 53">
              <a:extLst>
                <a:ext uri="{FF2B5EF4-FFF2-40B4-BE49-F238E27FC236}">
                  <a16:creationId xmlns:a16="http://schemas.microsoft.com/office/drawing/2014/main" id="{B228EE1F-A13D-B245-84BC-DA6575378CD7}"/>
                </a:ext>
              </a:extLst>
            </p:cNvPr>
            <p:cNvSpPr>
              <a:spLocks/>
            </p:cNvSpPr>
            <p:nvPr/>
          </p:nvSpPr>
          <p:spPr bwMode="auto">
            <a:xfrm rot="18915821">
              <a:off x="4677657" y="3333875"/>
              <a:ext cx="1425394" cy="966052"/>
            </a:xfrm>
            <a:custGeom>
              <a:avLst/>
              <a:gdLst>
                <a:gd name="T0" fmla="*/ 910 w 922"/>
                <a:gd name="T1" fmla="*/ 607 h 625"/>
                <a:gd name="T2" fmla="*/ 903 w 922"/>
                <a:gd name="T3" fmla="*/ 557 h 625"/>
                <a:gd name="T4" fmla="*/ 59 w 922"/>
                <a:gd name="T5" fmla="*/ 10 h 625"/>
                <a:gd name="T6" fmla="*/ 10 w 922"/>
                <a:gd name="T7" fmla="*/ 24 h 625"/>
                <a:gd name="T8" fmla="*/ 25 w 922"/>
                <a:gd name="T9" fmla="*/ 72 h 625"/>
                <a:gd name="T10" fmla="*/ 860 w 922"/>
                <a:gd name="T11" fmla="*/ 613 h 625"/>
                <a:gd name="T12" fmla="*/ 910 w 922"/>
                <a:gd name="T13" fmla="*/ 607 h 625"/>
              </a:gdLst>
              <a:ahLst/>
              <a:cxnLst>
                <a:cxn ang="0">
                  <a:pos x="T0" y="T1"/>
                </a:cxn>
                <a:cxn ang="0">
                  <a:pos x="T2" y="T3"/>
                </a:cxn>
                <a:cxn ang="0">
                  <a:pos x="T4" y="T5"/>
                </a:cxn>
                <a:cxn ang="0">
                  <a:pos x="T6" y="T7"/>
                </a:cxn>
                <a:cxn ang="0">
                  <a:pos x="T8" y="T9"/>
                </a:cxn>
                <a:cxn ang="0">
                  <a:pos x="T10" y="T11"/>
                </a:cxn>
                <a:cxn ang="0">
                  <a:pos x="T12" y="T13"/>
                </a:cxn>
              </a:cxnLst>
              <a:rect l="0" t="0" r="r" b="b"/>
              <a:pathLst>
                <a:path w="922" h="625">
                  <a:moveTo>
                    <a:pt x="910" y="607"/>
                  </a:moveTo>
                  <a:cubicBezTo>
                    <a:pt x="922" y="592"/>
                    <a:pt x="919" y="569"/>
                    <a:pt x="903" y="557"/>
                  </a:cubicBezTo>
                  <a:cubicBezTo>
                    <a:pt x="637" y="352"/>
                    <a:pt x="354" y="169"/>
                    <a:pt x="59" y="10"/>
                  </a:cubicBezTo>
                  <a:cubicBezTo>
                    <a:pt x="41" y="0"/>
                    <a:pt x="19" y="7"/>
                    <a:pt x="10" y="24"/>
                  </a:cubicBezTo>
                  <a:cubicBezTo>
                    <a:pt x="0" y="41"/>
                    <a:pt x="7" y="63"/>
                    <a:pt x="25" y="72"/>
                  </a:cubicBezTo>
                  <a:cubicBezTo>
                    <a:pt x="317" y="229"/>
                    <a:pt x="597" y="410"/>
                    <a:pt x="860" y="613"/>
                  </a:cubicBezTo>
                  <a:cubicBezTo>
                    <a:pt x="876" y="625"/>
                    <a:pt x="898" y="622"/>
                    <a:pt x="910" y="60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86" name="Freeform 45">
              <a:extLst>
                <a:ext uri="{FF2B5EF4-FFF2-40B4-BE49-F238E27FC236}">
                  <a16:creationId xmlns:a16="http://schemas.microsoft.com/office/drawing/2014/main" id="{721B0A9B-D46E-DC4B-BEFD-FB719873FD21}"/>
                </a:ext>
              </a:extLst>
            </p:cNvPr>
            <p:cNvSpPr>
              <a:spLocks/>
            </p:cNvSpPr>
            <p:nvPr/>
          </p:nvSpPr>
          <p:spPr bwMode="auto">
            <a:xfrm rot="1911884">
              <a:off x="7287989" y="3385756"/>
              <a:ext cx="625675" cy="397657"/>
            </a:xfrm>
            <a:custGeom>
              <a:avLst/>
              <a:gdLst>
                <a:gd name="T0" fmla="*/ 336 w 405"/>
                <a:gd name="T1" fmla="*/ 165 h 257"/>
                <a:gd name="T2" fmla="*/ 405 w 405"/>
                <a:gd name="T3" fmla="*/ 4 h 257"/>
                <a:gd name="T4" fmla="*/ 127 w 405"/>
                <a:gd name="T5" fmla="*/ 257 h 257"/>
                <a:gd name="T6" fmla="*/ 336 w 405"/>
                <a:gd name="T7" fmla="*/ 165 h 257"/>
              </a:gdLst>
              <a:ahLst/>
              <a:cxnLst>
                <a:cxn ang="0">
                  <a:pos x="T0" y="T1"/>
                </a:cxn>
                <a:cxn ang="0">
                  <a:pos x="T2" y="T3"/>
                </a:cxn>
                <a:cxn ang="0">
                  <a:pos x="T4" y="T5"/>
                </a:cxn>
                <a:cxn ang="0">
                  <a:pos x="T6" y="T7"/>
                </a:cxn>
              </a:cxnLst>
              <a:rect l="0" t="0" r="r" b="b"/>
              <a:pathLst>
                <a:path w="405" h="257">
                  <a:moveTo>
                    <a:pt x="336" y="165"/>
                  </a:moveTo>
                  <a:cubicBezTo>
                    <a:pt x="336" y="165"/>
                    <a:pt x="333" y="54"/>
                    <a:pt x="405" y="4"/>
                  </a:cubicBezTo>
                  <a:cubicBezTo>
                    <a:pt x="404" y="0"/>
                    <a:pt x="0" y="118"/>
                    <a:pt x="127" y="257"/>
                  </a:cubicBezTo>
                  <a:cubicBezTo>
                    <a:pt x="196" y="225"/>
                    <a:pt x="266" y="194"/>
                    <a:pt x="336" y="165"/>
                  </a:cubicBezTo>
                  <a:close/>
                </a:path>
              </a:pathLst>
            </a:custGeom>
            <a:solidFill>
              <a:srgbClr val="D9D9D9"/>
            </a:solidFill>
            <a:ln>
              <a:noFill/>
            </a:ln>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87" name="Freeform 46">
              <a:extLst>
                <a:ext uri="{FF2B5EF4-FFF2-40B4-BE49-F238E27FC236}">
                  <a16:creationId xmlns:a16="http://schemas.microsoft.com/office/drawing/2014/main" id="{8730786C-44C1-D64B-9D49-730F0897C8EF}"/>
                </a:ext>
              </a:extLst>
            </p:cNvPr>
            <p:cNvSpPr>
              <a:spLocks/>
            </p:cNvSpPr>
            <p:nvPr/>
          </p:nvSpPr>
          <p:spPr bwMode="auto">
            <a:xfrm rot="1911884">
              <a:off x="7307227" y="3772340"/>
              <a:ext cx="565091" cy="417484"/>
            </a:xfrm>
            <a:custGeom>
              <a:avLst/>
              <a:gdLst>
                <a:gd name="T0" fmla="*/ 208 w 366"/>
                <a:gd name="T1" fmla="*/ 0 h 270"/>
                <a:gd name="T2" fmla="*/ 366 w 366"/>
                <a:gd name="T3" fmla="*/ 69 h 270"/>
                <a:gd name="T4" fmla="*/ 0 w 366"/>
                <a:gd name="T5" fmla="*/ 91 h 270"/>
                <a:gd name="T6" fmla="*/ 208 w 366"/>
                <a:gd name="T7" fmla="*/ 0 h 270"/>
              </a:gdLst>
              <a:ahLst/>
              <a:cxnLst>
                <a:cxn ang="0">
                  <a:pos x="T0" y="T1"/>
                </a:cxn>
                <a:cxn ang="0">
                  <a:pos x="T2" y="T3"/>
                </a:cxn>
                <a:cxn ang="0">
                  <a:pos x="T4" y="T5"/>
                </a:cxn>
                <a:cxn ang="0">
                  <a:pos x="T6" y="T7"/>
                </a:cxn>
              </a:cxnLst>
              <a:rect l="0" t="0" r="r" b="b"/>
              <a:pathLst>
                <a:path w="366" h="270">
                  <a:moveTo>
                    <a:pt x="208" y="0"/>
                  </a:moveTo>
                  <a:cubicBezTo>
                    <a:pt x="208" y="0"/>
                    <a:pt x="284" y="80"/>
                    <a:pt x="366" y="69"/>
                  </a:cubicBezTo>
                  <a:cubicBezTo>
                    <a:pt x="363" y="66"/>
                    <a:pt x="24" y="270"/>
                    <a:pt x="0" y="91"/>
                  </a:cubicBezTo>
                  <a:cubicBezTo>
                    <a:pt x="69" y="59"/>
                    <a:pt x="138" y="29"/>
                    <a:pt x="208" y="0"/>
                  </a:cubicBezTo>
                  <a:close/>
                </a:path>
              </a:pathLst>
            </a:custGeom>
            <a:solidFill>
              <a:srgbClr val="D9D9D9"/>
            </a:solidFill>
            <a:ln>
              <a:noFill/>
            </a:ln>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sp>
          <p:nvSpPr>
            <p:cNvPr id="88" name="Freeform 47">
              <a:extLst>
                <a:ext uri="{FF2B5EF4-FFF2-40B4-BE49-F238E27FC236}">
                  <a16:creationId xmlns:a16="http://schemas.microsoft.com/office/drawing/2014/main" id="{CE48913B-2937-2340-8DFF-0F7CD2D8D413}"/>
                </a:ext>
              </a:extLst>
            </p:cNvPr>
            <p:cNvSpPr>
              <a:spLocks/>
            </p:cNvSpPr>
            <p:nvPr/>
          </p:nvSpPr>
          <p:spPr bwMode="auto">
            <a:xfrm rot="1911884">
              <a:off x="6216167" y="3303719"/>
              <a:ext cx="1500299" cy="833867"/>
            </a:xfrm>
            <a:custGeom>
              <a:avLst/>
              <a:gdLst>
                <a:gd name="T0" fmla="*/ 10 w 971"/>
                <a:gd name="T1" fmla="*/ 519 h 540"/>
                <a:gd name="T2" fmla="*/ 22 w 971"/>
                <a:gd name="T3" fmla="*/ 469 h 540"/>
                <a:gd name="T4" fmla="*/ 916 w 971"/>
                <a:gd name="T5" fmla="*/ 8 h 540"/>
                <a:gd name="T6" fmla="*/ 964 w 971"/>
                <a:gd name="T7" fmla="*/ 27 h 540"/>
                <a:gd name="T8" fmla="*/ 944 w 971"/>
                <a:gd name="T9" fmla="*/ 73 h 540"/>
                <a:gd name="T10" fmla="*/ 60 w 971"/>
                <a:gd name="T11" fmla="*/ 529 h 540"/>
                <a:gd name="T12" fmla="*/ 10 w 971"/>
                <a:gd name="T13" fmla="*/ 519 h 540"/>
              </a:gdLst>
              <a:ahLst/>
              <a:cxnLst>
                <a:cxn ang="0">
                  <a:pos x="T0" y="T1"/>
                </a:cxn>
                <a:cxn ang="0">
                  <a:pos x="T2" y="T3"/>
                </a:cxn>
                <a:cxn ang="0">
                  <a:pos x="T4" y="T5"/>
                </a:cxn>
                <a:cxn ang="0">
                  <a:pos x="T6" y="T7"/>
                </a:cxn>
                <a:cxn ang="0">
                  <a:pos x="T8" y="T9"/>
                </a:cxn>
                <a:cxn ang="0">
                  <a:pos x="T10" y="T11"/>
                </a:cxn>
                <a:cxn ang="0">
                  <a:pos x="T12" y="T13"/>
                </a:cxn>
              </a:cxnLst>
              <a:rect l="0" t="0" r="r" b="b"/>
              <a:pathLst>
                <a:path w="971" h="540">
                  <a:moveTo>
                    <a:pt x="10" y="519"/>
                  </a:moveTo>
                  <a:cubicBezTo>
                    <a:pt x="0" y="502"/>
                    <a:pt x="5" y="480"/>
                    <a:pt x="22" y="469"/>
                  </a:cubicBezTo>
                  <a:cubicBezTo>
                    <a:pt x="307" y="291"/>
                    <a:pt x="606" y="137"/>
                    <a:pt x="916" y="8"/>
                  </a:cubicBezTo>
                  <a:cubicBezTo>
                    <a:pt x="935" y="0"/>
                    <a:pt x="956" y="9"/>
                    <a:pt x="964" y="27"/>
                  </a:cubicBezTo>
                  <a:cubicBezTo>
                    <a:pt x="971" y="45"/>
                    <a:pt x="962" y="66"/>
                    <a:pt x="944" y="73"/>
                  </a:cubicBezTo>
                  <a:cubicBezTo>
                    <a:pt x="637" y="201"/>
                    <a:pt x="342" y="354"/>
                    <a:pt x="60" y="529"/>
                  </a:cubicBezTo>
                  <a:cubicBezTo>
                    <a:pt x="43" y="540"/>
                    <a:pt x="21" y="535"/>
                    <a:pt x="10" y="519"/>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Univers 45 Light" pitchFamily="2" charset="0"/>
              </a:endParaRPr>
            </a:p>
          </p:txBody>
        </p:sp>
        <p:cxnSp>
          <p:nvCxnSpPr>
            <p:cNvPr id="89" name="Straight Connector 88">
              <a:extLst>
                <a:ext uri="{FF2B5EF4-FFF2-40B4-BE49-F238E27FC236}">
                  <a16:creationId xmlns:a16="http://schemas.microsoft.com/office/drawing/2014/main" id="{64711516-A65E-354C-81B9-7F09D93837DC}"/>
                </a:ext>
              </a:extLst>
            </p:cNvPr>
            <p:cNvCxnSpPr/>
            <p:nvPr/>
          </p:nvCxnSpPr>
          <p:spPr>
            <a:xfrm flipH="1">
              <a:off x="1480457" y="2281514"/>
              <a:ext cx="3584394"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6709BF7-58D8-D941-BA23-5CC3CFC8ECC9}"/>
                </a:ext>
              </a:extLst>
            </p:cNvPr>
            <p:cNvCxnSpPr/>
            <p:nvPr/>
          </p:nvCxnSpPr>
          <p:spPr>
            <a:xfrm flipH="1">
              <a:off x="1485346" y="4251377"/>
              <a:ext cx="3017520"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20C0B1B0-F723-DA4B-B4E2-550F98BE5939}"/>
                </a:ext>
              </a:extLst>
            </p:cNvPr>
            <p:cNvSpPr/>
            <p:nvPr/>
          </p:nvSpPr>
          <p:spPr>
            <a:xfrm>
              <a:off x="1422087" y="4088998"/>
              <a:ext cx="3433482" cy="276999"/>
            </a:xfrm>
            <a:prstGeom prst="rect">
              <a:avLst/>
            </a:prstGeom>
          </p:spPr>
          <p:txBody>
            <a:bodyPr wrap="square" lIns="0" tIns="0" rIns="0" bIns="0">
              <a:spAutoFit/>
            </a:bodyPr>
            <a:lstStyle/>
            <a:p>
              <a:endParaRPr lang="en-US" dirty="0">
                <a:solidFill>
                  <a:schemeClr val="accent2"/>
                </a:solidFill>
                <a:cs typeface="Arial" panose="020B0604020202020204" pitchFamily="34" charset="0"/>
              </a:endParaRPr>
            </a:p>
          </p:txBody>
        </p:sp>
        <p:cxnSp>
          <p:nvCxnSpPr>
            <p:cNvPr id="92" name="Straight Connector 91">
              <a:extLst>
                <a:ext uri="{FF2B5EF4-FFF2-40B4-BE49-F238E27FC236}">
                  <a16:creationId xmlns:a16="http://schemas.microsoft.com/office/drawing/2014/main" id="{E9F607BA-07E7-0142-AC30-57A645E206EE}"/>
                </a:ext>
              </a:extLst>
            </p:cNvPr>
            <p:cNvCxnSpPr/>
            <p:nvPr/>
          </p:nvCxnSpPr>
          <p:spPr>
            <a:xfrm>
              <a:off x="7600825" y="2596143"/>
              <a:ext cx="3383280" cy="124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C5AE1121-3972-114D-A6B6-FD40C114A55C}"/>
                </a:ext>
              </a:extLst>
            </p:cNvPr>
            <p:cNvSpPr/>
            <p:nvPr/>
          </p:nvSpPr>
          <p:spPr>
            <a:xfrm>
              <a:off x="7973087" y="2693307"/>
              <a:ext cx="3735374" cy="276999"/>
            </a:xfrm>
            <a:prstGeom prst="rect">
              <a:avLst/>
            </a:prstGeom>
          </p:spPr>
          <p:txBody>
            <a:bodyPr wrap="square" lIns="0" tIns="0" rIns="0" bIns="0">
              <a:spAutoFit/>
            </a:bodyPr>
            <a:lstStyle/>
            <a:p>
              <a:endParaRPr lang="en-US" dirty="0">
                <a:cs typeface="Arial" panose="020B0604020202020204" pitchFamily="34" charset="0"/>
              </a:endParaRPr>
            </a:p>
          </p:txBody>
        </p:sp>
        <p:cxnSp>
          <p:nvCxnSpPr>
            <p:cNvPr id="94" name="Straight Connector 93">
              <a:extLst>
                <a:ext uri="{FF2B5EF4-FFF2-40B4-BE49-F238E27FC236}">
                  <a16:creationId xmlns:a16="http://schemas.microsoft.com/office/drawing/2014/main" id="{96B20DD5-3953-294F-951A-A6B687F85132}"/>
                </a:ext>
              </a:extLst>
            </p:cNvPr>
            <p:cNvCxnSpPr/>
            <p:nvPr/>
          </p:nvCxnSpPr>
          <p:spPr>
            <a:xfrm>
              <a:off x="7872421" y="4044975"/>
              <a:ext cx="3108960"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B673F023-0A78-4340-8000-19D4BC8586FA}"/>
                </a:ext>
              </a:extLst>
            </p:cNvPr>
            <p:cNvSpPr/>
            <p:nvPr/>
          </p:nvSpPr>
          <p:spPr>
            <a:xfrm>
              <a:off x="1622154" y="2415030"/>
              <a:ext cx="3008294" cy="276999"/>
            </a:xfrm>
            <a:prstGeom prst="rect">
              <a:avLst/>
            </a:prstGeom>
          </p:spPr>
          <p:txBody>
            <a:bodyPr wrap="square" lIns="0" tIns="0" rIns="0" bIns="0">
              <a:spAutoFit/>
            </a:bodyPr>
            <a:lstStyle/>
            <a:p>
              <a:endParaRPr lang="en-US" b="1" dirty="0">
                <a:solidFill>
                  <a:schemeClr val="accent1"/>
                </a:solidFill>
                <a:latin typeface="+mj-lt"/>
                <a:cs typeface="Arial" panose="020B0604020202020204" pitchFamily="34" charset="0"/>
              </a:endParaRPr>
            </a:p>
          </p:txBody>
        </p:sp>
      </p:grpSp>
      <p:sp>
        <p:nvSpPr>
          <p:cNvPr id="144" name="TextBox 143">
            <a:extLst>
              <a:ext uri="{FF2B5EF4-FFF2-40B4-BE49-F238E27FC236}">
                <a16:creationId xmlns:a16="http://schemas.microsoft.com/office/drawing/2014/main" id="{168DFE30-D39A-7D4A-A843-AFFB68C7915A}"/>
              </a:ext>
            </a:extLst>
          </p:cNvPr>
          <p:cNvSpPr txBox="1"/>
          <p:nvPr/>
        </p:nvSpPr>
        <p:spPr>
          <a:xfrm>
            <a:off x="7897356" y="1957716"/>
            <a:ext cx="3131107" cy="923330"/>
          </a:xfrm>
          <a:prstGeom prst="rect">
            <a:avLst/>
          </a:prstGeom>
          <a:noFill/>
        </p:spPr>
        <p:txBody>
          <a:bodyPr wrap="square" rtlCol="0">
            <a:spAutoFit/>
          </a:bodyPr>
          <a:lstStyle/>
          <a:p>
            <a:r>
              <a:rPr lang="en-US" b="1" dirty="0">
                <a:solidFill>
                  <a:schemeClr val="accent1"/>
                </a:solidFill>
                <a:latin typeface="+mj-lt"/>
              </a:rPr>
              <a:t>Unemployed people as per the categories they belong to.</a:t>
            </a:r>
          </a:p>
        </p:txBody>
      </p:sp>
      <p:sp>
        <p:nvSpPr>
          <p:cNvPr id="148" name="TextBox 147">
            <a:extLst>
              <a:ext uri="{FF2B5EF4-FFF2-40B4-BE49-F238E27FC236}">
                <a16:creationId xmlns:a16="http://schemas.microsoft.com/office/drawing/2014/main" id="{F1428D6F-1C9D-7049-9417-D2028FBC9980}"/>
              </a:ext>
            </a:extLst>
          </p:cNvPr>
          <p:cNvSpPr txBox="1"/>
          <p:nvPr/>
        </p:nvSpPr>
        <p:spPr>
          <a:xfrm>
            <a:off x="1664757" y="3688722"/>
            <a:ext cx="3050495" cy="923330"/>
          </a:xfrm>
          <a:prstGeom prst="rect">
            <a:avLst/>
          </a:prstGeom>
          <a:noFill/>
        </p:spPr>
        <p:txBody>
          <a:bodyPr wrap="square" rtlCol="0">
            <a:spAutoFit/>
          </a:bodyPr>
          <a:lstStyle/>
          <a:p>
            <a:r>
              <a:rPr lang="en-US" b="1" dirty="0">
                <a:solidFill>
                  <a:schemeClr val="accent1"/>
                </a:solidFill>
                <a:latin typeface="+mj-lt"/>
              </a:rPr>
              <a:t>Poverty situation of Indian states and Union Territories.</a:t>
            </a:r>
          </a:p>
        </p:txBody>
      </p:sp>
      <p:sp>
        <p:nvSpPr>
          <p:cNvPr id="149" name="TextBox 148">
            <a:extLst>
              <a:ext uri="{FF2B5EF4-FFF2-40B4-BE49-F238E27FC236}">
                <a16:creationId xmlns:a16="http://schemas.microsoft.com/office/drawing/2014/main" id="{083AE8C8-8D90-8C46-A442-82F1E6E3A2C8}"/>
              </a:ext>
            </a:extLst>
          </p:cNvPr>
          <p:cNvSpPr txBox="1"/>
          <p:nvPr/>
        </p:nvSpPr>
        <p:spPr>
          <a:xfrm>
            <a:off x="8004521" y="3463642"/>
            <a:ext cx="2854521" cy="923330"/>
          </a:xfrm>
          <a:prstGeom prst="rect">
            <a:avLst/>
          </a:prstGeom>
          <a:noFill/>
        </p:spPr>
        <p:txBody>
          <a:bodyPr wrap="square" rtlCol="0">
            <a:spAutoFit/>
          </a:bodyPr>
          <a:lstStyle/>
          <a:p>
            <a:r>
              <a:rPr lang="en-US" b="1" dirty="0">
                <a:solidFill>
                  <a:schemeClr val="accent1"/>
                </a:solidFill>
                <a:latin typeface="+mj-lt"/>
              </a:rPr>
              <a:t>Suicide trend in India as per the educational qualification of victims.</a:t>
            </a:r>
          </a:p>
        </p:txBody>
      </p:sp>
      <p:sp>
        <p:nvSpPr>
          <p:cNvPr id="96" name="TextBox 95">
            <a:extLst>
              <a:ext uri="{FF2B5EF4-FFF2-40B4-BE49-F238E27FC236}">
                <a16:creationId xmlns:a16="http://schemas.microsoft.com/office/drawing/2014/main" id="{171731DC-8D21-E94E-83E7-86FB06E79036}"/>
              </a:ext>
            </a:extLst>
          </p:cNvPr>
          <p:cNvSpPr txBox="1"/>
          <p:nvPr/>
        </p:nvSpPr>
        <p:spPr>
          <a:xfrm>
            <a:off x="1692637" y="1688857"/>
            <a:ext cx="2854521" cy="1200329"/>
          </a:xfrm>
          <a:prstGeom prst="rect">
            <a:avLst/>
          </a:prstGeom>
          <a:noFill/>
        </p:spPr>
        <p:txBody>
          <a:bodyPr wrap="square" rtlCol="0">
            <a:spAutoFit/>
          </a:bodyPr>
          <a:lstStyle/>
          <a:p>
            <a:r>
              <a:rPr lang="en-US" b="1" dirty="0">
                <a:solidFill>
                  <a:schemeClr val="accent1"/>
                </a:solidFill>
                <a:latin typeface="+mj-lt"/>
              </a:rPr>
              <a:t>Suicide victims' classification by their age group and professional profile.</a:t>
            </a:r>
          </a:p>
        </p:txBody>
      </p:sp>
      <p:sp>
        <p:nvSpPr>
          <p:cNvPr id="3" name="TextBox 2">
            <a:extLst>
              <a:ext uri="{FF2B5EF4-FFF2-40B4-BE49-F238E27FC236}">
                <a16:creationId xmlns:a16="http://schemas.microsoft.com/office/drawing/2014/main" id="{3652FFAF-E85D-B34E-A3F2-8AAD5179C13F}"/>
              </a:ext>
            </a:extLst>
          </p:cNvPr>
          <p:cNvSpPr txBox="1"/>
          <p:nvPr/>
        </p:nvSpPr>
        <p:spPr>
          <a:xfrm>
            <a:off x="1198500" y="6066062"/>
            <a:ext cx="10105292" cy="646331"/>
          </a:xfrm>
          <a:prstGeom prst="rect">
            <a:avLst/>
          </a:prstGeom>
          <a:noFill/>
        </p:spPr>
        <p:txBody>
          <a:bodyPr wrap="square" rtlCol="0">
            <a:spAutoFit/>
          </a:bodyPr>
          <a:lstStyle/>
          <a:p>
            <a:r>
              <a:rPr lang="en-US" dirty="0">
                <a:solidFill>
                  <a:schemeClr val="accent1"/>
                </a:solidFill>
                <a:latin typeface="+mj-lt"/>
              </a:rPr>
              <a:t>Note – These social problems would be studied in relation to unemployment for India. The exact analysis question to be addressed from the data are mentioned in slides 7 and 8.</a:t>
            </a:r>
          </a:p>
        </p:txBody>
      </p:sp>
    </p:spTree>
    <p:extLst>
      <p:ext uri="{BB962C8B-B14F-4D97-AF65-F5344CB8AC3E}">
        <p14:creationId xmlns:p14="http://schemas.microsoft.com/office/powerpoint/2010/main" val="1309516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0" name="Rectangle 7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1" name="Rectangle 74">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F4FC3771-E217-9A4A-987D-2B9A3BA5C516}"/>
              </a:ext>
            </a:extLst>
          </p:cNvPr>
          <p:cNvSpPr>
            <a:spLocks noGrp="1"/>
          </p:cNvSpPr>
          <p:nvPr>
            <p:ph type="title"/>
          </p:nvPr>
        </p:nvSpPr>
        <p:spPr>
          <a:xfrm>
            <a:off x="1134701" y="630152"/>
            <a:ext cx="9718431" cy="893849"/>
          </a:xfrm>
        </p:spPr>
        <p:txBody>
          <a:bodyPr vert="horz" lIns="91440" tIns="45720" rIns="91440" bIns="45720" rtlCol="0" anchor="ctr">
            <a:normAutofit/>
          </a:bodyPr>
          <a:lstStyle/>
          <a:p>
            <a:pPr algn="ctr">
              <a:lnSpc>
                <a:spcPct val="90000"/>
              </a:lnSpc>
            </a:pPr>
            <a:r>
              <a:rPr lang="en-US" sz="3700" dirty="0"/>
              <a:t>Unemployed men V/S women</a:t>
            </a:r>
          </a:p>
        </p:txBody>
      </p:sp>
      <p:grpSp>
        <p:nvGrpSpPr>
          <p:cNvPr id="1032" name="Group 76">
            <a:extLst>
              <a:ext uri="{FF2B5EF4-FFF2-40B4-BE49-F238E27FC236}">
                <a16:creationId xmlns:a16="http://schemas.microsoft.com/office/drawing/2014/main" id="{A9EF8060-0D63-402B-8B09-4993D1FE8E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78" name="Picture 77">
              <a:extLst>
                <a:ext uri="{FF2B5EF4-FFF2-40B4-BE49-F238E27FC236}">
                  <a16:creationId xmlns:a16="http://schemas.microsoft.com/office/drawing/2014/main" id="{E3E187C4-6014-4411-8AF9-DCFD1CFE75E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79" name="Picture 78">
              <a:extLst>
                <a:ext uri="{FF2B5EF4-FFF2-40B4-BE49-F238E27FC236}">
                  <a16:creationId xmlns:a16="http://schemas.microsoft.com/office/drawing/2014/main" id="{A4C30D60-A578-4E7A-A75D-BCD44E0674D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1028" name="Picture 4">
            <a:extLst>
              <a:ext uri="{FF2B5EF4-FFF2-40B4-BE49-F238E27FC236}">
                <a16:creationId xmlns:a16="http://schemas.microsoft.com/office/drawing/2014/main" id="{36C90016-10CE-C948-886D-346266CBAA0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99292" y="2631905"/>
            <a:ext cx="5794625" cy="386268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0571BAE2-0FDB-1845-840B-905E16AAFB4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198085" y="2606067"/>
            <a:ext cx="5616084" cy="388851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2EC35C0-1383-DA4B-9B04-7297459CAB71}"/>
              </a:ext>
            </a:extLst>
          </p:cNvPr>
          <p:cNvSpPr txBox="1"/>
          <p:nvPr/>
        </p:nvSpPr>
        <p:spPr>
          <a:xfrm>
            <a:off x="8016966" y="1768700"/>
            <a:ext cx="2319402" cy="461665"/>
          </a:xfrm>
          <a:prstGeom prst="rect">
            <a:avLst/>
          </a:prstGeom>
          <a:noFill/>
        </p:spPr>
        <p:txBody>
          <a:bodyPr wrap="square" rtlCol="0">
            <a:spAutoFit/>
          </a:bodyPr>
          <a:lstStyle/>
          <a:p>
            <a:r>
              <a:rPr lang="en-US" sz="2400" dirty="0">
                <a:latin typeface="Times" pitchFamily="2" charset="0"/>
              </a:rPr>
              <a:t>FEMALES</a:t>
            </a:r>
          </a:p>
        </p:txBody>
      </p:sp>
      <p:sp>
        <p:nvSpPr>
          <p:cNvPr id="24" name="TextBox 23">
            <a:extLst>
              <a:ext uri="{FF2B5EF4-FFF2-40B4-BE49-F238E27FC236}">
                <a16:creationId xmlns:a16="http://schemas.microsoft.com/office/drawing/2014/main" id="{A683BE27-EE00-4E4E-83B5-AEBE3918ED13}"/>
              </a:ext>
            </a:extLst>
          </p:cNvPr>
          <p:cNvSpPr txBox="1"/>
          <p:nvPr/>
        </p:nvSpPr>
        <p:spPr>
          <a:xfrm>
            <a:off x="2174690" y="1847120"/>
            <a:ext cx="2790093" cy="461665"/>
          </a:xfrm>
          <a:prstGeom prst="rect">
            <a:avLst/>
          </a:prstGeom>
          <a:noFill/>
        </p:spPr>
        <p:txBody>
          <a:bodyPr wrap="square" rtlCol="0">
            <a:spAutoFit/>
          </a:bodyPr>
          <a:lstStyle/>
          <a:p>
            <a:r>
              <a:rPr lang="en-US" sz="2400" dirty="0">
                <a:latin typeface="Times" pitchFamily="2" charset="0"/>
              </a:rPr>
              <a:t>MALES</a:t>
            </a:r>
          </a:p>
        </p:txBody>
      </p:sp>
      <p:sp>
        <p:nvSpPr>
          <p:cNvPr id="25" name="TextBox 24">
            <a:extLst>
              <a:ext uri="{FF2B5EF4-FFF2-40B4-BE49-F238E27FC236}">
                <a16:creationId xmlns:a16="http://schemas.microsoft.com/office/drawing/2014/main" id="{8CCC2965-2C42-F940-A513-E17D0CE6C926}"/>
              </a:ext>
            </a:extLst>
          </p:cNvPr>
          <p:cNvSpPr txBox="1"/>
          <p:nvPr/>
        </p:nvSpPr>
        <p:spPr>
          <a:xfrm>
            <a:off x="5374633" y="1819551"/>
            <a:ext cx="2319402" cy="461665"/>
          </a:xfrm>
          <a:prstGeom prst="rect">
            <a:avLst/>
          </a:prstGeom>
          <a:noFill/>
        </p:spPr>
        <p:txBody>
          <a:bodyPr wrap="square" rtlCol="0">
            <a:spAutoFit/>
          </a:bodyPr>
          <a:lstStyle/>
          <a:p>
            <a:r>
              <a:rPr lang="en-US" sz="2400" dirty="0">
                <a:latin typeface="Times" pitchFamily="2" charset="0"/>
              </a:rPr>
              <a:t>V/S</a:t>
            </a:r>
          </a:p>
        </p:txBody>
      </p:sp>
      <p:sp>
        <p:nvSpPr>
          <p:cNvPr id="27" name="Rectangle 26">
            <a:extLst>
              <a:ext uri="{FF2B5EF4-FFF2-40B4-BE49-F238E27FC236}">
                <a16:creationId xmlns:a16="http://schemas.microsoft.com/office/drawing/2014/main" id="{88681D06-F6C6-5247-BF4A-0D4F6B85FA30}"/>
              </a:ext>
            </a:extLst>
          </p:cNvPr>
          <p:cNvSpPr/>
          <p:nvPr/>
        </p:nvSpPr>
        <p:spPr>
          <a:xfrm>
            <a:off x="2020472" y="6475942"/>
            <a:ext cx="3895043" cy="369332"/>
          </a:xfrm>
          <a:prstGeom prst="rect">
            <a:avLst/>
          </a:prstGeom>
        </p:spPr>
        <p:txBody>
          <a:bodyPr wrap="square">
            <a:spAutoFit/>
          </a:bodyPr>
          <a:lstStyle/>
          <a:p>
            <a:r>
              <a:rPr lang="en-US" dirty="0">
                <a:latin typeface="+mj-lt"/>
              </a:rPr>
              <a:t>Fig. 28</a:t>
            </a:r>
          </a:p>
        </p:txBody>
      </p:sp>
      <p:sp>
        <p:nvSpPr>
          <p:cNvPr id="28" name="Rectangle 27">
            <a:extLst>
              <a:ext uri="{FF2B5EF4-FFF2-40B4-BE49-F238E27FC236}">
                <a16:creationId xmlns:a16="http://schemas.microsoft.com/office/drawing/2014/main" id="{6F720EDC-3EFB-EA48-A75A-39B3F3C13F03}"/>
              </a:ext>
            </a:extLst>
          </p:cNvPr>
          <p:cNvSpPr/>
          <p:nvPr/>
        </p:nvSpPr>
        <p:spPr>
          <a:xfrm>
            <a:off x="8388846" y="6475942"/>
            <a:ext cx="3895043" cy="369332"/>
          </a:xfrm>
          <a:prstGeom prst="rect">
            <a:avLst/>
          </a:prstGeom>
        </p:spPr>
        <p:txBody>
          <a:bodyPr wrap="square">
            <a:spAutoFit/>
          </a:bodyPr>
          <a:lstStyle/>
          <a:p>
            <a:r>
              <a:rPr lang="en-US" dirty="0">
                <a:latin typeface="+mj-lt"/>
              </a:rPr>
              <a:t>Fig. 29</a:t>
            </a:r>
          </a:p>
        </p:txBody>
      </p:sp>
    </p:spTree>
    <p:extLst>
      <p:ext uri="{BB962C8B-B14F-4D97-AF65-F5344CB8AC3E}">
        <p14:creationId xmlns:p14="http://schemas.microsoft.com/office/powerpoint/2010/main" val="3476083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F2FB-FB38-2B4C-8F5C-90038EE69523}"/>
              </a:ext>
            </a:extLst>
          </p:cNvPr>
          <p:cNvSpPr>
            <a:spLocks noGrp="1"/>
          </p:cNvSpPr>
          <p:nvPr>
            <p:ph type="title"/>
          </p:nvPr>
        </p:nvSpPr>
        <p:spPr/>
        <p:txBody>
          <a:bodyPr>
            <a:normAutofit/>
          </a:bodyPr>
          <a:lstStyle/>
          <a:p>
            <a:r>
              <a:rPr lang="en-US" dirty="0"/>
              <a:t>Answering the analysis questions – 2/4 </a:t>
            </a:r>
          </a:p>
        </p:txBody>
      </p:sp>
      <p:sp>
        <p:nvSpPr>
          <p:cNvPr id="3" name="Content Placeholder 2">
            <a:extLst>
              <a:ext uri="{FF2B5EF4-FFF2-40B4-BE49-F238E27FC236}">
                <a16:creationId xmlns:a16="http://schemas.microsoft.com/office/drawing/2014/main" id="{BF829CC7-7C8D-8646-9B37-5C7C2B5D773C}"/>
              </a:ext>
            </a:extLst>
          </p:cNvPr>
          <p:cNvSpPr>
            <a:spLocks noGrp="1"/>
          </p:cNvSpPr>
          <p:nvPr>
            <p:ph idx="1"/>
          </p:nvPr>
        </p:nvSpPr>
        <p:spPr/>
        <p:txBody>
          <a:bodyPr>
            <a:normAutofit/>
          </a:bodyPr>
          <a:lstStyle/>
          <a:p>
            <a:r>
              <a:rPr lang="en-US" sz="2400" dirty="0">
                <a:latin typeface="+mj-lt"/>
              </a:rPr>
              <a:t>The primary objective of the question is to analyze suicide trend among unemployed people of India for the year 2011. The data has been classified as per the education and age group and the suicide numbers are available for both genders separately.</a:t>
            </a:r>
          </a:p>
          <a:p>
            <a:r>
              <a:rPr lang="en-US" sz="2400" dirty="0">
                <a:latin typeface="+mj-lt"/>
              </a:rPr>
              <a:t>The question addresses all three different aspects of the problem.</a:t>
            </a:r>
          </a:p>
          <a:p>
            <a:r>
              <a:rPr lang="en-US" sz="2400" dirty="0">
                <a:latin typeface="+mj-lt"/>
              </a:rPr>
              <a:t>Who is more prone to commit a suicide – Unemployed Men/Women ?</a:t>
            </a:r>
          </a:p>
          <a:p>
            <a:r>
              <a:rPr lang="en-US" sz="2400" dirty="0">
                <a:latin typeface="+mj-lt"/>
              </a:rPr>
              <a:t>Which age group is the most suicidal ?</a:t>
            </a:r>
          </a:p>
          <a:p>
            <a:r>
              <a:rPr lang="en-US" sz="2400" dirty="0">
                <a:latin typeface="+mj-lt"/>
              </a:rPr>
              <a:t>How do the stats look like for suicide victims by their education categories ?</a:t>
            </a:r>
          </a:p>
          <a:p>
            <a:endParaRPr lang="en-US" sz="2400" dirty="0">
              <a:latin typeface="+mj-lt"/>
            </a:endParaRPr>
          </a:p>
          <a:p>
            <a:endParaRPr lang="en-US" sz="2400" dirty="0">
              <a:latin typeface="+mj-lt"/>
            </a:endParaRPr>
          </a:p>
        </p:txBody>
      </p:sp>
    </p:spTree>
    <p:extLst>
      <p:ext uri="{BB962C8B-B14F-4D97-AF65-F5344CB8AC3E}">
        <p14:creationId xmlns:p14="http://schemas.microsoft.com/office/powerpoint/2010/main" val="3628976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EEA29-8631-3A46-8433-F7DFB348D5A9}"/>
              </a:ext>
            </a:extLst>
          </p:cNvPr>
          <p:cNvSpPr>
            <a:spLocks noGrp="1"/>
          </p:cNvSpPr>
          <p:nvPr>
            <p:ph type="title"/>
          </p:nvPr>
        </p:nvSpPr>
        <p:spPr/>
        <p:txBody>
          <a:bodyPr>
            <a:normAutofit/>
          </a:bodyPr>
          <a:lstStyle/>
          <a:p>
            <a:pPr algn="ctr"/>
            <a:r>
              <a:rPr lang="en-US" dirty="0"/>
              <a:t>Male and female suicide victims</a:t>
            </a:r>
          </a:p>
        </p:txBody>
      </p:sp>
      <p:pic>
        <p:nvPicPr>
          <p:cNvPr id="2050" name="Picture 2">
            <a:extLst>
              <a:ext uri="{FF2B5EF4-FFF2-40B4-BE49-F238E27FC236}">
                <a16:creationId xmlns:a16="http://schemas.microsoft.com/office/drawing/2014/main" id="{5D77B69C-A0A9-F248-9564-DBD7AA5FA1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4646" y="1737251"/>
            <a:ext cx="7786671" cy="35408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D6CDDFA-DC48-9E44-BDF4-3975E923FCC0}"/>
              </a:ext>
            </a:extLst>
          </p:cNvPr>
          <p:cNvSpPr txBox="1"/>
          <p:nvPr/>
        </p:nvSpPr>
        <p:spPr>
          <a:xfrm>
            <a:off x="2215662" y="5845909"/>
            <a:ext cx="7575655" cy="923330"/>
          </a:xfrm>
          <a:prstGeom prst="rect">
            <a:avLst/>
          </a:prstGeom>
          <a:noFill/>
        </p:spPr>
        <p:txBody>
          <a:bodyPr wrap="square">
            <a:spAutoFit/>
          </a:bodyPr>
          <a:lstStyle/>
          <a:p>
            <a:r>
              <a:rPr lang="en-US" sz="1800" dirty="0">
                <a:latin typeface="+mj-lt"/>
              </a:rPr>
              <a:t>Apparently, the suicide numbers seem to have a positive co-relation, Indian regions with less male suicide victims tend to have less female victims too and the other way around.</a:t>
            </a:r>
          </a:p>
        </p:txBody>
      </p:sp>
      <p:sp>
        <p:nvSpPr>
          <p:cNvPr id="11" name="Rectangle 10">
            <a:extLst>
              <a:ext uri="{FF2B5EF4-FFF2-40B4-BE49-F238E27FC236}">
                <a16:creationId xmlns:a16="http://schemas.microsoft.com/office/drawing/2014/main" id="{75075C99-7FF8-E146-84B3-C2CB47D0BE11}"/>
              </a:ext>
            </a:extLst>
          </p:cNvPr>
          <p:cNvSpPr/>
          <p:nvPr/>
        </p:nvSpPr>
        <p:spPr>
          <a:xfrm>
            <a:off x="4451787" y="5454863"/>
            <a:ext cx="3895043" cy="369332"/>
          </a:xfrm>
          <a:prstGeom prst="rect">
            <a:avLst/>
          </a:prstGeom>
        </p:spPr>
        <p:txBody>
          <a:bodyPr wrap="square">
            <a:spAutoFit/>
          </a:bodyPr>
          <a:lstStyle/>
          <a:p>
            <a:pPr algn="ctr"/>
            <a:r>
              <a:rPr lang="en-US" dirty="0">
                <a:latin typeface="+mj-lt"/>
              </a:rPr>
              <a:t>Fig. 30 </a:t>
            </a:r>
          </a:p>
        </p:txBody>
      </p:sp>
    </p:spTree>
    <p:extLst>
      <p:ext uri="{BB962C8B-B14F-4D97-AF65-F5344CB8AC3E}">
        <p14:creationId xmlns:p14="http://schemas.microsoft.com/office/powerpoint/2010/main" val="546293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A82C-B2C9-2B41-87A2-D4AF038DFB0B}"/>
              </a:ext>
            </a:extLst>
          </p:cNvPr>
          <p:cNvSpPr>
            <a:spLocks noGrp="1"/>
          </p:cNvSpPr>
          <p:nvPr>
            <p:ph type="title"/>
          </p:nvPr>
        </p:nvSpPr>
        <p:spPr/>
        <p:txBody>
          <a:bodyPr>
            <a:normAutofit/>
          </a:bodyPr>
          <a:lstStyle/>
          <a:p>
            <a:r>
              <a:rPr lang="en-US" dirty="0"/>
              <a:t>Gender wise suicide count for Indian regions</a:t>
            </a:r>
          </a:p>
        </p:txBody>
      </p:sp>
      <p:pic>
        <p:nvPicPr>
          <p:cNvPr id="5" name="Content Placeholder 4" descr="Chart&#10;&#10;Description automatically generated">
            <a:extLst>
              <a:ext uri="{FF2B5EF4-FFF2-40B4-BE49-F238E27FC236}">
                <a16:creationId xmlns:a16="http://schemas.microsoft.com/office/drawing/2014/main" id="{A5C3D79A-4E29-A24D-8CAE-12B793BA6BF0}"/>
              </a:ext>
            </a:extLst>
          </p:cNvPr>
          <p:cNvPicPr>
            <a:picLocks noGrp="1" noChangeAspect="1"/>
          </p:cNvPicPr>
          <p:nvPr>
            <p:ph idx="1"/>
          </p:nvPr>
        </p:nvPicPr>
        <p:blipFill>
          <a:blip r:embed="rId2"/>
          <a:stretch>
            <a:fillRect/>
          </a:stretch>
        </p:blipFill>
        <p:spPr>
          <a:xfrm>
            <a:off x="5906247" y="1982106"/>
            <a:ext cx="5681402" cy="4197600"/>
          </a:xfrm>
        </p:spPr>
      </p:pic>
      <p:sp>
        <p:nvSpPr>
          <p:cNvPr id="6" name="TextBox 5">
            <a:extLst>
              <a:ext uri="{FF2B5EF4-FFF2-40B4-BE49-F238E27FC236}">
                <a16:creationId xmlns:a16="http://schemas.microsoft.com/office/drawing/2014/main" id="{4A93EA24-C432-064A-99B4-DBBBA2673670}"/>
              </a:ext>
            </a:extLst>
          </p:cNvPr>
          <p:cNvSpPr txBox="1"/>
          <p:nvPr/>
        </p:nvSpPr>
        <p:spPr>
          <a:xfrm>
            <a:off x="458694" y="2003878"/>
            <a:ext cx="5068047" cy="4093428"/>
          </a:xfrm>
          <a:prstGeom prst="rect">
            <a:avLst/>
          </a:prstGeom>
          <a:noFill/>
        </p:spPr>
        <p:txBody>
          <a:bodyPr wrap="square" rtlCol="0">
            <a:spAutoFit/>
          </a:bodyPr>
          <a:lstStyle/>
          <a:p>
            <a:r>
              <a:rPr lang="en-US" sz="2000" dirty="0">
                <a:latin typeface="+mj-lt"/>
              </a:rPr>
              <a:t>The plot  makes comparison between the suicide count for both genders .</a:t>
            </a:r>
          </a:p>
          <a:p>
            <a:endParaRPr lang="en-US" sz="2000" dirty="0">
              <a:latin typeface="+mj-lt"/>
            </a:endParaRPr>
          </a:p>
          <a:p>
            <a:r>
              <a:rPr lang="en-US" sz="2000" dirty="0">
                <a:latin typeface="+mj-lt"/>
              </a:rPr>
              <a:t>To conclude, in 31 out of 35 Indian regions, men committed more suicides than women.</a:t>
            </a:r>
          </a:p>
          <a:p>
            <a:endParaRPr lang="en-US" sz="2000" dirty="0">
              <a:latin typeface="+mj-lt"/>
            </a:endParaRPr>
          </a:p>
          <a:p>
            <a:endParaRPr lang="en-US" sz="2000" dirty="0">
              <a:latin typeface="+mj-lt"/>
            </a:endParaRPr>
          </a:p>
          <a:p>
            <a:r>
              <a:rPr lang="en-US" sz="2000" dirty="0">
                <a:latin typeface="+mj-lt"/>
              </a:rPr>
              <a:t> Even for the rest of the regions, the suicide count for women was same as that of men. </a:t>
            </a:r>
          </a:p>
          <a:p>
            <a:endParaRPr lang="en-US" sz="2000" dirty="0">
              <a:latin typeface="+mj-lt"/>
            </a:endParaRPr>
          </a:p>
          <a:p>
            <a:endParaRPr lang="en-US" sz="2000" dirty="0">
              <a:latin typeface="+mj-lt"/>
            </a:endParaRPr>
          </a:p>
          <a:p>
            <a:r>
              <a:rPr lang="en-US" sz="2000" dirty="0">
                <a:latin typeface="+mj-lt"/>
              </a:rPr>
              <a:t>So, men for sure were more suicidal than women back in 2011.</a:t>
            </a:r>
          </a:p>
        </p:txBody>
      </p:sp>
      <p:sp>
        <p:nvSpPr>
          <p:cNvPr id="7" name="Rectangle 6">
            <a:extLst>
              <a:ext uri="{FF2B5EF4-FFF2-40B4-BE49-F238E27FC236}">
                <a16:creationId xmlns:a16="http://schemas.microsoft.com/office/drawing/2014/main" id="{05E95185-E429-6C43-95AD-D84D1B4BBD83}"/>
              </a:ext>
            </a:extLst>
          </p:cNvPr>
          <p:cNvSpPr/>
          <p:nvPr/>
        </p:nvSpPr>
        <p:spPr>
          <a:xfrm>
            <a:off x="8296957" y="6307574"/>
            <a:ext cx="3895043" cy="369332"/>
          </a:xfrm>
          <a:prstGeom prst="rect">
            <a:avLst/>
          </a:prstGeom>
        </p:spPr>
        <p:txBody>
          <a:bodyPr wrap="square">
            <a:spAutoFit/>
          </a:bodyPr>
          <a:lstStyle/>
          <a:p>
            <a:r>
              <a:rPr lang="en-US" dirty="0">
                <a:latin typeface="+mj-lt"/>
              </a:rPr>
              <a:t>Fig. 31 </a:t>
            </a:r>
          </a:p>
        </p:txBody>
      </p:sp>
    </p:spTree>
    <p:extLst>
      <p:ext uri="{BB962C8B-B14F-4D97-AF65-F5344CB8AC3E}">
        <p14:creationId xmlns:p14="http://schemas.microsoft.com/office/powerpoint/2010/main" val="4087210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2B890-71E2-764A-AD0E-554F1297EFC0}"/>
              </a:ext>
            </a:extLst>
          </p:cNvPr>
          <p:cNvSpPr>
            <a:spLocks noGrp="1"/>
          </p:cNvSpPr>
          <p:nvPr>
            <p:ph type="title"/>
          </p:nvPr>
        </p:nvSpPr>
        <p:spPr/>
        <p:txBody>
          <a:bodyPr>
            <a:normAutofit/>
          </a:bodyPr>
          <a:lstStyle/>
          <a:p>
            <a:r>
              <a:rPr lang="en-US" dirty="0"/>
              <a:t>Suicide victims and their age groups</a:t>
            </a:r>
          </a:p>
        </p:txBody>
      </p:sp>
      <p:sp>
        <p:nvSpPr>
          <p:cNvPr id="3" name="Content Placeholder 2">
            <a:extLst>
              <a:ext uri="{FF2B5EF4-FFF2-40B4-BE49-F238E27FC236}">
                <a16:creationId xmlns:a16="http://schemas.microsoft.com/office/drawing/2014/main" id="{BAA9CF85-AAC3-4B43-B79A-D700C56F09A5}"/>
              </a:ext>
            </a:extLst>
          </p:cNvPr>
          <p:cNvSpPr>
            <a:spLocks noGrp="1"/>
          </p:cNvSpPr>
          <p:nvPr>
            <p:ph idx="1"/>
          </p:nvPr>
        </p:nvSpPr>
        <p:spPr/>
        <p:txBody>
          <a:bodyPr>
            <a:normAutofit/>
          </a:bodyPr>
          <a:lstStyle/>
          <a:p>
            <a:r>
              <a:rPr lang="en-US" sz="2400" dirty="0">
                <a:latin typeface="+mj-lt"/>
              </a:rPr>
              <a:t>Next part of this analysis question was to understand suicide numbers for different age groups.</a:t>
            </a:r>
          </a:p>
        </p:txBody>
      </p:sp>
      <p:sp>
        <p:nvSpPr>
          <p:cNvPr id="6" name="Left-right Arrow 5">
            <a:extLst>
              <a:ext uri="{FF2B5EF4-FFF2-40B4-BE49-F238E27FC236}">
                <a16:creationId xmlns:a16="http://schemas.microsoft.com/office/drawing/2014/main" id="{EA7804CC-4C52-A64F-8ED6-E5536F16346C}"/>
              </a:ext>
            </a:extLst>
          </p:cNvPr>
          <p:cNvSpPr/>
          <p:nvPr/>
        </p:nvSpPr>
        <p:spPr>
          <a:xfrm>
            <a:off x="3040842" y="4209665"/>
            <a:ext cx="1810321" cy="300790"/>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735B8A2C-484E-7245-84D6-B8186BF04408}"/>
              </a:ext>
            </a:extLst>
          </p:cNvPr>
          <p:cNvSpPr/>
          <p:nvPr/>
        </p:nvSpPr>
        <p:spPr>
          <a:xfrm>
            <a:off x="543386" y="3334225"/>
            <a:ext cx="2412764" cy="187692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mj-lt"/>
              </a:rPr>
              <a:t>Quite evidently, unemployed Indians aged 30-44 committed the greatest number of suicides. </a:t>
            </a:r>
          </a:p>
        </p:txBody>
      </p:sp>
      <p:sp>
        <p:nvSpPr>
          <p:cNvPr id="12" name="Rectangle 11">
            <a:extLst>
              <a:ext uri="{FF2B5EF4-FFF2-40B4-BE49-F238E27FC236}">
                <a16:creationId xmlns:a16="http://schemas.microsoft.com/office/drawing/2014/main" id="{379784D3-2591-E846-8C6F-30C2157AD8E0}"/>
              </a:ext>
            </a:extLst>
          </p:cNvPr>
          <p:cNvSpPr/>
          <p:nvPr/>
        </p:nvSpPr>
        <p:spPr>
          <a:xfrm>
            <a:off x="3795784" y="6219530"/>
            <a:ext cx="6350981" cy="51013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Also, the difference for aged 30-44 and 15-29 is of barely 2% .</a:t>
            </a:r>
          </a:p>
        </p:txBody>
      </p:sp>
      <p:sp>
        <p:nvSpPr>
          <p:cNvPr id="9" name="Rectangle 8">
            <a:extLst>
              <a:ext uri="{FF2B5EF4-FFF2-40B4-BE49-F238E27FC236}">
                <a16:creationId xmlns:a16="http://schemas.microsoft.com/office/drawing/2014/main" id="{5E31F5F7-D6E6-1D48-BCCF-3F21C25414B6}"/>
              </a:ext>
            </a:extLst>
          </p:cNvPr>
          <p:cNvSpPr/>
          <p:nvPr/>
        </p:nvSpPr>
        <p:spPr>
          <a:xfrm>
            <a:off x="6251722" y="5775881"/>
            <a:ext cx="3895043" cy="369332"/>
          </a:xfrm>
          <a:prstGeom prst="rect">
            <a:avLst/>
          </a:prstGeom>
        </p:spPr>
        <p:txBody>
          <a:bodyPr wrap="square">
            <a:spAutoFit/>
          </a:bodyPr>
          <a:lstStyle/>
          <a:p>
            <a:r>
              <a:rPr lang="en-US" dirty="0">
                <a:latin typeface="+mj-lt"/>
              </a:rPr>
              <a:t>Fig.  60</a:t>
            </a:r>
          </a:p>
        </p:txBody>
      </p:sp>
      <p:pic>
        <p:nvPicPr>
          <p:cNvPr id="3074" name="Picture 2">
            <a:extLst>
              <a:ext uri="{FF2B5EF4-FFF2-40B4-BE49-F238E27FC236}">
                <a16:creationId xmlns:a16="http://schemas.microsoft.com/office/drawing/2014/main" id="{59E82F8F-7E71-0D4A-A5DC-ABBF0D2DD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683"/>
          <a:stretch/>
        </p:blipFill>
        <p:spPr bwMode="auto">
          <a:xfrm>
            <a:off x="5111701" y="2836984"/>
            <a:ext cx="5477442" cy="326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364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FDBA7-7158-4044-8690-28CC65BEC0E7}"/>
              </a:ext>
            </a:extLst>
          </p:cNvPr>
          <p:cNvSpPr>
            <a:spLocks noGrp="1"/>
          </p:cNvSpPr>
          <p:nvPr>
            <p:ph type="title"/>
          </p:nvPr>
        </p:nvSpPr>
        <p:spPr/>
        <p:txBody>
          <a:bodyPr/>
          <a:lstStyle/>
          <a:p>
            <a:r>
              <a:rPr lang="en-US" dirty="0"/>
              <a:t>Answering the analysis questions – 3/4 </a:t>
            </a:r>
            <a:endParaRPr lang="en-IN" dirty="0"/>
          </a:p>
        </p:txBody>
      </p:sp>
      <p:sp>
        <p:nvSpPr>
          <p:cNvPr id="3" name="Content Placeholder 2">
            <a:extLst>
              <a:ext uri="{FF2B5EF4-FFF2-40B4-BE49-F238E27FC236}">
                <a16:creationId xmlns:a16="http://schemas.microsoft.com/office/drawing/2014/main" id="{C9E80FEC-F610-4E7C-8036-0E9B0D8583A6}"/>
              </a:ext>
            </a:extLst>
          </p:cNvPr>
          <p:cNvSpPr>
            <a:spLocks noGrp="1"/>
          </p:cNvSpPr>
          <p:nvPr>
            <p:ph idx="1"/>
          </p:nvPr>
        </p:nvSpPr>
        <p:spPr/>
        <p:txBody>
          <a:bodyPr>
            <a:normAutofit/>
          </a:bodyPr>
          <a:lstStyle/>
          <a:p>
            <a:r>
              <a:rPr lang="en-US" sz="2000" dirty="0">
                <a:latin typeface="+mj-lt"/>
              </a:rPr>
              <a:t>The motive behind this question is to find the Number of people as a different categories who are contributing towards an unemployment state wise in India ?</a:t>
            </a:r>
          </a:p>
          <a:p>
            <a:r>
              <a:rPr lang="en-US" sz="2000" dirty="0">
                <a:latin typeface="+mj-lt"/>
              </a:rPr>
              <a:t>To analysis this question we have chosen a histogram graph approach to show the numbers for different categories of people against states in India in subplots.</a:t>
            </a:r>
            <a:endParaRPr lang="en-IN" sz="2000" dirty="0">
              <a:latin typeface="+mj-lt"/>
            </a:endParaRPr>
          </a:p>
        </p:txBody>
      </p:sp>
    </p:spTree>
    <p:extLst>
      <p:ext uri="{BB962C8B-B14F-4D97-AF65-F5344CB8AC3E}">
        <p14:creationId xmlns:p14="http://schemas.microsoft.com/office/powerpoint/2010/main" val="218602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3489A2D2-B3AA-488C-B20E-15DBB97548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94385" y="0"/>
            <a:ext cx="3997615" cy="6816079"/>
            <a:chOff x="8059620" y="41922"/>
            <a:chExt cx="3997615" cy="6816077"/>
          </a:xfrm>
        </p:grpSpPr>
        <p:pic>
          <p:nvPicPr>
            <p:cNvPr id="17" name="Picture 16">
              <a:extLst>
                <a:ext uri="{FF2B5EF4-FFF2-40B4-BE49-F238E27FC236}">
                  <a16:creationId xmlns:a16="http://schemas.microsoft.com/office/drawing/2014/main" id="{7C8EAD1A-FDD8-42C1-BC99-CCB0CC628B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8" name="Picture 17">
              <a:extLst>
                <a:ext uri="{FF2B5EF4-FFF2-40B4-BE49-F238E27FC236}">
                  <a16:creationId xmlns:a16="http://schemas.microsoft.com/office/drawing/2014/main" id="{E897C8CE-9AE7-4BB3-B76A-13264EA74A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68A06CF1-4686-4154-9A74-42ED2E464C75}"/>
              </a:ext>
            </a:extLst>
          </p:cNvPr>
          <p:cNvSpPr>
            <a:spLocks noGrp="1"/>
          </p:cNvSpPr>
          <p:nvPr>
            <p:ph type="title"/>
          </p:nvPr>
        </p:nvSpPr>
        <p:spPr>
          <a:xfrm>
            <a:off x="838200" y="461339"/>
            <a:ext cx="10606072" cy="1900861"/>
          </a:xfrm>
        </p:spPr>
        <p:txBody>
          <a:bodyPr>
            <a:normAutofit/>
          </a:bodyPr>
          <a:lstStyle/>
          <a:p>
            <a:r>
              <a:rPr lang="en-IN" dirty="0"/>
              <a:t>Non workers by category in different states</a:t>
            </a:r>
          </a:p>
        </p:txBody>
      </p:sp>
      <p:sp>
        <p:nvSpPr>
          <p:cNvPr id="9" name="Content Placeholder 8">
            <a:extLst>
              <a:ext uri="{FF2B5EF4-FFF2-40B4-BE49-F238E27FC236}">
                <a16:creationId xmlns:a16="http://schemas.microsoft.com/office/drawing/2014/main" id="{6FB5EA89-78BB-47A8-A268-D0CD210938D3}"/>
              </a:ext>
            </a:extLst>
          </p:cNvPr>
          <p:cNvSpPr>
            <a:spLocks noGrp="1"/>
          </p:cNvSpPr>
          <p:nvPr>
            <p:ph idx="1"/>
          </p:nvPr>
        </p:nvSpPr>
        <p:spPr>
          <a:xfrm>
            <a:off x="838200" y="2362200"/>
            <a:ext cx="5073177" cy="4453878"/>
          </a:xfrm>
        </p:spPr>
        <p:txBody>
          <a:bodyPr>
            <a:normAutofit lnSpcReduction="10000"/>
          </a:bodyPr>
          <a:lstStyle/>
          <a:p>
            <a:r>
              <a:rPr lang="en-US" sz="2000" dirty="0">
                <a:latin typeface="+mj-lt"/>
              </a:rPr>
              <a:t>From the graph, we can observe that the states having the number of people in different categories with unemployment.</a:t>
            </a:r>
          </a:p>
          <a:p>
            <a:r>
              <a:rPr lang="en-US" sz="2000" dirty="0">
                <a:latin typeface="+mj-lt"/>
              </a:rPr>
              <a:t>We can clearly see that from 1</a:t>
            </a:r>
            <a:r>
              <a:rPr lang="en-US" sz="2000" baseline="30000" dirty="0">
                <a:latin typeface="+mj-lt"/>
              </a:rPr>
              <a:t>st</a:t>
            </a:r>
            <a:r>
              <a:rPr lang="en-US" sz="2000" dirty="0">
                <a:latin typeface="+mj-lt"/>
              </a:rPr>
              <a:t> subplot of 1</a:t>
            </a:r>
            <a:r>
              <a:rPr lang="en-US" sz="2000" baseline="30000" dirty="0">
                <a:latin typeface="+mj-lt"/>
              </a:rPr>
              <a:t>st</a:t>
            </a:r>
            <a:r>
              <a:rPr lang="en-US" sz="2000" dirty="0">
                <a:latin typeface="+mj-lt"/>
              </a:rPr>
              <a:t> row,  it is evident that the number of people with Main activity as Beggars are high in the state of West of Bengal with above 70k people.</a:t>
            </a:r>
          </a:p>
          <a:p>
            <a:r>
              <a:rPr lang="en-US" sz="2000" dirty="0">
                <a:latin typeface="+mj-lt"/>
              </a:rPr>
              <a:t>Next, from 2</a:t>
            </a:r>
            <a:r>
              <a:rPr lang="en-US" sz="2000" baseline="30000" dirty="0">
                <a:latin typeface="+mj-lt"/>
              </a:rPr>
              <a:t>nd</a:t>
            </a:r>
            <a:r>
              <a:rPr lang="en-US" sz="2000" dirty="0">
                <a:latin typeface="+mj-lt"/>
              </a:rPr>
              <a:t> subplot of 1</a:t>
            </a:r>
            <a:r>
              <a:rPr lang="en-US" sz="2000" baseline="30000" dirty="0">
                <a:latin typeface="+mj-lt"/>
              </a:rPr>
              <a:t>st</a:t>
            </a:r>
            <a:r>
              <a:rPr lang="en-US" sz="2000" dirty="0">
                <a:latin typeface="+mj-lt"/>
              </a:rPr>
              <a:t> row,  it is showing that the number of people with Main activity as Households are high in the state of Uttar Pradesh with above 30 million people.</a:t>
            </a:r>
          </a:p>
          <a:p>
            <a:endParaRPr lang="en-US" sz="2000" dirty="0">
              <a:latin typeface="+mj-lt"/>
            </a:endParaRPr>
          </a:p>
        </p:txBody>
      </p:sp>
      <p:pic>
        <p:nvPicPr>
          <p:cNvPr id="7" name="Picture 6">
            <a:extLst>
              <a:ext uri="{FF2B5EF4-FFF2-40B4-BE49-F238E27FC236}">
                <a16:creationId xmlns:a16="http://schemas.microsoft.com/office/drawing/2014/main" id="{9CD5FBB1-6EF8-4F93-9373-318CC36818BF}"/>
              </a:ext>
            </a:extLst>
          </p:cNvPr>
          <p:cNvPicPr>
            <a:picLocks noChangeAspect="1"/>
          </p:cNvPicPr>
          <p:nvPr/>
        </p:nvPicPr>
        <p:blipFill>
          <a:blip r:embed="rId3"/>
          <a:stretch>
            <a:fillRect/>
          </a:stretch>
        </p:blipFill>
        <p:spPr>
          <a:xfrm>
            <a:off x="6028196" y="1943461"/>
            <a:ext cx="6043937" cy="4453200"/>
          </a:xfrm>
          <a:prstGeom prst="rect">
            <a:avLst/>
          </a:prstGeom>
        </p:spPr>
      </p:pic>
      <p:sp>
        <p:nvSpPr>
          <p:cNvPr id="10" name="Rectangle 9">
            <a:extLst>
              <a:ext uri="{FF2B5EF4-FFF2-40B4-BE49-F238E27FC236}">
                <a16:creationId xmlns:a16="http://schemas.microsoft.com/office/drawing/2014/main" id="{74E8BEBB-9E25-E94A-A87E-6D265F4A5CE8}"/>
              </a:ext>
            </a:extLst>
          </p:cNvPr>
          <p:cNvSpPr/>
          <p:nvPr/>
        </p:nvSpPr>
        <p:spPr>
          <a:xfrm>
            <a:off x="8352318" y="6421704"/>
            <a:ext cx="3895043" cy="369332"/>
          </a:xfrm>
          <a:prstGeom prst="rect">
            <a:avLst/>
          </a:prstGeom>
        </p:spPr>
        <p:txBody>
          <a:bodyPr wrap="square">
            <a:spAutoFit/>
          </a:bodyPr>
          <a:lstStyle/>
          <a:p>
            <a:r>
              <a:rPr lang="en-US" dirty="0">
                <a:latin typeface="+mj-lt"/>
              </a:rPr>
              <a:t>Fig. 32 </a:t>
            </a:r>
          </a:p>
        </p:txBody>
      </p:sp>
    </p:spTree>
    <p:extLst>
      <p:ext uri="{BB962C8B-B14F-4D97-AF65-F5344CB8AC3E}">
        <p14:creationId xmlns:p14="http://schemas.microsoft.com/office/powerpoint/2010/main" val="25343901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3489A2D2-B3AA-488C-B20E-15DBB97548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94385" y="0"/>
            <a:ext cx="3997615" cy="6816079"/>
            <a:chOff x="8059620" y="41922"/>
            <a:chExt cx="3997615" cy="6816077"/>
          </a:xfrm>
        </p:grpSpPr>
        <p:pic>
          <p:nvPicPr>
            <p:cNvPr id="36" name="Picture 35">
              <a:extLst>
                <a:ext uri="{FF2B5EF4-FFF2-40B4-BE49-F238E27FC236}">
                  <a16:creationId xmlns:a16="http://schemas.microsoft.com/office/drawing/2014/main" id="{7C8EAD1A-FDD8-42C1-BC99-CCB0CC628B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7" name="Picture 36">
              <a:extLst>
                <a:ext uri="{FF2B5EF4-FFF2-40B4-BE49-F238E27FC236}">
                  <a16:creationId xmlns:a16="http://schemas.microsoft.com/office/drawing/2014/main" id="{E897C8CE-9AE7-4BB3-B76A-13264EA74A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999F4BBD-61E1-4C71-8F93-8951310ACC2E}"/>
              </a:ext>
            </a:extLst>
          </p:cNvPr>
          <p:cNvSpPr>
            <a:spLocks noGrp="1"/>
          </p:cNvSpPr>
          <p:nvPr>
            <p:ph type="title"/>
          </p:nvPr>
        </p:nvSpPr>
        <p:spPr>
          <a:xfrm>
            <a:off x="838200" y="251466"/>
            <a:ext cx="10606072" cy="1900861"/>
          </a:xfrm>
        </p:spPr>
        <p:txBody>
          <a:bodyPr>
            <a:normAutofit/>
          </a:bodyPr>
          <a:lstStyle/>
          <a:p>
            <a:r>
              <a:rPr lang="en-IN" dirty="0"/>
              <a:t>Non workers by category in different states (contd.)</a:t>
            </a:r>
          </a:p>
        </p:txBody>
      </p:sp>
      <p:sp>
        <p:nvSpPr>
          <p:cNvPr id="26" name="Content Placeholder 7">
            <a:extLst>
              <a:ext uri="{FF2B5EF4-FFF2-40B4-BE49-F238E27FC236}">
                <a16:creationId xmlns:a16="http://schemas.microsoft.com/office/drawing/2014/main" id="{BF106F32-00E8-4E58-8237-721C43A0C341}"/>
              </a:ext>
            </a:extLst>
          </p:cNvPr>
          <p:cNvSpPr>
            <a:spLocks noGrp="1"/>
          </p:cNvSpPr>
          <p:nvPr>
            <p:ph idx="1"/>
          </p:nvPr>
        </p:nvSpPr>
        <p:spPr>
          <a:xfrm>
            <a:off x="812287" y="2804167"/>
            <a:ext cx="5206659" cy="3824587"/>
          </a:xfrm>
        </p:spPr>
        <p:txBody>
          <a:bodyPr>
            <a:normAutofit/>
          </a:bodyPr>
          <a:lstStyle/>
          <a:p>
            <a:r>
              <a:rPr lang="en-US" sz="1800" dirty="0">
                <a:latin typeface="+mj-lt"/>
              </a:rPr>
              <a:t>Next, from 1st subplot of 2nd row,  it is showing that the number of people with Main activity as Pensioners are high in the state of Andhra Pradesh with above 1.75 million people.</a:t>
            </a:r>
          </a:p>
          <a:p>
            <a:r>
              <a:rPr lang="en-US" sz="1800" dirty="0">
                <a:latin typeface="+mj-lt"/>
              </a:rPr>
              <a:t>Lastly, from 2</a:t>
            </a:r>
            <a:r>
              <a:rPr lang="en-US" sz="1800" baseline="30000" dirty="0">
                <a:latin typeface="+mj-lt"/>
              </a:rPr>
              <a:t>nd</a:t>
            </a:r>
            <a:r>
              <a:rPr lang="en-US" sz="1800" dirty="0">
                <a:latin typeface="+mj-lt"/>
              </a:rPr>
              <a:t> subplot of 2nd row,  we can observe that the number of people with Main activity as Dependents are high in the state of Uttar Pradesh with just less than 40 million people.</a:t>
            </a:r>
          </a:p>
        </p:txBody>
      </p:sp>
      <p:pic>
        <p:nvPicPr>
          <p:cNvPr id="22" name="Picture 21">
            <a:extLst>
              <a:ext uri="{FF2B5EF4-FFF2-40B4-BE49-F238E27FC236}">
                <a16:creationId xmlns:a16="http://schemas.microsoft.com/office/drawing/2014/main" id="{BFD88ED7-8107-4332-8160-ADC06583B55F}"/>
              </a:ext>
            </a:extLst>
          </p:cNvPr>
          <p:cNvPicPr>
            <a:picLocks noChangeAspect="1"/>
          </p:cNvPicPr>
          <p:nvPr/>
        </p:nvPicPr>
        <p:blipFill>
          <a:blip r:embed="rId3"/>
          <a:stretch>
            <a:fillRect/>
          </a:stretch>
        </p:blipFill>
        <p:spPr>
          <a:xfrm>
            <a:off x="6027735" y="1710194"/>
            <a:ext cx="6044859" cy="4453879"/>
          </a:xfrm>
          <a:prstGeom prst="rect">
            <a:avLst/>
          </a:prstGeom>
        </p:spPr>
      </p:pic>
      <p:sp>
        <p:nvSpPr>
          <p:cNvPr id="10" name="Rectangle 9">
            <a:extLst>
              <a:ext uri="{FF2B5EF4-FFF2-40B4-BE49-F238E27FC236}">
                <a16:creationId xmlns:a16="http://schemas.microsoft.com/office/drawing/2014/main" id="{DE128779-B6C7-F843-9634-2DA68FE6036B}"/>
              </a:ext>
            </a:extLst>
          </p:cNvPr>
          <p:cNvSpPr/>
          <p:nvPr/>
        </p:nvSpPr>
        <p:spPr>
          <a:xfrm>
            <a:off x="8293909" y="6305410"/>
            <a:ext cx="3895043" cy="369332"/>
          </a:xfrm>
          <a:prstGeom prst="rect">
            <a:avLst/>
          </a:prstGeom>
        </p:spPr>
        <p:txBody>
          <a:bodyPr wrap="square">
            <a:spAutoFit/>
          </a:bodyPr>
          <a:lstStyle/>
          <a:p>
            <a:r>
              <a:rPr lang="en-US" dirty="0">
                <a:latin typeface="+mj-lt"/>
              </a:rPr>
              <a:t>Fig. 33 </a:t>
            </a:r>
          </a:p>
        </p:txBody>
      </p:sp>
    </p:spTree>
    <p:extLst>
      <p:ext uri="{BB962C8B-B14F-4D97-AF65-F5344CB8AC3E}">
        <p14:creationId xmlns:p14="http://schemas.microsoft.com/office/powerpoint/2010/main" val="2834952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0E52B-1B30-43D7-B85B-3AE34EDEEEFB}"/>
              </a:ext>
            </a:extLst>
          </p:cNvPr>
          <p:cNvSpPr>
            <a:spLocks noGrp="1"/>
          </p:cNvSpPr>
          <p:nvPr>
            <p:ph type="title"/>
          </p:nvPr>
        </p:nvSpPr>
        <p:spPr/>
        <p:txBody>
          <a:bodyPr/>
          <a:lstStyle/>
          <a:p>
            <a:r>
              <a:rPr lang="en-US" dirty="0"/>
              <a:t>Answering the analysis questions – 4/4 </a:t>
            </a:r>
            <a:endParaRPr lang="en-IN" dirty="0"/>
          </a:p>
        </p:txBody>
      </p:sp>
      <p:sp>
        <p:nvSpPr>
          <p:cNvPr id="3" name="Content Placeholder 2">
            <a:extLst>
              <a:ext uri="{FF2B5EF4-FFF2-40B4-BE49-F238E27FC236}">
                <a16:creationId xmlns:a16="http://schemas.microsoft.com/office/drawing/2014/main" id="{88EE8868-E4A0-44F9-ACA8-05C931669478}"/>
              </a:ext>
            </a:extLst>
          </p:cNvPr>
          <p:cNvSpPr>
            <a:spLocks noGrp="1"/>
          </p:cNvSpPr>
          <p:nvPr>
            <p:ph idx="1"/>
          </p:nvPr>
        </p:nvSpPr>
        <p:spPr/>
        <p:txBody>
          <a:bodyPr>
            <a:normAutofit/>
          </a:bodyPr>
          <a:lstStyle/>
          <a:p>
            <a:r>
              <a:rPr lang="en-IN" sz="2000" dirty="0">
                <a:latin typeface="+mj-lt"/>
              </a:rPr>
              <a:t>The idea of this question is to find the relationship between the financial situation of people with the Unemployed people.</a:t>
            </a:r>
          </a:p>
          <a:p>
            <a:r>
              <a:rPr lang="en-IN" sz="2000" dirty="0">
                <a:latin typeface="+mj-lt"/>
              </a:rPr>
              <a:t>  For solving this question we can come up with a scatter plot between the Total no of people below poverty line in all the states with the count of Non working people in respective states.</a:t>
            </a:r>
          </a:p>
          <a:p>
            <a:r>
              <a:rPr lang="en-IN" sz="2000" dirty="0">
                <a:latin typeface="+mj-lt"/>
              </a:rPr>
              <a:t>Here we  are going to plot two different plots to see the relationship between both Non workers who are literate and Illiterate.</a:t>
            </a:r>
          </a:p>
          <a:p>
            <a:endParaRPr lang="en-IN" sz="2000" dirty="0">
              <a:latin typeface="+mj-lt"/>
            </a:endParaRPr>
          </a:p>
        </p:txBody>
      </p:sp>
    </p:spTree>
    <p:extLst>
      <p:ext uri="{BB962C8B-B14F-4D97-AF65-F5344CB8AC3E}">
        <p14:creationId xmlns:p14="http://schemas.microsoft.com/office/powerpoint/2010/main" val="1606543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A8C4-EC80-431C-B855-81C79D48A7C7}"/>
              </a:ext>
            </a:extLst>
          </p:cNvPr>
          <p:cNvSpPr>
            <a:spLocks noGrp="1"/>
          </p:cNvSpPr>
          <p:nvPr>
            <p:ph type="title"/>
          </p:nvPr>
        </p:nvSpPr>
        <p:spPr/>
        <p:txBody>
          <a:bodyPr>
            <a:normAutofit fontScale="90000"/>
          </a:bodyPr>
          <a:lstStyle/>
          <a:p>
            <a:r>
              <a:rPr lang="en-IN" dirty="0"/>
              <a:t>Non workers </a:t>
            </a:r>
            <a:r>
              <a:rPr lang="en-IN" dirty="0" err="1"/>
              <a:t>Illitierate</a:t>
            </a:r>
            <a:r>
              <a:rPr lang="en-IN" dirty="0"/>
              <a:t> Vs No of people below Poverty Line</a:t>
            </a:r>
          </a:p>
        </p:txBody>
      </p:sp>
      <p:sp>
        <p:nvSpPr>
          <p:cNvPr id="6" name="TextBox 5">
            <a:extLst>
              <a:ext uri="{FF2B5EF4-FFF2-40B4-BE49-F238E27FC236}">
                <a16:creationId xmlns:a16="http://schemas.microsoft.com/office/drawing/2014/main" id="{C9490346-7FE4-4C2C-BE8C-2C7ACBDC0CF3}"/>
              </a:ext>
            </a:extLst>
          </p:cNvPr>
          <p:cNvSpPr txBox="1"/>
          <p:nvPr/>
        </p:nvSpPr>
        <p:spPr>
          <a:xfrm>
            <a:off x="458694" y="2159000"/>
            <a:ext cx="5532531" cy="3477875"/>
          </a:xfrm>
          <a:prstGeom prst="rect">
            <a:avLst/>
          </a:prstGeom>
          <a:noFill/>
        </p:spPr>
        <p:txBody>
          <a:bodyPr wrap="square" rtlCol="0">
            <a:spAutoFit/>
          </a:bodyPr>
          <a:lstStyle/>
          <a:p>
            <a:pPr marL="342900" indent="-342900">
              <a:buFont typeface="Arial" panose="020B0604020202020204" pitchFamily="34" charset="0"/>
              <a:buChar char="•"/>
            </a:pPr>
            <a:r>
              <a:rPr lang="en-IN" sz="2000" dirty="0">
                <a:latin typeface="+mj-lt"/>
              </a:rPr>
              <a:t>The beside graph shows that there's a very high positive association between  a states Non working illiterate people’s count and the No of people below poverty Line in it.</a:t>
            </a:r>
          </a:p>
          <a:p>
            <a:pPr marL="342900" indent="-342900">
              <a:buFont typeface="Arial" panose="020B0604020202020204" pitchFamily="34" charset="0"/>
              <a:buChar char="•"/>
            </a:pPr>
            <a:r>
              <a:rPr lang="en-IN" sz="2000" dirty="0">
                <a:latin typeface="+mj-lt"/>
              </a:rPr>
              <a:t>Calculating the Correlation Coefficient got a result of 0.881 which represents a strong relation.</a:t>
            </a:r>
          </a:p>
          <a:p>
            <a:pPr marL="342900" indent="-342900">
              <a:buFont typeface="Arial" panose="020B0604020202020204" pitchFamily="34" charset="0"/>
              <a:buChar char="•"/>
            </a:pPr>
            <a:r>
              <a:rPr lang="en-IN" sz="2000" dirty="0">
                <a:latin typeface="+mj-lt"/>
              </a:rPr>
              <a:t>With reference to the graph we can assume that higher Non working people in a state may be causing higher no of people below poverty line.</a:t>
            </a:r>
          </a:p>
        </p:txBody>
      </p:sp>
      <p:sp>
        <p:nvSpPr>
          <p:cNvPr id="7" name="Rectangle 6">
            <a:extLst>
              <a:ext uri="{FF2B5EF4-FFF2-40B4-BE49-F238E27FC236}">
                <a16:creationId xmlns:a16="http://schemas.microsoft.com/office/drawing/2014/main" id="{F73DB235-79A3-064E-AAF6-86B1235316C1}"/>
              </a:ext>
            </a:extLst>
          </p:cNvPr>
          <p:cNvSpPr/>
          <p:nvPr/>
        </p:nvSpPr>
        <p:spPr>
          <a:xfrm>
            <a:off x="8432519" y="5922109"/>
            <a:ext cx="3895043" cy="369332"/>
          </a:xfrm>
          <a:prstGeom prst="rect">
            <a:avLst/>
          </a:prstGeom>
        </p:spPr>
        <p:txBody>
          <a:bodyPr wrap="square">
            <a:spAutoFit/>
          </a:bodyPr>
          <a:lstStyle/>
          <a:p>
            <a:r>
              <a:rPr lang="en-US" dirty="0">
                <a:latin typeface="+mj-lt"/>
              </a:rPr>
              <a:t>Fig. 34 </a:t>
            </a:r>
          </a:p>
        </p:txBody>
      </p:sp>
      <p:pic>
        <p:nvPicPr>
          <p:cNvPr id="4098" name="Picture 2">
            <a:extLst>
              <a:ext uri="{FF2B5EF4-FFF2-40B4-BE49-F238E27FC236}">
                <a16:creationId xmlns:a16="http://schemas.microsoft.com/office/drawing/2014/main" id="{F354B134-F1D1-E746-9284-8BFA03F02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13250"/>
            <a:ext cx="5958113" cy="392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945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6">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6" name="Rectangle 48">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57" name="Group 50">
            <a:extLst>
              <a:ext uri="{FF2B5EF4-FFF2-40B4-BE49-F238E27FC236}">
                <a16:creationId xmlns:a16="http://schemas.microsoft.com/office/drawing/2014/main" id="{BBDA1F5A-F3A8-40DA-ADE6-E0B4D99C85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95800" y="0"/>
            <a:ext cx="7693152" cy="6858000"/>
            <a:chOff x="4495800" y="0"/>
            <a:chExt cx="7693152" cy="6858000"/>
          </a:xfrm>
        </p:grpSpPr>
        <p:pic>
          <p:nvPicPr>
            <p:cNvPr id="52" name="Picture 51">
              <a:extLst>
                <a:ext uri="{FF2B5EF4-FFF2-40B4-BE49-F238E27FC236}">
                  <a16:creationId xmlns:a16="http://schemas.microsoft.com/office/drawing/2014/main" id="{9DDD0C04-CED1-41AA-B09D-56D69AC962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53" name="Picture 52">
              <a:extLst>
                <a:ext uri="{FF2B5EF4-FFF2-40B4-BE49-F238E27FC236}">
                  <a16:creationId xmlns:a16="http://schemas.microsoft.com/office/drawing/2014/main" id="{7526FC46-8960-4F28-92D0-94C9F69A1B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43054"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4F7DBDD4-EB56-8043-8E5D-07ACD945B0D2}"/>
              </a:ext>
            </a:extLst>
          </p:cNvPr>
          <p:cNvSpPr>
            <a:spLocks noGrp="1"/>
          </p:cNvSpPr>
          <p:nvPr>
            <p:ph type="title"/>
          </p:nvPr>
        </p:nvSpPr>
        <p:spPr>
          <a:xfrm>
            <a:off x="1198182" y="381000"/>
            <a:ext cx="10003218" cy="1600124"/>
          </a:xfrm>
        </p:spPr>
        <p:txBody>
          <a:bodyPr>
            <a:normAutofit/>
          </a:bodyPr>
          <a:lstStyle/>
          <a:p>
            <a:r>
              <a:rPr lang="en-US" b="1"/>
              <a:t>Project Objective</a:t>
            </a:r>
          </a:p>
        </p:txBody>
      </p:sp>
      <p:graphicFrame>
        <p:nvGraphicFramePr>
          <p:cNvPr id="5" name="Content Placeholder 2">
            <a:extLst>
              <a:ext uri="{FF2B5EF4-FFF2-40B4-BE49-F238E27FC236}">
                <a16:creationId xmlns:a16="http://schemas.microsoft.com/office/drawing/2014/main" id="{B1600090-83A4-441E-8269-757E37826A5B}"/>
              </a:ext>
            </a:extLst>
          </p:cNvPr>
          <p:cNvGraphicFramePr>
            <a:graphicFrameLocks noGrp="1"/>
          </p:cNvGraphicFramePr>
          <p:nvPr>
            <p:ph idx="1"/>
            <p:extLst>
              <p:ext uri="{D42A27DB-BD31-4B8C-83A1-F6EECF244321}">
                <p14:modId xmlns:p14="http://schemas.microsoft.com/office/powerpoint/2010/main" val="1812477864"/>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50870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F567F-ACCC-4D89-8DBD-81802BB5FF15}"/>
              </a:ext>
            </a:extLst>
          </p:cNvPr>
          <p:cNvSpPr>
            <a:spLocks noGrp="1"/>
          </p:cNvSpPr>
          <p:nvPr>
            <p:ph type="title"/>
          </p:nvPr>
        </p:nvSpPr>
        <p:spPr/>
        <p:txBody>
          <a:bodyPr>
            <a:normAutofit fontScale="90000"/>
          </a:bodyPr>
          <a:lstStyle/>
          <a:p>
            <a:r>
              <a:rPr lang="en-US" dirty="0"/>
              <a:t>Answering the analysis questions – 4/4 (contd.)</a:t>
            </a:r>
            <a:endParaRPr lang="en-IN" dirty="0"/>
          </a:p>
        </p:txBody>
      </p:sp>
      <p:sp>
        <p:nvSpPr>
          <p:cNvPr id="7" name="TextBox 6">
            <a:extLst>
              <a:ext uri="{FF2B5EF4-FFF2-40B4-BE49-F238E27FC236}">
                <a16:creationId xmlns:a16="http://schemas.microsoft.com/office/drawing/2014/main" id="{B63D1464-62B4-406C-98D3-9B1573FDC3F6}"/>
              </a:ext>
            </a:extLst>
          </p:cNvPr>
          <p:cNvSpPr txBox="1"/>
          <p:nvPr/>
        </p:nvSpPr>
        <p:spPr>
          <a:xfrm>
            <a:off x="647700" y="2024598"/>
            <a:ext cx="5381625" cy="3785652"/>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mj-lt"/>
              </a:rPr>
              <a:t>Even the plot between the Illiterate Non workers and No of People below poverty line tend to have a high association with each other.</a:t>
            </a:r>
          </a:p>
          <a:p>
            <a:pPr marL="285750" indent="-285750">
              <a:buFont typeface="Arial" panose="020B0604020202020204" pitchFamily="34" charset="0"/>
              <a:buChar char="•"/>
            </a:pPr>
            <a:r>
              <a:rPr lang="en-IN" sz="2000" dirty="0">
                <a:latin typeface="+mj-lt"/>
              </a:rPr>
              <a:t>Even though there’s a small decrease in Poverty line count of people than the Illiterate non workers Poverty count, these both are sharing a strong relation.</a:t>
            </a:r>
          </a:p>
          <a:p>
            <a:pPr marL="285750" indent="-285750">
              <a:buFont typeface="Arial" panose="020B0604020202020204" pitchFamily="34" charset="0"/>
              <a:buChar char="•"/>
            </a:pPr>
            <a:r>
              <a:rPr lang="en-IN" sz="2000" dirty="0">
                <a:latin typeface="+mj-lt"/>
              </a:rPr>
              <a:t>It also depicts the same assumption of causing Higher in people below poverty line due to high no of Non workers in a state.</a:t>
            </a:r>
          </a:p>
          <a:p>
            <a:pPr marL="285750" indent="-285750">
              <a:buFont typeface="Arial" panose="020B0604020202020204" pitchFamily="34" charset="0"/>
              <a:buChar char="•"/>
            </a:pPr>
            <a:endParaRPr lang="en-IN" sz="2000" dirty="0">
              <a:latin typeface="+mj-lt"/>
            </a:endParaRPr>
          </a:p>
        </p:txBody>
      </p:sp>
      <p:sp>
        <p:nvSpPr>
          <p:cNvPr id="6" name="Rectangle 5">
            <a:extLst>
              <a:ext uri="{FF2B5EF4-FFF2-40B4-BE49-F238E27FC236}">
                <a16:creationId xmlns:a16="http://schemas.microsoft.com/office/drawing/2014/main" id="{D057D198-6639-C945-8656-300B704EDB9C}"/>
              </a:ext>
            </a:extLst>
          </p:cNvPr>
          <p:cNvSpPr/>
          <p:nvPr/>
        </p:nvSpPr>
        <p:spPr>
          <a:xfrm>
            <a:off x="8563147" y="5943363"/>
            <a:ext cx="3895043" cy="369332"/>
          </a:xfrm>
          <a:prstGeom prst="rect">
            <a:avLst/>
          </a:prstGeom>
        </p:spPr>
        <p:txBody>
          <a:bodyPr wrap="square">
            <a:spAutoFit/>
          </a:bodyPr>
          <a:lstStyle/>
          <a:p>
            <a:r>
              <a:rPr lang="en-US" dirty="0">
                <a:latin typeface="+mj-lt"/>
              </a:rPr>
              <a:t>Fig. 35 </a:t>
            </a:r>
          </a:p>
        </p:txBody>
      </p:sp>
      <p:pic>
        <p:nvPicPr>
          <p:cNvPr id="5122" name="Picture 2">
            <a:extLst>
              <a:ext uri="{FF2B5EF4-FFF2-40B4-BE49-F238E27FC236}">
                <a16:creationId xmlns:a16="http://schemas.microsoft.com/office/drawing/2014/main" id="{FF7A66D9-C6D5-D149-8836-BDFEDE7C3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9325" y="1924517"/>
            <a:ext cx="5957887" cy="378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4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46BE-9031-1342-ABCE-853259A92C63}"/>
              </a:ext>
            </a:extLst>
          </p:cNvPr>
          <p:cNvSpPr>
            <a:spLocks noGrp="1"/>
          </p:cNvSpPr>
          <p:nvPr>
            <p:ph type="title"/>
          </p:nvPr>
        </p:nvSpPr>
        <p:spPr/>
        <p:txBody>
          <a:bodyPr/>
          <a:lstStyle/>
          <a:p>
            <a:r>
              <a:rPr lang="en-US" dirty="0"/>
              <a:t>Conclusion </a:t>
            </a:r>
          </a:p>
        </p:txBody>
      </p:sp>
      <p:sp>
        <p:nvSpPr>
          <p:cNvPr id="3" name="Content Placeholder 2">
            <a:extLst>
              <a:ext uri="{FF2B5EF4-FFF2-40B4-BE49-F238E27FC236}">
                <a16:creationId xmlns:a16="http://schemas.microsoft.com/office/drawing/2014/main" id="{BBDA1C81-F820-3846-BBF3-7DE2A55F7B4B}"/>
              </a:ext>
            </a:extLst>
          </p:cNvPr>
          <p:cNvSpPr>
            <a:spLocks noGrp="1"/>
          </p:cNvSpPr>
          <p:nvPr>
            <p:ph idx="1"/>
          </p:nvPr>
        </p:nvSpPr>
        <p:spPr>
          <a:xfrm>
            <a:off x="458694" y="1609816"/>
            <a:ext cx="11274612" cy="5331460"/>
          </a:xfrm>
        </p:spPr>
        <p:txBody>
          <a:bodyPr>
            <a:normAutofit/>
          </a:bodyPr>
          <a:lstStyle/>
          <a:p>
            <a:r>
              <a:rPr lang="en-US" sz="2000" dirty="0">
                <a:latin typeface="+mj-lt"/>
              </a:rPr>
              <a:t>Putting the findings obtained from analysis altogether, it can be concluded that Indian state Uttar Pradesh(U.P.) witnessed the worst unemployment in 2011 among all other regions. The count is not just the highest, it is way beyond what the picture looks like for other regions, to be specific the second highest unemployed state Bihar has half the number of non workers as U.P.</a:t>
            </a:r>
          </a:p>
          <a:p>
            <a:r>
              <a:rPr lang="en-US" sz="2000" dirty="0">
                <a:latin typeface="Times" pitchFamily="2" charset="0"/>
              </a:rPr>
              <a:t>Further down the analysis, the data revealed that mostly the unemployed U.P. people hold no formal education at all i.e. they contribute greatly to the pool of unemployed people.</a:t>
            </a:r>
          </a:p>
          <a:p>
            <a:r>
              <a:rPr lang="en-US" sz="2000" dirty="0">
                <a:latin typeface="Times" pitchFamily="2" charset="0"/>
              </a:rPr>
              <a:t>Further on, back in 2011 mental health of unemployed men was way terrible than that of women.</a:t>
            </a:r>
          </a:p>
          <a:p>
            <a:r>
              <a:rPr lang="en-US" sz="2000" dirty="0">
                <a:latin typeface="Times" pitchFamily="2" charset="0"/>
              </a:rPr>
              <a:t>There might have been several different reasons that prompted people to end their own lives, but a part of the truth is that they were unemployed.</a:t>
            </a:r>
          </a:p>
          <a:p>
            <a:r>
              <a:rPr lang="en-US" sz="2000" dirty="0">
                <a:latin typeface="Times" pitchFamily="2" charset="0"/>
              </a:rPr>
              <a:t>Adult men(30-44) suffered the most whereas young women aged 15-29 were the most terribly impacted .</a:t>
            </a:r>
          </a:p>
          <a:p>
            <a:endParaRPr lang="en-US" sz="2000" dirty="0">
              <a:latin typeface="Times" pitchFamily="2" charset="0"/>
            </a:endParaRPr>
          </a:p>
          <a:p>
            <a:endParaRPr lang="en-US" sz="2000" dirty="0">
              <a:latin typeface="Times" pitchFamily="2" charset="0"/>
            </a:endParaRPr>
          </a:p>
          <a:p>
            <a:endParaRPr lang="en-US" sz="2000" dirty="0">
              <a:latin typeface="+mj-lt"/>
            </a:endParaRPr>
          </a:p>
          <a:p>
            <a:pPr marL="0" indent="0">
              <a:buNone/>
            </a:pPr>
            <a:endParaRPr lang="en-US" sz="2000" dirty="0">
              <a:latin typeface="+mj-lt"/>
            </a:endParaRPr>
          </a:p>
        </p:txBody>
      </p:sp>
    </p:spTree>
    <p:extLst>
      <p:ext uri="{BB962C8B-B14F-4D97-AF65-F5344CB8AC3E}">
        <p14:creationId xmlns:p14="http://schemas.microsoft.com/office/powerpoint/2010/main" val="304724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85877-3AC8-433B-8E54-4BC1FEE6782B}"/>
              </a:ext>
            </a:extLst>
          </p:cNvPr>
          <p:cNvSpPr>
            <a:spLocks noGrp="1"/>
          </p:cNvSpPr>
          <p:nvPr>
            <p:ph type="title"/>
          </p:nvPr>
        </p:nvSpPr>
        <p:spPr/>
        <p:txBody>
          <a:bodyPr/>
          <a:lstStyle/>
          <a:p>
            <a:r>
              <a:rPr lang="en-IN" dirty="0"/>
              <a:t>Conclusion (contd.)</a:t>
            </a:r>
          </a:p>
        </p:txBody>
      </p:sp>
      <p:sp>
        <p:nvSpPr>
          <p:cNvPr id="3" name="Content Placeholder 2">
            <a:extLst>
              <a:ext uri="{FF2B5EF4-FFF2-40B4-BE49-F238E27FC236}">
                <a16:creationId xmlns:a16="http://schemas.microsoft.com/office/drawing/2014/main" id="{84FB4B33-6F81-4245-AA2A-5EDABC66C1D2}"/>
              </a:ext>
            </a:extLst>
          </p:cNvPr>
          <p:cNvSpPr>
            <a:spLocks noGrp="1"/>
          </p:cNvSpPr>
          <p:nvPr>
            <p:ph idx="1"/>
          </p:nvPr>
        </p:nvSpPr>
        <p:spPr/>
        <p:txBody>
          <a:bodyPr>
            <a:normAutofit/>
          </a:bodyPr>
          <a:lstStyle/>
          <a:p>
            <a:r>
              <a:rPr lang="en-US" sz="2000" dirty="0">
                <a:latin typeface="+mj-lt"/>
              </a:rPr>
              <a:t>We concluded it from our analysis that the number of people of who are contributing to the unemployment are greatly high in households and dependents categories. However, the numbers are low for beggars and other categories, but they are some how sharing the numbers in unemployment rate.</a:t>
            </a:r>
          </a:p>
          <a:p>
            <a:r>
              <a:rPr lang="en-US" sz="2000" dirty="0">
                <a:latin typeface="+mj-lt"/>
              </a:rPr>
              <a:t>We could also observe that even Pensioner's category (people would in their old age and retired) is also contributing to an extent portion of unemployment. </a:t>
            </a:r>
          </a:p>
          <a:p>
            <a:r>
              <a:rPr lang="en-IN" sz="2000" dirty="0">
                <a:latin typeface="+mj-lt"/>
              </a:rPr>
              <a:t>Though there are some states like Jharkhand where the count of Non working people is 19,889,860 they have very less population under poverty line which is 1.3 millions and this can be due to several factors like the aid provided by government may be sufficient for families to sustain their living or people having ancestral wealth which keeps them away from working.</a:t>
            </a:r>
          </a:p>
          <a:p>
            <a:endParaRPr lang="en-IN" sz="2000" dirty="0">
              <a:latin typeface="+mj-lt"/>
            </a:endParaRPr>
          </a:p>
        </p:txBody>
      </p:sp>
    </p:spTree>
    <p:extLst>
      <p:ext uri="{BB962C8B-B14F-4D97-AF65-F5344CB8AC3E}">
        <p14:creationId xmlns:p14="http://schemas.microsoft.com/office/powerpoint/2010/main" val="3580891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Picture 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1" name="Rectangle 10">
            <a:extLst>
              <a:ext uri="{FF2B5EF4-FFF2-40B4-BE49-F238E27FC236}">
                <a16:creationId xmlns:a16="http://schemas.microsoft.com/office/drawing/2014/main" id="{4E7CE7A7-0AFD-439B-9765-E708254D9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239CFBC2-8561-4BBF-BDDE-CF7908C98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2AAC8F43-3BD7-44FC-843A-972922AF2B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6" name="Picture 15">
              <a:extLst>
                <a:ext uri="{FF2B5EF4-FFF2-40B4-BE49-F238E27FC236}">
                  <a16:creationId xmlns:a16="http://schemas.microsoft.com/office/drawing/2014/main" id="{1DE643C6-923A-4762-9462-D589A0AED50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7" name="Picture 16">
              <a:extLst>
                <a:ext uri="{FF2B5EF4-FFF2-40B4-BE49-F238E27FC236}">
                  <a16:creationId xmlns:a16="http://schemas.microsoft.com/office/drawing/2014/main" id="{51AB708F-73DA-4CC8-89B1-8EB70ABB3AE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D7624147-4488-F946-AAA2-B5E8F5B16DE3}"/>
              </a:ext>
            </a:extLst>
          </p:cNvPr>
          <p:cNvSpPr>
            <a:spLocks noGrp="1"/>
          </p:cNvSpPr>
          <p:nvPr>
            <p:ph type="title"/>
          </p:nvPr>
        </p:nvSpPr>
        <p:spPr>
          <a:xfrm>
            <a:off x="2620703" y="1809282"/>
            <a:ext cx="7010400" cy="2604928"/>
          </a:xfrm>
        </p:spPr>
        <p:txBody>
          <a:bodyPr vert="horz" lIns="91440" tIns="45720" rIns="91440" bIns="45720" rtlCol="0" anchor="b">
            <a:normAutofit/>
          </a:bodyPr>
          <a:lstStyle/>
          <a:p>
            <a:pPr algn="ctr"/>
            <a:r>
              <a:rPr lang="en-US" sz="5200" dirty="0">
                <a:solidFill>
                  <a:srgbClr val="FFFFFF"/>
                </a:solidFill>
              </a:rPr>
              <a:t>Graphical User Interface Demo</a:t>
            </a:r>
          </a:p>
        </p:txBody>
      </p:sp>
    </p:spTree>
    <p:extLst>
      <p:ext uri="{BB962C8B-B14F-4D97-AF65-F5344CB8AC3E}">
        <p14:creationId xmlns:p14="http://schemas.microsoft.com/office/powerpoint/2010/main" val="94725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6A0ABFF7-3293-4EAC-9426-EBDCAA34D5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0" y="5080"/>
            <a:ext cx="3464215" cy="4598234"/>
            <a:chOff x="8059620" y="41922"/>
            <a:chExt cx="3997615" cy="6816077"/>
          </a:xfrm>
        </p:grpSpPr>
        <p:pic>
          <p:nvPicPr>
            <p:cNvPr id="15" name="Picture 14">
              <a:extLst>
                <a:ext uri="{FF2B5EF4-FFF2-40B4-BE49-F238E27FC236}">
                  <a16:creationId xmlns:a16="http://schemas.microsoft.com/office/drawing/2014/main" id="{FB475375-4F9B-4D93-8769-B42BB7F4470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10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6" name="Picture 15">
              <a:extLst>
                <a:ext uri="{FF2B5EF4-FFF2-40B4-BE49-F238E27FC236}">
                  <a16:creationId xmlns:a16="http://schemas.microsoft.com/office/drawing/2014/main" id="{6074A43D-E1B2-4563-8D84-A962E8ABE79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16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9A86F856-0139-2A4D-A202-8E39AC9B62E8}"/>
              </a:ext>
            </a:extLst>
          </p:cNvPr>
          <p:cNvSpPr>
            <a:spLocks noGrp="1"/>
          </p:cNvSpPr>
          <p:nvPr>
            <p:ph type="title"/>
          </p:nvPr>
        </p:nvSpPr>
        <p:spPr>
          <a:xfrm>
            <a:off x="838201" y="559813"/>
            <a:ext cx="4876800" cy="5577934"/>
          </a:xfrm>
        </p:spPr>
        <p:txBody>
          <a:bodyPr anchor="ctr">
            <a:normAutofit/>
          </a:bodyPr>
          <a:lstStyle/>
          <a:p>
            <a:r>
              <a:rPr lang="en-US" dirty="0">
                <a:solidFill>
                  <a:srgbClr val="FFFFFF"/>
                </a:solidFill>
              </a:rPr>
              <a:t>What is being used </a:t>
            </a:r>
          </a:p>
        </p:txBody>
      </p:sp>
      <p:sp>
        <p:nvSpPr>
          <p:cNvPr id="3" name="Content Placeholder 2">
            <a:extLst>
              <a:ext uri="{FF2B5EF4-FFF2-40B4-BE49-F238E27FC236}">
                <a16:creationId xmlns:a16="http://schemas.microsoft.com/office/drawing/2014/main" id="{3D89016F-6AA2-EF48-961E-D354D2F578AD}"/>
              </a:ext>
            </a:extLst>
          </p:cNvPr>
          <p:cNvSpPr>
            <a:spLocks noGrp="1"/>
          </p:cNvSpPr>
          <p:nvPr>
            <p:ph idx="1"/>
          </p:nvPr>
        </p:nvSpPr>
        <p:spPr>
          <a:xfrm>
            <a:off x="6324600" y="304800"/>
            <a:ext cx="5408706" cy="6299200"/>
          </a:xfrm>
        </p:spPr>
        <p:txBody>
          <a:bodyPr anchor="ctr">
            <a:normAutofit/>
          </a:bodyPr>
          <a:lstStyle/>
          <a:p>
            <a:pPr lvl="0"/>
            <a:r>
              <a:rPr lang="en-IN" sz="2000" b="1" dirty="0">
                <a:latin typeface="Times" pitchFamily="2" charset="0"/>
              </a:rPr>
              <a:t>SQL </a:t>
            </a:r>
            <a:r>
              <a:rPr lang="en-IN" sz="2000" dirty="0">
                <a:latin typeface="Times" pitchFamily="2" charset="0"/>
              </a:rPr>
              <a:t>– To gather subsets of data which are considered as useful to draw insights and to perform analysis.</a:t>
            </a:r>
          </a:p>
          <a:p>
            <a:pPr lvl="0"/>
            <a:r>
              <a:rPr lang="en-IN" sz="2000" dirty="0">
                <a:latin typeface="Times" pitchFamily="2" charset="0"/>
              </a:rPr>
              <a:t> </a:t>
            </a:r>
            <a:r>
              <a:rPr lang="en-IN" sz="2000" b="1" dirty="0" err="1">
                <a:latin typeface="Times" pitchFamily="2" charset="0"/>
              </a:rPr>
              <a:t>Tkinter</a:t>
            </a:r>
            <a:r>
              <a:rPr lang="en-IN" sz="2000" b="1" dirty="0">
                <a:latin typeface="Times" pitchFamily="2" charset="0"/>
              </a:rPr>
              <a:t> package from python </a:t>
            </a:r>
            <a:r>
              <a:rPr lang="en-IN" sz="2000" dirty="0">
                <a:latin typeface="Times" pitchFamily="2" charset="0"/>
              </a:rPr>
              <a:t>- To make a Graphical User Interface (GUI) to have a window ready for users to interact and understand the analysis being performed.</a:t>
            </a:r>
          </a:p>
          <a:p>
            <a:pPr lvl="0"/>
            <a:r>
              <a:rPr lang="en-IN" sz="2000" b="1" dirty="0">
                <a:latin typeface="Times" pitchFamily="2" charset="0"/>
              </a:rPr>
              <a:t>Matplotlib </a:t>
            </a:r>
            <a:r>
              <a:rPr lang="en-IN" sz="2000" dirty="0">
                <a:latin typeface="Times" pitchFamily="2" charset="0"/>
              </a:rPr>
              <a:t>– For visualizing the insights in the form of Charts and graphs.</a:t>
            </a:r>
            <a:endParaRPr lang="en-US" sz="2000" dirty="0">
              <a:latin typeface="Times" pitchFamily="2" charset="0"/>
            </a:endParaRPr>
          </a:p>
        </p:txBody>
      </p:sp>
    </p:spTree>
    <p:extLst>
      <p:ext uri="{BB962C8B-B14F-4D97-AF65-F5344CB8AC3E}">
        <p14:creationId xmlns:p14="http://schemas.microsoft.com/office/powerpoint/2010/main" val="1131551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4" name="Group 23">
            <a:extLst>
              <a:ext uri="{FF2B5EF4-FFF2-40B4-BE49-F238E27FC236}">
                <a16:creationId xmlns:a16="http://schemas.microsoft.com/office/drawing/2014/main" id="{8D6FD602-3113-4FC4-982F-15099614D2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25" name="Picture 24">
              <a:extLst>
                <a:ext uri="{FF2B5EF4-FFF2-40B4-BE49-F238E27FC236}">
                  <a16:creationId xmlns:a16="http://schemas.microsoft.com/office/drawing/2014/main" id="{8B8C81AF-BEDB-486F-AB26-181C63BF14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6" name="Picture 25">
              <a:extLst>
                <a:ext uri="{FF2B5EF4-FFF2-40B4-BE49-F238E27FC236}">
                  <a16:creationId xmlns:a16="http://schemas.microsoft.com/office/drawing/2014/main" id="{E08D8EF1-80CA-4FAD-BD38-F379CECC36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1846F789-B88A-C544-8473-893267C55C1E}"/>
              </a:ext>
            </a:extLst>
          </p:cNvPr>
          <p:cNvSpPr>
            <a:spLocks noGrp="1"/>
          </p:cNvSpPr>
          <p:nvPr>
            <p:ph type="title"/>
          </p:nvPr>
        </p:nvSpPr>
        <p:spPr>
          <a:xfrm>
            <a:off x="5638800" y="586992"/>
            <a:ext cx="5867400" cy="1664573"/>
          </a:xfrm>
        </p:spPr>
        <p:txBody>
          <a:bodyPr>
            <a:normAutofit/>
          </a:bodyPr>
          <a:lstStyle/>
          <a:p>
            <a:pPr algn="ctr"/>
            <a:r>
              <a:rPr lang="en-US" sz="4000" b="1" dirty="0"/>
              <a:t>Research Questions</a:t>
            </a:r>
          </a:p>
        </p:txBody>
      </p:sp>
      <p:pic>
        <p:nvPicPr>
          <p:cNvPr id="10" name="Content Placeholder 8" descr="A close up of a logo&#10;&#10;Description automatically generated">
            <a:extLst>
              <a:ext uri="{FF2B5EF4-FFF2-40B4-BE49-F238E27FC236}">
                <a16:creationId xmlns:a16="http://schemas.microsoft.com/office/drawing/2014/main" id="{308E0EC9-F38A-F842-96AF-F655F39DE568}"/>
              </a:ext>
            </a:extLst>
          </p:cNvPr>
          <p:cNvPicPr>
            <a:picLocks noChangeAspect="1"/>
          </p:cNvPicPr>
          <p:nvPr/>
        </p:nvPicPr>
        <p:blipFill rotWithShape="1">
          <a:blip r:embed="rId4">
            <a:extLst>
              <a:ext uri="{28A0092B-C50C-407E-A947-70E740481C1C}">
                <a14:useLocalDpi xmlns:a14="http://schemas.microsoft.com/office/drawing/2010/main" val="0"/>
              </a:ext>
            </a:extLst>
          </a:blip>
          <a:srcRect l="7073" r="10156" b="1"/>
          <a:stretch/>
        </p:blipFill>
        <p:spPr>
          <a:xfrm>
            <a:off x="606552" y="753862"/>
            <a:ext cx="4724400" cy="5436619"/>
          </a:xfrm>
          <a:prstGeom prst="rect">
            <a:avLst/>
          </a:prstGeom>
        </p:spPr>
      </p:pic>
      <p:graphicFrame>
        <p:nvGraphicFramePr>
          <p:cNvPr id="5" name="Content Placeholder 2">
            <a:extLst>
              <a:ext uri="{FF2B5EF4-FFF2-40B4-BE49-F238E27FC236}">
                <a16:creationId xmlns:a16="http://schemas.microsoft.com/office/drawing/2014/main" id="{F6B7DD87-1A67-4D7D-958C-2750288E0BAB}"/>
              </a:ext>
            </a:extLst>
          </p:cNvPr>
          <p:cNvGraphicFramePr>
            <a:graphicFrameLocks noGrp="1"/>
          </p:cNvGraphicFramePr>
          <p:nvPr>
            <p:ph idx="1"/>
            <p:extLst>
              <p:ext uri="{D42A27DB-BD31-4B8C-83A1-F6EECF244321}">
                <p14:modId xmlns:p14="http://schemas.microsoft.com/office/powerpoint/2010/main" val="1422568348"/>
              </p:ext>
            </p:extLst>
          </p:nvPr>
        </p:nvGraphicFramePr>
        <p:xfrm>
          <a:off x="5638860" y="2411653"/>
          <a:ext cx="5867022" cy="39288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93111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6" name="Rectangle 135">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8" name="Group 137">
            <a:extLst>
              <a:ext uri="{FF2B5EF4-FFF2-40B4-BE49-F238E27FC236}">
                <a16:creationId xmlns:a16="http://schemas.microsoft.com/office/drawing/2014/main" id="{8D6FD602-3113-4FC4-982F-15099614D2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139" name="Picture 138">
              <a:extLst>
                <a:ext uri="{FF2B5EF4-FFF2-40B4-BE49-F238E27FC236}">
                  <a16:creationId xmlns:a16="http://schemas.microsoft.com/office/drawing/2014/main" id="{8B8C81AF-BEDB-486F-AB26-181C63BF14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40" name="Picture 139">
              <a:extLst>
                <a:ext uri="{FF2B5EF4-FFF2-40B4-BE49-F238E27FC236}">
                  <a16:creationId xmlns:a16="http://schemas.microsoft.com/office/drawing/2014/main" id="{E08D8EF1-80CA-4FAD-BD38-F379CECC36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9159744D-32BA-2145-A19B-D4E6452ABC81}"/>
              </a:ext>
            </a:extLst>
          </p:cNvPr>
          <p:cNvSpPr>
            <a:spLocks noGrp="1"/>
          </p:cNvSpPr>
          <p:nvPr>
            <p:ph type="title"/>
          </p:nvPr>
        </p:nvSpPr>
        <p:spPr>
          <a:xfrm>
            <a:off x="793325" y="484351"/>
            <a:ext cx="5867400" cy="1664573"/>
          </a:xfrm>
        </p:spPr>
        <p:txBody>
          <a:bodyPr>
            <a:normAutofit/>
          </a:bodyPr>
          <a:lstStyle/>
          <a:p>
            <a:r>
              <a:rPr lang="en-US" sz="4000" b="1" dirty="0"/>
              <a:t>Research questions (contd.)</a:t>
            </a:r>
          </a:p>
        </p:txBody>
      </p:sp>
      <p:graphicFrame>
        <p:nvGraphicFramePr>
          <p:cNvPr id="142" name="Content Placeholder 2">
            <a:extLst>
              <a:ext uri="{FF2B5EF4-FFF2-40B4-BE49-F238E27FC236}">
                <a16:creationId xmlns:a16="http://schemas.microsoft.com/office/drawing/2014/main" id="{E1ECB762-3C45-42E2-85FC-2DFE2F0A2890}"/>
              </a:ext>
            </a:extLst>
          </p:cNvPr>
          <p:cNvGraphicFramePr>
            <a:graphicFrameLocks noGrp="1"/>
          </p:cNvGraphicFramePr>
          <p:nvPr>
            <p:ph idx="1"/>
            <p:extLst>
              <p:ext uri="{D42A27DB-BD31-4B8C-83A1-F6EECF244321}">
                <p14:modId xmlns:p14="http://schemas.microsoft.com/office/powerpoint/2010/main" val="2373431786"/>
              </p:ext>
            </p:extLst>
          </p:nvPr>
        </p:nvGraphicFramePr>
        <p:xfrm>
          <a:off x="574077" y="2433709"/>
          <a:ext cx="5867022" cy="39288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4" name="Group 3">
            <a:extLst>
              <a:ext uri="{FF2B5EF4-FFF2-40B4-BE49-F238E27FC236}">
                <a16:creationId xmlns:a16="http://schemas.microsoft.com/office/drawing/2014/main" id="{24565FE9-AD09-F643-A87B-4C130D9A1D8C}"/>
              </a:ext>
            </a:extLst>
          </p:cNvPr>
          <p:cNvGrpSpPr>
            <a:grpSpLocks noChangeAspect="1"/>
          </p:cNvGrpSpPr>
          <p:nvPr/>
        </p:nvGrpSpPr>
        <p:grpSpPr>
          <a:xfrm>
            <a:off x="6798644" y="1493392"/>
            <a:ext cx="4724400" cy="4749420"/>
            <a:chOff x="3624817" y="2212511"/>
            <a:chExt cx="4671978" cy="3468002"/>
          </a:xfrm>
        </p:grpSpPr>
        <p:sp>
          <p:nvSpPr>
            <p:cNvPr id="5" name="Oval 4">
              <a:extLst>
                <a:ext uri="{FF2B5EF4-FFF2-40B4-BE49-F238E27FC236}">
                  <a16:creationId xmlns:a16="http://schemas.microsoft.com/office/drawing/2014/main" id="{AEEFCB10-CBA6-2747-82E2-6C81B94BBB46}"/>
                </a:ext>
              </a:extLst>
            </p:cNvPr>
            <p:cNvSpPr/>
            <p:nvPr/>
          </p:nvSpPr>
          <p:spPr>
            <a:xfrm>
              <a:off x="4325296" y="2564277"/>
              <a:ext cx="3579563" cy="2562633"/>
            </a:xfrm>
            <a:prstGeom prst="ellipse">
              <a:avLst/>
            </a:prstGeom>
            <a:solidFill>
              <a:srgbClr val="00A3A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 name="Rounded Rectangle 5">
              <a:extLst>
                <a:ext uri="{FF2B5EF4-FFF2-40B4-BE49-F238E27FC236}">
                  <a16:creationId xmlns:a16="http://schemas.microsoft.com/office/drawing/2014/main" id="{12AE0E4F-5B2B-2B49-ADED-808F68E2BE3B}"/>
                </a:ext>
              </a:extLst>
            </p:cNvPr>
            <p:cNvSpPr/>
            <p:nvPr/>
          </p:nvSpPr>
          <p:spPr>
            <a:xfrm rot="19800000">
              <a:off x="6559971" y="4628304"/>
              <a:ext cx="550832" cy="71455"/>
            </a:xfrm>
            <a:prstGeom prst="roundRect">
              <a:avLst>
                <a:gd name="adj" fmla="val 50000"/>
              </a:avLst>
            </a:prstGeom>
            <a:solidFill>
              <a:srgbClr val="F68D2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 name="Rectangle 2">
              <a:extLst>
                <a:ext uri="{FF2B5EF4-FFF2-40B4-BE49-F238E27FC236}">
                  <a16:creationId xmlns:a16="http://schemas.microsoft.com/office/drawing/2014/main" id="{628FECD9-E9D7-0741-9C38-DBDAE3D8C8C1}"/>
                </a:ext>
              </a:extLst>
            </p:cNvPr>
            <p:cNvSpPr/>
            <p:nvPr/>
          </p:nvSpPr>
          <p:spPr>
            <a:xfrm rot="19800000">
              <a:off x="6648432" y="4690455"/>
              <a:ext cx="444264" cy="69011"/>
            </a:xfrm>
            <a:custGeom>
              <a:avLst/>
              <a:gdLst>
                <a:gd name="connsiteX0" fmla="*/ 0 w 509587"/>
                <a:gd name="connsiteY0" fmla="*/ 0 h 161925"/>
                <a:gd name="connsiteX1" fmla="*/ 509587 w 509587"/>
                <a:gd name="connsiteY1" fmla="*/ 0 h 161925"/>
                <a:gd name="connsiteX2" fmla="*/ 509587 w 509587"/>
                <a:gd name="connsiteY2" fmla="*/ 161925 h 161925"/>
                <a:gd name="connsiteX3" fmla="*/ 0 w 509587"/>
                <a:gd name="connsiteY3" fmla="*/ 161925 h 161925"/>
                <a:gd name="connsiteX4" fmla="*/ 0 w 509587"/>
                <a:gd name="connsiteY4" fmla="*/ 0 h 161925"/>
                <a:gd name="connsiteX0" fmla="*/ 0 w 509587"/>
                <a:gd name="connsiteY0" fmla="*/ 0 h 161925"/>
                <a:gd name="connsiteX1" fmla="*/ 509587 w 509587"/>
                <a:gd name="connsiteY1" fmla="*/ 0 h 161925"/>
                <a:gd name="connsiteX2" fmla="*/ 509587 w 509587"/>
                <a:gd name="connsiteY2" fmla="*/ 161925 h 161925"/>
                <a:gd name="connsiteX3" fmla="*/ 147637 w 509587"/>
                <a:gd name="connsiteY3" fmla="*/ 90488 h 161925"/>
                <a:gd name="connsiteX4" fmla="*/ 0 w 509587"/>
                <a:gd name="connsiteY4" fmla="*/ 0 h 161925"/>
                <a:gd name="connsiteX0" fmla="*/ 0 w 509587"/>
                <a:gd name="connsiteY0" fmla="*/ 0 h 161925"/>
                <a:gd name="connsiteX1" fmla="*/ 509587 w 509587"/>
                <a:gd name="connsiteY1" fmla="*/ 0 h 161925"/>
                <a:gd name="connsiteX2" fmla="*/ 509587 w 509587"/>
                <a:gd name="connsiteY2" fmla="*/ 161925 h 161925"/>
                <a:gd name="connsiteX3" fmla="*/ 147637 w 509587"/>
                <a:gd name="connsiteY3" fmla="*/ 90488 h 161925"/>
                <a:gd name="connsiteX4" fmla="*/ 0 w 509587"/>
                <a:gd name="connsiteY4" fmla="*/ 0 h 161925"/>
                <a:gd name="connsiteX0" fmla="*/ 0 w 509587"/>
                <a:gd name="connsiteY0" fmla="*/ 0 h 161925"/>
                <a:gd name="connsiteX1" fmla="*/ 509587 w 509587"/>
                <a:gd name="connsiteY1" fmla="*/ 0 h 161925"/>
                <a:gd name="connsiteX2" fmla="*/ 509587 w 509587"/>
                <a:gd name="connsiteY2" fmla="*/ 161925 h 161925"/>
                <a:gd name="connsiteX3" fmla="*/ 147637 w 509587"/>
                <a:gd name="connsiteY3" fmla="*/ 90488 h 161925"/>
                <a:gd name="connsiteX4" fmla="*/ 0 w 509587"/>
                <a:gd name="connsiteY4" fmla="*/ 0 h 161925"/>
                <a:gd name="connsiteX0" fmla="*/ 0 w 509587"/>
                <a:gd name="connsiteY0" fmla="*/ 0 h 92868"/>
                <a:gd name="connsiteX1" fmla="*/ 509587 w 509587"/>
                <a:gd name="connsiteY1" fmla="*/ 0 h 92868"/>
                <a:gd name="connsiteX2" fmla="*/ 314324 w 509587"/>
                <a:gd name="connsiteY2" fmla="*/ 92868 h 92868"/>
                <a:gd name="connsiteX3" fmla="*/ 147637 w 509587"/>
                <a:gd name="connsiteY3" fmla="*/ 90488 h 92868"/>
                <a:gd name="connsiteX4" fmla="*/ 0 w 509587"/>
                <a:gd name="connsiteY4" fmla="*/ 0 h 92868"/>
                <a:gd name="connsiteX0" fmla="*/ 0 w 509587"/>
                <a:gd name="connsiteY0" fmla="*/ 0 h 92868"/>
                <a:gd name="connsiteX1" fmla="*/ 509587 w 509587"/>
                <a:gd name="connsiteY1" fmla="*/ 0 h 92868"/>
                <a:gd name="connsiteX2" fmla="*/ 314324 w 509587"/>
                <a:gd name="connsiteY2" fmla="*/ 92868 h 92868"/>
                <a:gd name="connsiteX3" fmla="*/ 147637 w 509587"/>
                <a:gd name="connsiteY3" fmla="*/ 90488 h 92868"/>
                <a:gd name="connsiteX4" fmla="*/ 0 w 509587"/>
                <a:gd name="connsiteY4" fmla="*/ 0 h 92868"/>
                <a:gd name="connsiteX0" fmla="*/ 0 w 509587"/>
                <a:gd name="connsiteY0" fmla="*/ 0 h 92868"/>
                <a:gd name="connsiteX1" fmla="*/ 509587 w 509587"/>
                <a:gd name="connsiteY1" fmla="*/ 0 h 92868"/>
                <a:gd name="connsiteX2" fmla="*/ 314324 w 509587"/>
                <a:gd name="connsiteY2" fmla="*/ 92868 h 92868"/>
                <a:gd name="connsiteX3" fmla="*/ 159543 w 509587"/>
                <a:gd name="connsiteY3" fmla="*/ 90488 h 92868"/>
                <a:gd name="connsiteX4" fmla="*/ 0 w 509587"/>
                <a:gd name="connsiteY4" fmla="*/ 0 h 92868"/>
                <a:gd name="connsiteX0" fmla="*/ 0 w 509587"/>
                <a:gd name="connsiteY0" fmla="*/ 0 h 105054"/>
                <a:gd name="connsiteX1" fmla="*/ 509587 w 509587"/>
                <a:gd name="connsiteY1" fmla="*/ 0 h 105054"/>
                <a:gd name="connsiteX2" fmla="*/ 314324 w 509587"/>
                <a:gd name="connsiteY2" fmla="*/ 92868 h 105054"/>
                <a:gd name="connsiteX3" fmla="*/ 159543 w 509587"/>
                <a:gd name="connsiteY3" fmla="*/ 90488 h 105054"/>
                <a:gd name="connsiteX4" fmla="*/ 0 w 509587"/>
                <a:gd name="connsiteY4" fmla="*/ 0 h 105054"/>
                <a:gd name="connsiteX0" fmla="*/ 0 w 509587"/>
                <a:gd name="connsiteY0" fmla="*/ 0 h 110570"/>
                <a:gd name="connsiteX1" fmla="*/ 509587 w 509587"/>
                <a:gd name="connsiteY1" fmla="*/ 0 h 110570"/>
                <a:gd name="connsiteX2" fmla="*/ 314324 w 509587"/>
                <a:gd name="connsiteY2" fmla="*/ 92868 h 110570"/>
                <a:gd name="connsiteX3" fmla="*/ 159543 w 509587"/>
                <a:gd name="connsiteY3" fmla="*/ 90488 h 110570"/>
                <a:gd name="connsiteX4" fmla="*/ 0 w 509587"/>
                <a:gd name="connsiteY4" fmla="*/ 0 h 110570"/>
                <a:gd name="connsiteX0" fmla="*/ 0 w 509587"/>
                <a:gd name="connsiteY0" fmla="*/ 0 h 110570"/>
                <a:gd name="connsiteX1" fmla="*/ 509587 w 509587"/>
                <a:gd name="connsiteY1" fmla="*/ 0 h 110570"/>
                <a:gd name="connsiteX2" fmla="*/ 314324 w 509587"/>
                <a:gd name="connsiteY2" fmla="*/ 92868 h 110570"/>
                <a:gd name="connsiteX3" fmla="*/ 159543 w 509587"/>
                <a:gd name="connsiteY3" fmla="*/ 90488 h 110570"/>
                <a:gd name="connsiteX4" fmla="*/ 0 w 509587"/>
                <a:gd name="connsiteY4" fmla="*/ 0 h 110570"/>
                <a:gd name="connsiteX0" fmla="*/ 0 w 509587"/>
                <a:gd name="connsiteY0" fmla="*/ 0 h 110570"/>
                <a:gd name="connsiteX1" fmla="*/ 509587 w 509587"/>
                <a:gd name="connsiteY1" fmla="*/ 0 h 110570"/>
                <a:gd name="connsiteX2" fmla="*/ 321467 w 509587"/>
                <a:gd name="connsiteY2" fmla="*/ 92868 h 110570"/>
                <a:gd name="connsiteX3" fmla="*/ 159543 w 509587"/>
                <a:gd name="connsiteY3" fmla="*/ 90488 h 110570"/>
                <a:gd name="connsiteX4" fmla="*/ 0 w 509587"/>
                <a:gd name="connsiteY4" fmla="*/ 0 h 110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87" h="110570">
                  <a:moveTo>
                    <a:pt x="0" y="0"/>
                  </a:moveTo>
                  <a:lnTo>
                    <a:pt x="509587" y="0"/>
                  </a:lnTo>
                  <a:lnTo>
                    <a:pt x="321467" y="92868"/>
                  </a:lnTo>
                  <a:cubicBezTo>
                    <a:pt x="284161" y="111125"/>
                    <a:pt x="218281" y="122237"/>
                    <a:pt x="159543" y="90488"/>
                  </a:cubicBezTo>
                  <a:cubicBezTo>
                    <a:pt x="96044" y="41275"/>
                    <a:pt x="58737" y="13494"/>
                    <a:pt x="0" y="0"/>
                  </a:cubicBezTo>
                  <a:close/>
                </a:path>
              </a:pathLst>
            </a:custGeom>
            <a:solidFill>
              <a:srgbClr val="F68D2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Rounded Rectangle 7">
              <a:extLst>
                <a:ext uri="{FF2B5EF4-FFF2-40B4-BE49-F238E27FC236}">
                  <a16:creationId xmlns:a16="http://schemas.microsoft.com/office/drawing/2014/main" id="{88319B53-0FD6-0948-B304-9EDE967279BD}"/>
                </a:ext>
              </a:extLst>
            </p:cNvPr>
            <p:cNvSpPr/>
            <p:nvPr/>
          </p:nvSpPr>
          <p:spPr>
            <a:xfrm rot="19800000">
              <a:off x="6395099" y="4548231"/>
              <a:ext cx="788115" cy="71455"/>
            </a:xfrm>
            <a:prstGeom prst="roundRect">
              <a:avLst>
                <a:gd name="adj" fmla="val 50000"/>
              </a:avLst>
            </a:prstGeom>
            <a:solidFill>
              <a:srgbClr val="F68D2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ounded Rectangle 8">
              <a:extLst>
                <a:ext uri="{FF2B5EF4-FFF2-40B4-BE49-F238E27FC236}">
                  <a16:creationId xmlns:a16="http://schemas.microsoft.com/office/drawing/2014/main" id="{3A596922-950A-7247-9E95-FC0DC66A301C}"/>
                </a:ext>
              </a:extLst>
            </p:cNvPr>
            <p:cNvSpPr/>
            <p:nvPr/>
          </p:nvSpPr>
          <p:spPr>
            <a:xfrm rot="19800000">
              <a:off x="6346639" y="4464296"/>
              <a:ext cx="788115" cy="71455"/>
            </a:xfrm>
            <a:prstGeom prst="roundRect">
              <a:avLst>
                <a:gd name="adj" fmla="val 50000"/>
              </a:avLst>
            </a:prstGeom>
            <a:solidFill>
              <a:srgbClr val="F68D2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ounded Rectangle 9">
              <a:extLst>
                <a:ext uri="{FF2B5EF4-FFF2-40B4-BE49-F238E27FC236}">
                  <a16:creationId xmlns:a16="http://schemas.microsoft.com/office/drawing/2014/main" id="{FD822E14-B13B-A14A-829A-650DE4D6C854}"/>
                </a:ext>
              </a:extLst>
            </p:cNvPr>
            <p:cNvSpPr/>
            <p:nvPr/>
          </p:nvSpPr>
          <p:spPr>
            <a:xfrm rot="19800000">
              <a:off x="6299665" y="4382933"/>
              <a:ext cx="788115" cy="71455"/>
            </a:xfrm>
            <a:prstGeom prst="roundRect">
              <a:avLst>
                <a:gd name="adj" fmla="val 50000"/>
              </a:avLst>
            </a:prstGeom>
            <a:solidFill>
              <a:srgbClr val="F68D2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Freeform 10">
              <a:extLst>
                <a:ext uri="{FF2B5EF4-FFF2-40B4-BE49-F238E27FC236}">
                  <a16:creationId xmlns:a16="http://schemas.microsoft.com/office/drawing/2014/main" id="{793274FA-F74C-5943-A9A4-77A8AD251F05}"/>
                </a:ext>
              </a:extLst>
            </p:cNvPr>
            <p:cNvSpPr/>
            <p:nvPr/>
          </p:nvSpPr>
          <p:spPr>
            <a:xfrm rot="19800000">
              <a:off x="5269965" y="3537871"/>
              <a:ext cx="856716" cy="606850"/>
            </a:xfrm>
            <a:custGeom>
              <a:avLst/>
              <a:gdLst>
                <a:gd name="connsiteX0" fmla="*/ 114541 w 1940329"/>
                <a:gd name="connsiteY0" fmla="*/ 0 h 1919835"/>
                <a:gd name="connsiteX1" fmla="*/ 756546 w 1940329"/>
                <a:gd name="connsiteY1" fmla="*/ 370662 h 1919835"/>
                <a:gd name="connsiteX2" fmla="*/ 761268 w 1940329"/>
                <a:gd name="connsiteY2" fmla="*/ 366560 h 1919835"/>
                <a:gd name="connsiteX3" fmla="*/ 778581 w 1940329"/>
                <a:gd name="connsiteY3" fmla="*/ 335314 h 1919835"/>
                <a:gd name="connsiteX4" fmla="*/ 785395 w 1940329"/>
                <a:gd name="connsiteY4" fmla="*/ 284631 h 1919835"/>
                <a:gd name="connsiteX5" fmla="*/ 794451 w 1940329"/>
                <a:gd name="connsiteY5" fmla="*/ 196673 h 1919835"/>
                <a:gd name="connsiteX6" fmla="*/ 959932 w 1940329"/>
                <a:gd name="connsiteY6" fmla="*/ 158171 h 1919835"/>
                <a:gd name="connsiteX7" fmla="*/ 1010289 w 1940329"/>
                <a:gd name="connsiteY7" fmla="*/ 322586 h 1919835"/>
                <a:gd name="connsiteX8" fmla="*/ 926705 w 1940329"/>
                <a:gd name="connsiteY8" fmla="*/ 376713 h 1919835"/>
                <a:gd name="connsiteX9" fmla="*/ 888738 w 1940329"/>
                <a:gd name="connsiteY9" fmla="*/ 402792 h 1919835"/>
                <a:gd name="connsiteX10" fmla="*/ 875234 w 1940329"/>
                <a:gd name="connsiteY10" fmla="*/ 431687 h 1919835"/>
                <a:gd name="connsiteX11" fmla="*/ 874465 w 1940329"/>
                <a:gd name="connsiteY11" fmla="*/ 438742 h 1919835"/>
                <a:gd name="connsiteX12" fmla="*/ 1940329 w 1940329"/>
                <a:gd name="connsiteY12" fmla="*/ 1054119 h 1919835"/>
                <a:gd name="connsiteX13" fmla="*/ 876785 w 1940329"/>
                <a:gd name="connsiteY13" fmla="*/ 1668156 h 1919835"/>
                <a:gd name="connsiteX14" fmla="*/ 870245 w 1940329"/>
                <a:gd name="connsiteY14" fmla="*/ 1663382 h 1919835"/>
                <a:gd name="connsiteX15" fmla="*/ 851934 w 1940329"/>
                <a:gd name="connsiteY15" fmla="*/ 1637266 h 1919835"/>
                <a:gd name="connsiteX16" fmla="*/ 848263 w 1940329"/>
                <a:gd name="connsiteY16" fmla="*/ 1591352 h 1919835"/>
                <a:gd name="connsiteX17" fmla="*/ 843030 w 1940329"/>
                <a:gd name="connsiteY17" fmla="*/ 1491911 h 1919835"/>
                <a:gd name="connsiteX18" fmla="*/ 675407 w 1940329"/>
                <a:gd name="connsiteY18" fmla="*/ 1453565 h 1919835"/>
                <a:gd name="connsiteX19" fmla="*/ 626254 w 1940329"/>
                <a:gd name="connsiteY19" fmla="*/ 1616201 h 1919835"/>
                <a:gd name="connsiteX20" fmla="*/ 697978 w 1940329"/>
                <a:gd name="connsiteY20" fmla="*/ 1667915 h 1919835"/>
                <a:gd name="connsiteX21" fmla="*/ 738511 w 1940329"/>
                <a:gd name="connsiteY21" fmla="*/ 1699097 h 1919835"/>
                <a:gd name="connsiteX22" fmla="*/ 756959 w 1940329"/>
                <a:gd name="connsiteY22" fmla="*/ 1729686 h 1919835"/>
                <a:gd name="connsiteX23" fmla="*/ 758304 w 1940329"/>
                <a:gd name="connsiteY23" fmla="*/ 1736561 h 1919835"/>
                <a:gd name="connsiteX24" fmla="*/ 440864 w 1940329"/>
                <a:gd name="connsiteY24" fmla="*/ 1919835 h 1919835"/>
                <a:gd name="connsiteX25" fmla="*/ 331440 w 1940329"/>
                <a:gd name="connsiteY25" fmla="*/ 1765768 h 1919835"/>
                <a:gd name="connsiteX26" fmla="*/ 0 w 1940329"/>
                <a:gd name="connsiteY26" fmla="*/ 667560 h 1919835"/>
                <a:gd name="connsiteX27" fmla="*/ 87249 w 1940329"/>
                <a:gd name="connsiteY27" fmla="*/ 76383 h 191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0329" h="1919835">
                  <a:moveTo>
                    <a:pt x="114541" y="0"/>
                  </a:moveTo>
                  <a:lnTo>
                    <a:pt x="756546" y="370662"/>
                  </a:lnTo>
                  <a:lnTo>
                    <a:pt x="761268" y="366560"/>
                  </a:lnTo>
                  <a:cubicBezTo>
                    <a:pt x="768173" y="358380"/>
                    <a:pt x="774359" y="348124"/>
                    <a:pt x="778581" y="335314"/>
                  </a:cubicBezTo>
                  <a:cubicBezTo>
                    <a:pt x="783153" y="321905"/>
                    <a:pt x="785673" y="300869"/>
                    <a:pt x="785395" y="284631"/>
                  </a:cubicBezTo>
                  <a:cubicBezTo>
                    <a:pt x="785864" y="255968"/>
                    <a:pt x="779057" y="223060"/>
                    <a:pt x="794451" y="196673"/>
                  </a:cubicBezTo>
                  <a:cubicBezTo>
                    <a:pt x="826637" y="141500"/>
                    <a:pt x="901728" y="124217"/>
                    <a:pt x="959932" y="158171"/>
                  </a:cubicBezTo>
                  <a:cubicBezTo>
                    <a:pt x="1020560" y="193540"/>
                    <a:pt x="1042475" y="267413"/>
                    <a:pt x="1010289" y="322586"/>
                  </a:cubicBezTo>
                  <a:cubicBezTo>
                    <a:pt x="992096" y="353771"/>
                    <a:pt x="959075" y="360229"/>
                    <a:pt x="926705" y="376713"/>
                  </a:cubicBezTo>
                  <a:cubicBezTo>
                    <a:pt x="915232" y="379665"/>
                    <a:pt x="899560" y="389814"/>
                    <a:pt x="888738" y="402792"/>
                  </a:cubicBezTo>
                  <a:cubicBezTo>
                    <a:pt x="881928" y="411680"/>
                    <a:pt x="877718" y="421683"/>
                    <a:pt x="875234" y="431687"/>
                  </a:cubicBezTo>
                  <a:lnTo>
                    <a:pt x="874465" y="438742"/>
                  </a:lnTo>
                  <a:lnTo>
                    <a:pt x="1940329" y="1054119"/>
                  </a:lnTo>
                  <a:lnTo>
                    <a:pt x="876785" y="1668156"/>
                  </a:lnTo>
                  <a:lnTo>
                    <a:pt x="870245" y="1663382"/>
                  </a:lnTo>
                  <a:cubicBezTo>
                    <a:pt x="862812" y="1656239"/>
                    <a:pt x="856242" y="1647601"/>
                    <a:pt x="851934" y="1637266"/>
                  </a:cubicBezTo>
                  <a:cubicBezTo>
                    <a:pt x="846081" y="1621414"/>
                    <a:pt x="845100" y="1602769"/>
                    <a:pt x="848263" y="1591352"/>
                  </a:cubicBezTo>
                  <a:cubicBezTo>
                    <a:pt x="850118" y="1555074"/>
                    <a:pt x="860988" y="1523231"/>
                    <a:pt x="843030" y="1491911"/>
                  </a:cubicBezTo>
                  <a:cubicBezTo>
                    <a:pt x="811259" y="1436498"/>
                    <a:pt x="736299" y="1418652"/>
                    <a:pt x="675407" y="1453565"/>
                  </a:cubicBezTo>
                  <a:cubicBezTo>
                    <a:pt x="616950" y="1487082"/>
                    <a:pt x="594483" y="1560788"/>
                    <a:pt x="626254" y="1616201"/>
                  </a:cubicBezTo>
                  <a:cubicBezTo>
                    <a:pt x="641449" y="1642703"/>
                    <a:pt x="673367" y="1653214"/>
                    <a:pt x="697978" y="1667915"/>
                  </a:cubicBezTo>
                  <a:cubicBezTo>
                    <a:pt x="712192" y="1675772"/>
                    <a:pt x="729168" y="1688447"/>
                    <a:pt x="738511" y="1699097"/>
                  </a:cubicBezTo>
                  <a:cubicBezTo>
                    <a:pt x="747508" y="1709144"/>
                    <a:pt x="753313" y="1719622"/>
                    <a:pt x="756959" y="1729686"/>
                  </a:cubicBezTo>
                  <a:lnTo>
                    <a:pt x="758304" y="1736561"/>
                  </a:lnTo>
                  <a:lnTo>
                    <a:pt x="440864" y="1919835"/>
                  </a:lnTo>
                  <a:lnTo>
                    <a:pt x="331440" y="1765768"/>
                  </a:lnTo>
                  <a:cubicBezTo>
                    <a:pt x="122185" y="1444039"/>
                    <a:pt x="0" y="1079292"/>
                    <a:pt x="0" y="667560"/>
                  </a:cubicBezTo>
                  <a:cubicBezTo>
                    <a:pt x="0" y="461694"/>
                    <a:pt x="30546" y="263136"/>
                    <a:pt x="87249" y="76383"/>
                  </a:cubicBezTo>
                  <a:close/>
                </a:path>
              </a:pathLst>
            </a:custGeom>
            <a:solidFill>
              <a:srgbClr val="4A0A6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2" name="Group 11">
              <a:extLst>
                <a:ext uri="{FF2B5EF4-FFF2-40B4-BE49-F238E27FC236}">
                  <a16:creationId xmlns:a16="http://schemas.microsoft.com/office/drawing/2014/main" id="{B31B78AA-B2EF-AE47-88E2-AB023280EFD8}"/>
                </a:ext>
              </a:extLst>
            </p:cNvPr>
            <p:cNvGrpSpPr/>
            <p:nvPr/>
          </p:nvGrpSpPr>
          <p:grpSpPr>
            <a:xfrm>
              <a:off x="5392925" y="3887587"/>
              <a:ext cx="160270" cy="87231"/>
              <a:chOff x="5749546" y="4855816"/>
              <a:chExt cx="696086" cy="529213"/>
            </a:xfrm>
            <a:solidFill>
              <a:srgbClr val="FFFFFF"/>
            </a:solidFill>
          </p:grpSpPr>
          <p:grpSp>
            <p:nvGrpSpPr>
              <p:cNvPr id="126" name="Group 125">
                <a:extLst>
                  <a:ext uri="{FF2B5EF4-FFF2-40B4-BE49-F238E27FC236}">
                    <a16:creationId xmlns:a16="http://schemas.microsoft.com/office/drawing/2014/main" id="{E6C6F08E-0711-5848-9625-C35AA0F254B2}"/>
                  </a:ext>
                </a:extLst>
              </p:cNvPr>
              <p:cNvGrpSpPr/>
              <p:nvPr/>
            </p:nvGrpSpPr>
            <p:grpSpPr>
              <a:xfrm>
                <a:off x="5749546" y="5033563"/>
                <a:ext cx="696086" cy="351466"/>
                <a:chOff x="7030522" y="4565651"/>
                <a:chExt cx="275154" cy="138930"/>
              </a:xfrm>
              <a:grpFill/>
            </p:grpSpPr>
            <p:sp>
              <p:nvSpPr>
                <p:cNvPr id="128" name="Freeform 1452">
                  <a:extLst>
                    <a:ext uri="{FF2B5EF4-FFF2-40B4-BE49-F238E27FC236}">
                      <a16:creationId xmlns:a16="http://schemas.microsoft.com/office/drawing/2014/main" id="{87DE9EDB-E41F-1644-825E-DBAD6858B423}"/>
                    </a:ext>
                  </a:extLst>
                </p:cNvPr>
                <p:cNvSpPr>
                  <a:spLocks/>
                </p:cNvSpPr>
                <p:nvPr/>
              </p:nvSpPr>
              <p:spPr bwMode="auto">
                <a:xfrm rot="60000">
                  <a:off x="7030522" y="4572005"/>
                  <a:ext cx="273540" cy="132576"/>
                </a:xfrm>
                <a:custGeom>
                  <a:avLst/>
                  <a:gdLst>
                    <a:gd name="T0" fmla="*/ 2 w 172"/>
                    <a:gd name="T1" fmla="*/ 0 h 85"/>
                    <a:gd name="T2" fmla="*/ 172 w 172"/>
                    <a:gd name="T3" fmla="*/ 76 h 85"/>
                    <a:gd name="T4" fmla="*/ 172 w 172"/>
                    <a:gd name="T5" fmla="*/ 78 h 85"/>
                    <a:gd name="T6" fmla="*/ 170 w 172"/>
                    <a:gd name="T7" fmla="*/ 81 h 85"/>
                    <a:gd name="T8" fmla="*/ 169 w 172"/>
                    <a:gd name="T9" fmla="*/ 82 h 85"/>
                    <a:gd name="T10" fmla="*/ 166 w 172"/>
                    <a:gd name="T11" fmla="*/ 85 h 85"/>
                    <a:gd name="T12" fmla="*/ 163 w 172"/>
                    <a:gd name="T13" fmla="*/ 85 h 85"/>
                    <a:gd name="T14" fmla="*/ 160 w 172"/>
                    <a:gd name="T15" fmla="*/ 84 h 85"/>
                    <a:gd name="T16" fmla="*/ 4 w 172"/>
                    <a:gd name="T17" fmla="*/ 14 h 85"/>
                    <a:gd name="T18" fmla="*/ 2 w 172"/>
                    <a:gd name="T19" fmla="*/ 12 h 85"/>
                    <a:gd name="T20" fmla="*/ 0 w 172"/>
                    <a:gd name="T21" fmla="*/ 10 h 85"/>
                    <a:gd name="T22" fmla="*/ 0 w 172"/>
                    <a:gd name="T23" fmla="*/ 7 h 85"/>
                    <a:gd name="T24" fmla="*/ 0 w 172"/>
                    <a:gd name="T25" fmla="*/ 3 h 85"/>
                    <a:gd name="T26" fmla="*/ 2 w 172"/>
                    <a:gd name="T27" fmla="*/ 1 h 85"/>
                    <a:gd name="T28" fmla="*/ 2 w 172"/>
                    <a:gd name="T29" fmla="*/ 0 h 85"/>
                    <a:gd name="connsiteX0" fmla="*/ 116 w 10000"/>
                    <a:gd name="connsiteY0" fmla="*/ 0 h 10000"/>
                    <a:gd name="connsiteX1" fmla="*/ 10000 w 10000"/>
                    <a:gd name="connsiteY1" fmla="*/ 8941 h 10000"/>
                    <a:gd name="connsiteX2" fmla="*/ 10000 w 10000"/>
                    <a:gd name="connsiteY2" fmla="*/ 9176 h 10000"/>
                    <a:gd name="connsiteX3" fmla="*/ 9884 w 10000"/>
                    <a:gd name="connsiteY3" fmla="*/ 9529 h 10000"/>
                    <a:gd name="connsiteX4" fmla="*/ 9826 w 10000"/>
                    <a:gd name="connsiteY4" fmla="*/ 9647 h 10000"/>
                    <a:gd name="connsiteX5" fmla="*/ 9651 w 10000"/>
                    <a:gd name="connsiteY5" fmla="*/ 10000 h 10000"/>
                    <a:gd name="connsiteX6" fmla="*/ 9477 w 10000"/>
                    <a:gd name="connsiteY6" fmla="*/ 10000 h 10000"/>
                    <a:gd name="connsiteX7" fmla="*/ 9302 w 10000"/>
                    <a:gd name="connsiteY7" fmla="*/ 9882 h 10000"/>
                    <a:gd name="connsiteX8" fmla="*/ 233 w 10000"/>
                    <a:gd name="connsiteY8" fmla="*/ 1647 h 10000"/>
                    <a:gd name="connsiteX9" fmla="*/ 116 w 10000"/>
                    <a:gd name="connsiteY9" fmla="*/ 1412 h 10000"/>
                    <a:gd name="connsiteX10" fmla="*/ 0 w 10000"/>
                    <a:gd name="connsiteY10" fmla="*/ 824 h 10000"/>
                    <a:gd name="connsiteX11" fmla="*/ 0 w 10000"/>
                    <a:gd name="connsiteY11" fmla="*/ 353 h 10000"/>
                    <a:gd name="connsiteX12" fmla="*/ 116 w 10000"/>
                    <a:gd name="connsiteY12" fmla="*/ 118 h 10000"/>
                    <a:gd name="connsiteX13" fmla="*/ 116 w 10000"/>
                    <a:gd name="connsiteY13" fmla="*/ 0 h 10000"/>
                    <a:gd name="connsiteX0" fmla="*/ 116 w 10000"/>
                    <a:gd name="connsiteY0" fmla="*/ 0 h 10000"/>
                    <a:gd name="connsiteX1" fmla="*/ 10000 w 10000"/>
                    <a:gd name="connsiteY1" fmla="*/ 8941 h 10000"/>
                    <a:gd name="connsiteX2" fmla="*/ 10000 w 10000"/>
                    <a:gd name="connsiteY2" fmla="*/ 9176 h 10000"/>
                    <a:gd name="connsiteX3" fmla="*/ 9884 w 10000"/>
                    <a:gd name="connsiteY3" fmla="*/ 9529 h 10000"/>
                    <a:gd name="connsiteX4" fmla="*/ 9826 w 10000"/>
                    <a:gd name="connsiteY4" fmla="*/ 9647 h 10000"/>
                    <a:gd name="connsiteX5" fmla="*/ 9651 w 10000"/>
                    <a:gd name="connsiteY5" fmla="*/ 10000 h 10000"/>
                    <a:gd name="connsiteX6" fmla="*/ 9477 w 10000"/>
                    <a:gd name="connsiteY6" fmla="*/ 10000 h 10000"/>
                    <a:gd name="connsiteX7" fmla="*/ 9302 w 10000"/>
                    <a:gd name="connsiteY7" fmla="*/ 9882 h 10000"/>
                    <a:gd name="connsiteX8" fmla="*/ 233 w 10000"/>
                    <a:gd name="connsiteY8" fmla="*/ 1647 h 10000"/>
                    <a:gd name="connsiteX9" fmla="*/ 116 w 10000"/>
                    <a:gd name="connsiteY9" fmla="*/ 1412 h 10000"/>
                    <a:gd name="connsiteX10" fmla="*/ 0 w 10000"/>
                    <a:gd name="connsiteY10" fmla="*/ 824 h 10000"/>
                    <a:gd name="connsiteX11" fmla="*/ 116 w 10000"/>
                    <a:gd name="connsiteY11" fmla="*/ 118 h 10000"/>
                    <a:gd name="connsiteX12" fmla="*/ 116 w 10000"/>
                    <a:gd name="connsiteY12" fmla="*/ 0 h 10000"/>
                    <a:gd name="connsiteX0" fmla="*/ 9 w 9893"/>
                    <a:gd name="connsiteY0" fmla="*/ 0 h 10000"/>
                    <a:gd name="connsiteX1" fmla="*/ 9893 w 9893"/>
                    <a:gd name="connsiteY1" fmla="*/ 8941 h 10000"/>
                    <a:gd name="connsiteX2" fmla="*/ 9893 w 9893"/>
                    <a:gd name="connsiteY2" fmla="*/ 9176 h 10000"/>
                    <a:gd name="connsiteX3" fmla="*/ 9777 w 9893"/>
                    <a:gd name="connsiteY3" fmla="*/ 9529 h 10000"/>
                    <a:gd name="connsiteX4" fmla="*/ 9719 w 9893"/>
                    <a:gd name="connsiteY4" fmla="*/ 9647 h 10000"/>
                    <a:gd name="connsiteX5" fmla="*/ 9544 w 9893"/>
                    <a:gd name="connsiteY5" fmla="*/ 10000 h 10000"/>
                    <a:gd name="connsiteX6" fmla="*/ 9370 w 9893"/>
                    <a:gd name="connsiteY6" fmla="*/ 10000 h 10000"/>
                    <a:gd name="connsiteX7" fmla="*/ 9195 w 9893"/>
                    <a:gd name="connsiteY7" fmla="*/ 9882 h 10000"/>
                    <a:gd name="connsiteX8" fmla="*/ 126 w 9893"/>
                    <a:gd name="connsiteY8" fmla="*/ 1647 h 10000"/>
                    <a:gd name="connsiteX9" fmla="*/ 9 w 9893"/>
                    <a:gd name="connsiteY9" fmla="*/ 1412 h 10000"/>
                    <a:gd name="connsiteX10" fmla="*/ 9 w 9893"/>
                    <a:gd name="connsiteY10" fmla="*/ 118 h 10000"/>
                    <a:gd name="connsiteX11" fmla="*/ 9 w 9893"/>
                    <a:gd name="connsiteY11" fmla="*/ 0 h 10000"/>
                    <a:gd name="connsiteX0" fmla="*/ 0 w 9991"/>
                    <a:gd name="connsiteY0" fmla="*/ 0 h 10000"/>
                    <a:gd name="connsiteX1" fmla="*/ 9991 w 9991"/>
                    <a:gd name="connsiteY1" fmla="*/ 8941 h 10000"/>
                    <a:gd name="connsiteX2" fmla="*/ 9991 w 9991"/>
                    <a:gd name="connsiteY2" fmla="*/ 9176 h 10000"/>
                    <a:gd name="connsiteX3" fmla="*/ 9874 w 9991"/>
                    <a:gd name="connsiteY3" fmla="*/ 9529 h 10000"/>
                    <a:gd name="connsiteX4" fmla="*/ 9815 w 9991"/>
                    <a:gd name="connsiteY4" fmla="*/ 9647 h 10000"/>
                    <a:gd name="connsiteX5" fmla="*/ 9638 w 9991"/>
                    <a:gd name="connsiteY5" fmla="*/ 10000 h 10000"/>
                    <a:gd name="connsiteX6" fmla="*/ 9462 w 9991"/>
                    <a:gd name="connsiteY6" fmla="*/ 10000 h 10000"/>
                    <a:gd name="connsiteX7" fmla="*/ 9285 w 9991"/>
                    <a:gd name="connsiteY7" fmla="*/ 9882 h 10000"/>
                    <a:gd name="connsiteX8" fmla="*/ 118 w 9991"/>
                    <a:gd name="connsiteY8" fmla="*/ 1647 h 10000"/>
                    <a:gd name="connsiteX9" fmla="*/ 0 w 9991"/>
                    <a:gd name="connsiteY9" fmla="*/ 118 h 10000"/>
                    <a:gd name="connsiteX10" fmla="*/ 0 w 9991"/>
                    <a:gd name="connsiteY10" fmla="*/ 0 h 10000"/>
                    <a:gd name="connsiteX0" fmla="*/ 60 w 10060"/>
                    <a:gd name="connsiteY0" fmla="*/ 0 h 10000"/>
                    <a:gd name="connsiteX1" fmla="*/ 10060 w 10060"/>
                    <a:gd name="connsiteY1" fmla="*/ 8941 h 10000"/>
                    <a:gd name="connsiteX2" fmla="*/ 10060 w 10060"/>
                    <a:gd name="connsiteY2" fmla="*/ 9176 h 10000"/>
                    <a:gd name="connsiteX3" fmla="*/ 9943 w 10060"/>
                    <a:gd name="connsiteY3" fmla="*/ 9529 h 10000"/>
                    <a:gd name="connsiteX4" fmla="*/ 9884 w 10060"/>
                    <a:gd name="connsiteY4" fmla="*/ 9647 h 10000"/>
                    <a:gd name="connsiteX5" fmla="*/ 9707 w 10060"/>
                    <a:gd name="connsiteY5" fmla="*/ 10000 h 10000"/>
                    <a:gd name="connsiteX6" fmla="*/ 9531 w 10060"/>
                    <a:gd name="connsiteY6" fmla="*/ 10000 h 10000"/>
                    <a:gd name="connsiteX7" fmla="*/ 9353 w 10060"/>
                    <a:gd name="connsiteY7" fmla="*/ 9882 h 10000"/>
                    <a:gd name="connsiteX8" fmla="*/ 178 w 10060"/>
                    <a:gd name="connsiteY8" fmla="*/ 1647 h 10000"/>
                    <a:gd name="connsiteX9" fmla="*/ 60 w 10060"/>
                    <a:gd name="connsiteY9" fmla="*/ 118 h 10000"/>
                    <a:gd name="connsiteX10" fmla="*/ 60 w 10060"/>
                    <a:gd name="connsiteY10" fmla="*/ 0 h 10000"/>
                    <a:gd name="connsiteX0" fmla="*/ 60 w 10060"/>
                    <a:gd name="connsiteY0" fmla="*/ 0 h 9882"/>
                    <a:gd name="connsiteX1" fmla="*/ 10060 w 10060"/>
                    <a:gd name="connsiteY1" fmla="*/ 8823 h 9882"/>
                    <a:gd name="connsiteX2" fmla="*/ 10060 w 10060"/>
                    <a:gd name="connsiteY2" fmla="*/ 9058 h 9882"/>
                    <a:gd name="connsiteX3" fmla="*/ 9943 w 10060"/>
                    <a:gd name="connsiteY3" fmla="*/ 9411 h 9882"/>
                    <a:gd name="connsiteX4" fmla="*/ 9884 w 10060"/>
                    <a:gd name="connsiteY4" fmla="*/ 9529 h 9882"/>
                    <a:gd name="connsiteX5" fmla="*/ 9707 w 10060"/>
                    <a:gd name="connsiteY5" fmla="*/ 9882 h 9882"/>
                    <a:gd name="connsiteX6" fmla="*/ 9531 w 10060"/>
                    <a:gd name="connsiteY6" fmla="*/ 9882 h 9882"/>
                    <a:gd name="connsiteX7" fmla="*/ 9353 w 10060"/>
                    <a:gd name="connsiteY7" fmla="*/ 9764 h 9882"/>
                    <a:gd name="connsiteX8" fmla="*/ 178 w 10060"/>
                    <a:gd name="connsiteY8" fmla="*/ 1529 h 9882"/>
                    <a:gd name="connsiteX9" fmla="*/ 60 w 10060"/>
                    <a:gd name="connsiteY9" fmla="*/ 0 h 9882"/>
                    <a:gd name="connsiteX0" fmla="*/ 173 w 10113"/>
                    <a:gd name="connsiteY0" fmla="*/ 0 h 10000"/>
                    <a:gd name="connsiteX1" fmla="*/ 10113 w 10113"/>
                    <a:gd name="connsiteY1" fmla="*/ 8928 h 10000"/>
                    <a:gd name="connsiteX2" fmla="*/ 10113 w 10113"/>
                    <a:gd name="connsiteY2" fmla="*/ 9166 h 10000"/>
                    <a:gd name="connsiteX3" fmla="*/ 9997 w 10113"/>
                    <a:gd name="connsiteY3" fmla="*/ 9523 h 10000"/>
                    <a:gd name="connsiteX4" fmla="*/ 9938 w 10113"/>
                    <a:gd name="connsiteY4" fmla="*/ 9643 h 10000"/>
                    <a:gd name="connsiteX5" fmla="*/ 9762 w 10113"/>
                    <a:gd name="connsiteY5" fmla="*/ 10000 h 10000"/>
                    <a:gd name="connsiteX6" fmla="*/ 9587 w 10113"/>
                    <a:gd name="connsiteY6" fmla="*/ 10000 h 10000"/>
                    <a:gd name="connsiteX7" fmla="*/ 9410 w 10113"/>
                    <a:gd name="connsiteY7" fmla="*/ 9881 h 10000"/>
                    <a:gd name="connsiteX8" fmla="*/ 290 w 10113"/>
                    <a:gd name="connsiteY8" fmla="*/ 1547 h 10000"/>
                    <a:gd name="connsiteX9" fmla="*/ 173 w 10113"/>
                    <a:gd name="connsiteY9" fmla="*/ 0 h 10000"/>
                    <a:gd name="connsiteX0" fmla="*/ 99 w 10039"/>
                    <a:gd name="connsiteY0" fmla="*/ 0 h 10000"/>
                    <a:gd name="connsiteX1" fmla="*/ 10039 w 10039"/>
                    <a:gd name="connsiteY1" fmla="*/ 8928 h 10000"/>
                    <a:gd name="connsiteX2" fmla="*/ 10039 w 10039"/>
                    <a:gd name="connsiteY2" fmla="*/ 9166 h 10000"/>
                    <a:gd name="connsiteX3" fmla="*/ 9923 w 10039"/>
                    <a:gd name="connsiteY3" fmla="*/ 9523 h 10000"/>
                    <a:gd name="connsiteX4" fmla="*/ 9864 w 10039"/>
                    <a:gd name="connsiteY4" fmla="*/ 9643 h 10000"/>
                    <a:gd name="connsiteX5" fmla="*/ 9688 w 10039"/>
                    <a:gd name="connsiteY5" fmla="*/ 10000 h 10000"/>
                    <a:gd name="connsiteX6" fmla="*/ 9513 w 10039"/>
                    <a:gd name="connsiteY6" fmla="*/ 10000 h 10000"/>
                    <a:gd name="connsiteX7" fmla="*/ 9336 w 10039"/>
                    <a:gd name="connsiteY7" fmla="*/ 9881 h 10000"/>
                    <a:gd name="connsiteX8" fmla="*/ 216 w 10039"/>
                    <a:gd name="connsiteY8" fmla="*/ 1547 h 10000"/>
                    <a:gd name="connsiteX9" fmla="*/ 99 w 10039"/>
                    <a:gd name="connsiteY9" fmla="*/ 0 h 10000"/>
                    <a:gd name="connsiteX0" fmla="*/ 128 w 10068"/>
                    <a:gd name="connsiteY0" fmla="*/ 0 h 10000"/>
                    <a:gd name="connsiteX1" fmla="*/ 10068 w 10068"/>
                    <a:gd name="connsiteY1" fmla="*/ 8928 h 10000"/>
                    <a:gd name="connsiteX2" fmla="*/ 10068 w 10068"/>
                    <a:gd name="connsiteY2" fmla="*/ 9166 h 10000"/>
                    <a:gd name="connsiteX3" fmla="*/ 9952 w 10068"/>
                    <a:gd name="connsiteY3" fmla="*/ 9523 h 10000"/>
                    <a:gd name="connsiteX4" fmla="*/ 9893 w 10068"/>
                    <a:gd name="connsiteY4" fmla="*/ 9643 h 10000"/>
                    <a:gd name="connsiteX5" fmla="*/ 9717 w 10068"/>
                    <a:gd name="connsiteY5" fmla="*/ 10000 h 10000"/>
                    <a:gd name="connsiteX6" fmla="*/ 9542 w 10068"/>
                    <a:gd name="connsiteY6" fmla="*/ 10000 h 10000"/>
                    <a:gd name="connsiteX7" fmla="*/ 9365 w 10068"/>
                    <a:gd name="connsiteY7" fmla="*/ 9881 h 10000"/>
                    <a:gd name="connsiteX8" fmla="*/ 245 w 10068"/>
                    <a:gd name="connsiteY8" fmla="*/ 1547 h 10000"/>
                    <a:gd name="connsiteX9" fmla="*/ 128 w 10068"/>
                    <a:gd name="connsiteY9" fmla="*/ 0 h 10000"/>
                    <a:gd name="connsiteX0" fmla="*/ 160 w 10100"/>
                    <a:gd name="connsiteY0" fmla="*/ 0 h 10000"/>
                    <a:gd name="connsiteX1" fmla="*/ 10100 w 10100"/>
                    <a:gd name="connsiteY1" fmla="*/ 8928 h 10000"/>
                    <a:gd name="connsiteX2" fmla="*/ 10100 w 10100"/>
                    <a:gd name="connsiteY2" fmla="*/ 9166 h 10000"/>
                    <a:gd name="connsiteX3" fmla="*/ 9984 w 10100"/>
                    <a:gd name="connsiteY3" fmla="*/ 9523 h 10000"/>
                    <a:gd name="connsiteX4" fmla="*/ 9925 w 10100"/>
                    <a:gd name="connsiteY4" fmla="*/ 9643 h 10000"/>
                    <a:gd name="connsiteX5" fmla="*/ 9749 w 10100"/>
                    <a:gd name="connsiteY5" fmla="*/ 10000 h 10000"/>
                    <a:gd name="connsiteX6" fmla="*/ 9574 w 10100"/>
                    <a:gd name="connsiteY6" fmla="*/ 10000 h 10000"/>
                    <a:gd name="connsiteX7" fmla="*/ 9397 w 10100"/>
                    <a:gd name="connsiteY7" fmla="*/ 9881 h 10000"/>
                    <a:gd name="connsiteX8" fmla="*/ 277 w 10100"/>
                    <a:gd name="connsiteY8" fmla="*/ 1547 h 10000"/>
                    <a:gd name="connsiteX9" fmla="*/ 160 w 10100"/>
                    <a:gd name="connsiteY9" fmla="*/ 0 h 10000"/>
                    <a:gd name="connsiteX0" fmla="*/ 130 w 10070"/>
                    <a:gd name="connsiteY0" fmla="*/ 0 h 10000"/>
                    <a:gd name="connsiteX1" fmla="*/ 10070 w 10070"/>
                    <a:gd name="connsiteY1" fmla="*/ 8928 h 10000"/>
                    <a:gd name="connsiteX2" fmla="*/ 10070 w 10070"/>
                    <a:gd name="connsiteY2" fmla="*/ 9166 h 10000"/>
                    <a:gd name="connsiteX3" fmla="*/ 9954 w 10070"/>
                    <a:gd name="connsiteY3" fmla="*/ 9523 h 10000"/>
                    <a:gd name="connsiteX4" fmla="*/ 9895 w 10070"/>
                    <a:gd name="connsiteY4" fmla="*/ 9643 h 10000"/>
                    <a:gd name="connsiteX5" fmla="*/ 9719 w 10070"/>
                    <a:gd name="connsiteY5" fmla="*/ 10000 h 10000"/>
                    <a:gd name="connsiteX6" fmla="*/ 9544 w 10070"/>
                    <a:gd name="connsiteY6" fmla="*/ 10000 h 10000"/>
                    <a:gd name="connsiteX7" fmla="*/ 9367 w 10070"/>
                    <a:gd name="connsiteY7" fmla="*/ 9881 h 10000"/>
                    <a:gd name="connsiteX8" fmla="*/ 247 w 10070"/>
                    <a:gd name="connsiteY8" fmla="*/ 1547 h 10000"/>
                    <a:gd name="connsiteX9" fmla="*/ 130 w 10070"/>
                    <a:gd name="connsiteY9" fmla="*/ 0 h 10000"/>
                    <a:gd name="connsiteX0" fmla="*/ 136 w 10076"/>
                    <a:gd name="connsiteY0" fmla="*/ 0 h 10000"/>
                    <a:gd name="connsiteX1" fmla="*/ 10076 w 10076"/>
                    <a:gd name="connsiteY1" fmla="*/ 8928 h 10000"/>
                    <a:gd name="connsiteX2" fmla="*/ 10076 w 10076"/>
                    <a:gd name="connsiteY2" fmla="*/ 9166 h 10000"/>
                    <a:gd name="connsiteX3" fmla="*/ 9960 w 10076"/>
                    <a:gd name="connsiteY3" fmla="*/ 9523 h 10000"/>
                    <a:gd name="connsiteX4" fmla="*/ 9901 w 10076"/>
                    <a:gd name="connsiteY4" fmla="*/ 9643 h 10000"/>
                    <a:gd name="connsiteX5" fmla="*/ 9725 w 10076"/>
                    <a:gd name="connsiteY5" fmla="*/ 10000 h 10000"/>
                    <a:gd name="connsiteX6" fmla="*/ 9550 w 10076"/>
                    <a:gd name="connsiteY6" fmla="*/ 10000 h 10000"/>
                    <a:gd name="connsiteX7" fmla="*/ 9373 w 10076"/>
                    <a:gd name="connsiteY7" fmla="*/ 9881 h 10000"/>
                    <a:gd name="connsiteX8" fmla="*/ 253 w 10076"/>
                    <a:gd name="connsiteY8" fmla="*/ 1547 h 10000"/>
                    <a:gd name="connsiteX9" fmla="*/ 136 w 10076"/>
                    <a:gd name="connsiteY9" fmla="*/ 0 h 10000"/>
                    <a:gd name="connsiteX0" fmla="*/ 136 w 10076"/>
                    <a:gd name="connsiteY0" fmla="*/ 0 h 10000"/>
                    <a:gd name="connsiteX1" fmla="*/ 10076 w 10076"/>
                    <a:gd name="connsiteY1" fmla="*/ 8928 h 10000"/>
                    <a:gd name="connsiteX2" fmla="*/ 10076 w 10076"/>
                    <a:gd name="connsiteY2" fmla="*/ 9166 h 10000"/>
                    <a:gd name="connsiteX3" fmla="*/ 9960 w 10076"/>
                    <a:gd name="connsiteY3" fmla="*/ 9523 h 10000"/>
                    <a:gd name="connsiteX4" fmla="*/ 9901 w 10076"/>
                    <a:gd name="connsiteY4" fmla="*/ 9643 h 10000"/>
                    <a:gd name="connsiteX5" fmla="*/ 9550 w 10076"/>
                    <a:gd name="connsiteY5" fmla="*/ 10000 h 10000"/>
                    <a:gd name="connsiteX6" fmla="*/ 9373 w 10076"/>
                    <a:gd name="connsiteY6" fmla="*/ 9881 h 10000"/>
                    <a:gd name="connsiteX7" fmla="*/ 253 w 10076"/>
                    <a:gd name="connsiteY7" fmla="*/ 1547 h 10000"/>
                    <a:gd name="connsiteX8" fmla="*/ 136 w 10076"/>
                    <a:gd name="connsiteY8" fmla="*/ 0 h 10000"/>
                    <a:gd name="connsiteX0" fmla="*/ 136 w 10076"/>
                    <a:gd name="connsiteY0" fmla="*/ 0 h 10000"/>
                    <a:gd name="connsiteX1" fmla="*/ 10076 w 10076"/>
                    <a:gd name="connsiteY1" fmla="*/ 8928 h 10000"/>
                    <a:gd name="connsiteX2" fmla="*/ 10076 w 10076"/>
                    <a:gd name="connsiteY2" fmla="*/ 9166 h 10000"/>
                    <a:gd name="connsiteX3" fmla="*/ 9960 w 10076"/>
                    <a:gd name="connsiteY3" fmla="*/ 9523 h 10000"/>
                    <a:gd name="connsiteX4" fmla="*/ 9550 w 10076"/>
                    <a:gd name="connsiteY4" fmla="*/ 10000 h 10000"/>
                    <a:gd name="connsiteX5" fmla="*/ 9373 w 10076"/>
                    <a:gd name="connsiteY5" fmla="*/ 9881 h 10000"/>
                    <a:gd name="connsiteX6" fmla="*/ 253 w 10076"/>
                    <a:gd name="connsiteY6" fmla="*/ 1547 h 10000"/>
                    <a:gd name="connsiteX7" fmla="*/ 136 w 10076"/>
                    <a:gd name="connsiteY7" fmla="*/ 0 h 10000"/>
                    <a:gd name="connsiteX0" fmla="*/ 136 w 10076"/>
                    <a:gd name="connsiteY0" fmla="*/ 0 h 10000"/>
                    <a:gd name="connsiteX1" fmla="*/ 10076 w 10076"/>
                    <a:gd name="connsiteY1" fmla="*/ 8928 h 10000"/>
                    <a:gd name="connsiteX2" fmla="*/ 10076 w 10076"/>
                    <a:gd name="connsiteY2" fmla="*/ 9166 h 10000"/>
                    <a:gd name="connsiteX3" fmla="*/ 9550 w 10076"/>
                    <a:gd name="connsiteY3" fmla="*/ 10000 h 10000"/>
                    <a:gd name="connsiteX4" fmla="*/ 9373 w 10076"/>
                    <a:gd name="connsiteY4" fmla="*/ 9881 h 10000"/>
                    <a:gd name="connsiteX5" fmla="*/ 253 w 10076"/>
                    <a:gd name="connsiteY5" fmla="*/ 1547 h 10000"/>
                    <a:gd name="connsiteX6" fmla="*/ 136 w 10076"/>
                    <a:gd name="connsiteY6" fmla="*/ 0 h 10000"/>
                    <a:gd name="connsiteX0" fmla="*/ 136 w 10076"/>
                    <a:gd name="connsiteY0" fmla="*/ 0 h 10000"/>
                    <a:gd name="connsiteX1" fmla="*/ 10076 w 10076"/>
                    <a:gd name="connsiteY1" fmla="*/ 8928 h 10000"/>
                    <a:gd name="connsiteX2" fmla="*/ 9550 w 10076"/>
                    <a:gd name="connsiteY2" fmla="*/ 10000 h 10000"/>
                    <a:gd name="connsiteX3" fmla="*/ 9373 w 10076"/>
                    <a:gd name="connsiteY3" fmla="*/ 9881 h 10000"/>
                    <a:gd name="connsiteX4" fmla="*/ 253 w 10076"/>
                    <a:gd name="connsiteY4" fmla="*/ 1547 h 10000"/>
                    <a:gd name="connsiteX5" fmla="*/ 136 w 10076"/>
                    <a:gd name="connsiteY5" fmla="*/ 0 h 10000"/>
                    <a:gd name="connsiteX0" fmla="*/ 136 w 10076"/>
                    <a:gd name="connsiteY0" fmla="*/ 0 h 9881"/>
                    <a:gd name="connsiteX1" fmla="*/ 10076 w 10076"/>
                    <a:gd name="connsiteY1" fmla="*/ 8928 h 9881"/>
                    <a:gd name="connsiteX2" fmla="*/ 9373 w 10076"/>
                    <a:gd name="connsiteY2" fmla="*/ 9881 h 9881"/>
                    <a:gd name="connsiteX3" fmla="*/ 253 w 10076"/>
                    <a:gd name="connsiteY3" fmla="*/ 1547 h 9881"/>
                    <a:gd name="connsiteX4" fmla="*/ 136 w 10076"/>
                    <a:gd name="connsiteY4" fmla="*/ 0 h 9881"/>
                    <a:gd name="connsiteX0" fmla="*/ 135 w 10000"/>
                    <a:gd name="connsiteY0" fmla="*/ 0 h 10110"/>
                    <a:gd name="connsiteX1" fmla="*/ 10000 w 10000"/>
                    <a:gd name="connsiteY1" fmla="*/ 9036 h 10110"/>
                    <a:gd name="connsiteX2" fmla="*/ 9302 w 10000"/>
                    <a:gd name="connsiteY2" fmla="*/ 10000 h 10110"/>
                    <a:gd name="connsiteX3" fmla="*/ 251 w 10000"/>
                    <a:gd name="connsiteY3" fmla="*/ 1566 h 10110"/>
                    <a:gd name="connsiteX4" fmla="*/ 135 w 10000"/>
                    <a:gd name="connsiteY4" fmla="*/ 0 h 10110"/>
                    <a:gd name="connsiteX0" fmla="*/ 135 w 10000"/>
                    <a:gd name="connsiteY0" fmla="*/ 0 h 10122"/>
                    <a:gd name="connsiteX1" fmla="*/ 10000 w 10000"/>
                    <a:gd name="connsiteY1" fmla="*/ 9036 h 10122"/>
                    <a:gd name="connsiteX2" fmla="*/ 9302 w 10000"/>
                    <a:gd name="connsiteY2" fmla="*/ 10000 h 10122"/>
                    <a:gd name="connsiteX3" fmla="*/ 251 w 10000"/>
                    <a:gd name="connsiteY3" fmla="*/ 1566 h 10122"/>
                    <a:gd name="connsiteX4" fmla="*/ 135 w 10000"/>
                    <a:gd name="connsiteY4" fmla="*/ 0 h 10122"/>
                    <a:gd name="connsiteX0" fmla="*/ 135 w 10000"/>
                    <a:gd name="connsiteY0" fmla="*/ 0 h 10068"/>
                    <a:gd name="connsiteX1" fmla="*/ 10000 w 10000"/>
                    <a:gd name="connsiteY1" fmla="*/ 9036 h 10068"/>
                    <a:gd name="connsiteX2" fmla="*/ 9302 w 10000"/>
                    <a:gd name="connsiteY2" fmla="*/ 10000 h 10068"/>
                    <a:gd name="connsiteX3" fmla="*/ 251 w 10000"/>
                    <a:gd name="connsiteY3" fmla="*/ 1566 h 10068"/>
                    <a:gd name="connsiteX4" fmla="*/ 135 w 10000"/>
                    <a:gd name="connsiteY4" fmla="*/ 0 h 10068"/>
                    <a:gd name="connsiteX0" fmla="*/ 135 w 9999"/>
                    <a:gd name="connsiteY0" fmla="*/ 0 h 10062"/>
                    <a:gd name="connsiteX1" fmla="*/ 9999 w 9999"/>
                    <a:gd name="connsiteY1" fmla="*/ 8934 h 10062"/>
                    <a:gd name="connsiteX2" fmla="*/ 9302 w 9999"/>
                    <a:gd name="connsiteY2" fmla="*/ 10000 h 10062"/>
                    <a:gd name="connsiteX3" fmla="*/ 251 w 9999"/>
                    <a:gd name="connsiteY3" fmla="*/ 1566 h 10062"/>
                    <a:gd name="connsiteX4" fmla="*/ 135 w 9999"/>
                    <a:gd name="connsiteY4" fmla="*/ 0 h 1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9" h="10062">
                      <a:moveTo>
                        <a:pt x="135" y="0"/>
                      </a:moveTo>
                      <a:cubicBezTo>
                        <a:pt x="3423" y="3012"/>
                        <a:pt x="6711" y="5922"/>
                        <a:pt x="9999" y="8934"/>
                      </a:cubicBezTo>
                      <a:cubicBezTo>
                        <a:pt x="9912" y="9407"/>
                        <a:pt x="9744" y="10307"/>
                        <a:pt x="9302" y="10000"/>
                      </a:cubicBezTo>
                      <a:lnTo>
                        <a:pt x="251" y="1566"/>
                      </a:lnTo>
                      <a:cubicBezTo>
                        <a:pt x="-166" y="1113"/>
                        <a:pt x="39" y="237"/>
                        <a:pt x="13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9" name="Freeform 1456">
                  <a:extLst>
                    <a:ext uri="{FF2B5EF4-FFF2-40B4-BE49-F238E27FC236}">
                      <a16:creationId xmlns:a16="http://schemas.microsoft.com/office/drawing/2014/main" id="{7D50825A-294D-F34A-9985-89C90A26B8AA}"/>
                    </a:ext>
                  </a:extLst>
                </p:cNvPr>
                <p:cNvSpPr>
                  <a:spLocks noEditPoints="1"/>
                </p:cNvSpPr>
                <p:nvPr/>
              </p:nvSpPr>
              <p:spPr bwMode="auto">
                <a:xfrm>
                  <a:off x="7035801" y="4565651"/>
                  <a:ext cx="269875" cy="123825"/>
                </a:xfrm>
                <a:custGeom>
                  <a:avLst/>
                  <a:gdLst>
                    <a:gd name="T0" fmla="*/ 42 w 170"/>
                    <a:gd name="T1" fmla="*/ 6 h 78"/>
                    <a:gd name="T2" fmla="*/ 59 w 170"/>
                    <a:gd name="T3" fmla="*/ 15 h 78"/>
                    <a:gd name="T4" fmla="*/ 121 w 170"/>
                    <a:gd name="T5" fmla="*/ 42 h 78"/>
                    <a:gd name="T6" fmla="*/ 139 w 170"/>
                    <a:gd name="T7" fmla="*/ 51 h 78"/>
                    <a:gd name="T8" fmla="*/ 170 w 170"/>
                    <a:gd name="T9" fmla="*/ 78 h 78"/>
                    <a:gd name="T10" fmla="*/ 85 w 170"/>
                    <a:gd name="T11" fmla="*/ 39 h 78"/>
                    <a:gd name="T12" fmla="*/ 0 w 170"/>
                    <a:gd name="T13" fmla="*/ 0 h 78"/>
                    <a:gd name="T14" fmla="*/ 42 w 170"/>
                    <a:gd name="T15" fmla="*/ 6 h 78"/>
                    <a:gd name="T16" fmla="*/ 89 w 170"/>
                    <a:gd name="T17" fmla="*/ 30 h 78"/>
                    <a:gd name="T18" fmla="*/ 43 w 170"/>
                    <a:gd name="T19" fmla="*/ 10 h 78"/>
                    <a:gd name="T20" fmla="*/ 27 w 170"/>
                    <a:gd name="T21" fmla="*/ 9 h 78"/>
                    <a:gd name="T22" fmla="*/ 87 w 170"/>
                    <a:gd name="T23" fmla="*/ 36 h 78"/>
                    <a:gd name="T24" fmla="*/ 146 w 170"/>
                    <a:gd name="T25" fmla="*/ 64 h 78"/>
                    <a:gd name="T26" fmla="*/ 134 w 170"/>
                    <a:gd name="T27" fmla="*/ 51 h 78"/>
                    <a:gd name="T28" fmla="*/ 89 w 170"/>
                    <a:gd name="T29" fmla="*/ 3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78">
                      <a:moveTo>
                        <a:pt x="42" y="6"/>
                      </a:moveTo>
                      <a:lnTo>
                        <a:pt x="59" y="15"/>
                      </a:lnTo>
                      <a:lnTo>
                        <a:pt x="121" y="42"/>
                      </a:lnTo>
                      <a:lnTo>
                        <a:pt x="139" y="51"/>
                      </a:lnTo>
                      <a:lnTo>
                        <a:pt x="170" y="78"/>
                      </a:lnTo>
                      <a:lnTo>
                        <a:pt x="85" y="39"/>
                      </a:lnTo>
                      <a:lnTo>
                        <a:pt x="0" y="0"/>
                      </a:lnTo>
                      <a:lnTo>
                        <a:pt x="42" y="6"/>
                      </a:lnTo>
                      <a:close/>
                      <a:moveTo>
                        <a:pt x="89" y="30"/>
                      </a:moveTo>
                      <a:lnTo>
                        <a:pt x="43" y="10"/>
                      </a:lnTo>
                      <a:lnTo>
                        <a:pt x="27" y="9"/>
                      </a:lnTo>
                      <a:lnTo>
                        <a:pt x="87" y="36"/>
                      </a:lnTo>
                      <a:lnTo>
                        <a:pt x="146" y="64"/>
                      </a:lnTo>
                      <a:lnTo>
                        <a:pt x="134" y="51"/>
                      </a:lnTo>
                      <a:lnTo>
                        <a:pt x="89"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127" name="Freeform 702">
                <a:extLst>
                  <a:ext uri="{FF2B5EF4-FFF2-40B4-BE49-F238E27FC236}">
                    <a16:creationId xmlns:a16="http://schemas.microsoft.com/office/drawing/2014/main" id="{74C64B36-A53A-D041-A2DC-C750FE262B8A}"/>
                  </a:ext>
                </a:extLst>
              </p:cNvPr>
              <p:cNvSpPr>
                <a:spLocks noEditPoints="1"/>
              </p:cNvSpPr>
              <p:nvPr/>
            </p:nvSpPr>
            <p:spPr bwMode="auto">
              <a:xfrm rot="13500000">
                <a:off x="6049252" y="4950784"/>
                <a:ext cx="354976" cy="165040"/>
              </a:xfrm>
              <a:custGeom>
                <a:avLst/>
                <a:gdLst>
                  <a:gd name="T0" fmla="*/ 455 w 810"/>
                  <a:gd name="T1" fmla="*/ 251 h 388"/>
                  <a:gd name="T2" fmla="*/ 543 w 810"/>
                  <a:gd name="T3" fmla="*/ 276 h 388"/>
                  <a:gd name="T4" fmla="*/ 607 w 810"/>
                  <a:gd name="T5" fmla="*/ 314 h 388"/>
                  <a:gd name="T6" fmla="*/ 595 w 810"/>
                  <a:gd name="T7" fmla="*/ 378 h 388"/>
                  <a:gd name="T8" fmla="*/ 547 w 810"/>
                  <a:gd name="T9" fmla="*/ 342 h 388"/>
                  <a:gd name="T10" fmla="*/ 479 w 810"/>
                  <a:gd name="T11" fmla="*/ 313 h 388"/>
                  <a:gd name="T12" fmla="*/ 397 w 810"/>
                  <a:gd name="T13" fmla="*/ 304 h 388"/>
                  <a:gd name="T14" fmla="*/ 318 w 810"/>
                  <a:gd name="T15" fmla="*/ 321 h 388"/>
                  <a:gd name="T16" fmla="*/ 246 w 810"/>
                  <a:gd name="T17" fmla="*/ 360 h 388"/>
                  <a:gd name="T18" fmla="*/ 175 w 810"/>
                  <a:gd name="T19" fmla="*/ 348 h 388"/>
                  <a:gd name="T20" fmla="*/ 245 w 810"/>
                  <a:gd name="T21" fmla="*/ 293 h 388"/>
                  <a:gd name="T22" fmla="*/ 324 w 810"/>
                  <a:gd name="T23" fmla="*/ 259 h 388"/>
                  <a:gd name="T24" fmla="*/ 411 w 810"/>
                  <a:gd name="T25" fmla="*/ 248 h 388"/>
                  <a:gd name="T26" fmla="*/ 485 w 810"/>
                  <a:gd name="T27" fmla="*/ 130 h 388"/>
                  <a:gd name="T28" fmla="*/ 594 w 810"/>
                  <a:gd name="T29" fmla="*/ 163 h 388"/>
                  <a:gd name="T30" fmla="*/ 684 w 810"/>
                  <a:gd name="T31" fmla="*/ 216 h 388"/>
                  <a:gd name="T32" fmla="*/ 682 w 810"/>
                  <a:gd name="T33" fmla="*/ 291 h 388"/>
                  <a:gd name="T34" fmla="*/ 611 w 810"/>
                  <a:gd name="T35" fmla="*/ 236 h 388"/>
                  <a:gd name="T36" fmla="*/ 521 w 810"/>
                  <a:gd name="T37" fmla="*/ 196 h 388"/>
                  <a:gd name="T38" fmla="*/ 419 w 810"/>
                  <a:gd name="T39" fmla="*/ 180 h 388"/>
                  <a:gd name="T40" fmla="*/ 318 w 810"/>
                  <a:gd name="T41" fmla="*/ 191 h 388"/>
                  <a:gd name="T42" fmla="*/ 231 w 810"/>
                  <a:gd name="T43" fmla="*/ 224 h 388"/>
                  <a:gd name="T44" fmla="*/ 159 w 810"/>
                  <a:gd name="T45" fmla="*/ 270 h 388"/>
                  <a:gd name="T46" fmla="*/ 88 w 810"/>
                  <a:gd name="T47" fmla="*/ 260 h 388"/>
                  <a:gd name="T48" fmla="*/ 173 w 810"/>
                  <a:gd name="T49" fmla="*/ 192 h 388"/>
                  <a:gd name="T50" fmla="*/ 270 w 810"/>
                  <a:gd name="T51" fmla="*/ 146 h 388"/>
                  <a:gd name="T52" fmla="*/ 376 w 810"/>
                  <a:gd name="T53" fmla="*/ 125 h 388"/>
                  <a:gd name="T54" fmla="*/ 412 w 810"/>
                  <a:gd name="T55" fmla="*/ 0 h 388"/>
                  <a:gd name="T56" fmla="*/ 529 w 810"/>
                  <a:gd name="T57" fmla="*/ 12 h 388"/>
                  <a:gd name="T58" fmla="*/ 644 w 810"/>
                  <a:gd name="T59" fmla="*/ 50 h 388"/>
                  <a:gd name="T60" fmla="*/ 734 w 810"/>
                  <a:gd name="T61" fmla="*/ 100 h 388"/>
                  <a:gd name="T62" fmla="*/ 810 w 810"/>
                  <a:gd name="T63" fmla="*/ 163 h 388"/>
                  <a:gd name="T64" fmla="*/ 737 w 810"/>
                  <a:gd name="T65" fmla="*/ 173 h 388"/>
                  <a:gd name="T66" fmla="*/ 662 w 810"/>
                  <a:gd name="T67" fmla="*/ 121 h 388"/>
                  <a:gd name="T68" fmla="*/ 564 w 810"/>
                  <a:gd name="T69" fmla="*/ 80 h 388"/>
                  <a:gd name="T70" fmla="*/ 449 w 810"/>
                  <a:gd name="T71" fmla="*/ 57 h 388"/>
                  <a:gd name="T72" fmla="*/ 336 w 810"/>
                  <a:gd name="T73" fmla="*/ 62 h 388"/>
                  <a:gd name="T74" fmla="*/ 225 w 810"/>
                  <a:gd name="T75" fmla="*/ 90 h 388"/>
                  <a:gd name="T76" fmla="*/ 127 w 810"/>
                  <a:gd name="T77" fmla="*/ 141 h 388"/>
                  <a:gd name="T78" fmla="*/ 40 w 810"/>
                  <a:gd name="T79" fmla="*/ 212 h 388"/>
                  <a:gd name="T80" fmla="*/ 43 w 810"/>
                  <a:gd name="T81" fmla="*/ 132 h 388"/>
                  <a:gd name="T82" fmla="*/ 138 w 810"/>
                  <a:gd name="T83" fmla="*/ 69 h 388"/>
                  <a:gd name="T84" fmla="*/ 243 w 810"/>
                  <a:gd name="T85" fmla="*/ 24 h 388"/>
                  <a:gd name="T86" fmla="*/ 355 w 810"/>
                  <a:gd name="T87" fmla="*/ 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0" h="388">
                    <a:moveTo>
                      <a:pt x="411" y="248"/>
                    </a:moveTo>
                    <a:lnTo>
                      <a:pt x="455" y="251"/>
                    </a:lnTo>
                    <a:lnTo>
                      <a:pt x="499" y="260"/>
                    </a:lnTo>
                    <a:lnTo>
                      <a:pt x="543" y="276"/>
                    </a:lnTo>
                    <a:lnTo>
                      <a:pt x="577" y="293"/>
                    </a:lnTo>
                    <a:lnTo>
                      <a:pt x="607" y="314"/>
                    </a:lnTo>
                    <a:lnTo>
                      <a:pt x="635" y="338"/>
                    </a:lnTo>
                    <a:lnTo>
                      <a:pt x="595" y="378"/>
                    </a:lnTo>
                    <a:lnTo>
                      <a:pt x="572" y="359"/>
                    </a:lnTo>
                    <a:lnTo>
                      <a:pt x="547" y="342"/>
                    </a:lnTo>
                    <a:lnTo>
                      <a:pt x="519" y="327"/>
                    </a:lnTo>
                    <a:lnTo>
                      <a:pt x="479" y="313"/>
                    </a:lnTo>
                    <a:lnTo>
                      <a:pt x="438" y="305"/>
                    </a:lnTo>
                    <a:lnTo>
                      <a:pt x="397" y="304"/>
                    </a:lnTo>
                    <a:lnTo>
                      <a:pt x="356" y="310"/>
                    </a:lnTo>
                    <a:lnTo>
                      <a:pt x="318" y="321"/>
                    </a:lnTo>
                    <a:lnTo>
                      <a:pt x="280" y="338"/>
                    </a:lnTo>
                    <a:lnTo>
                      <a:pt x="246" y="360"/>
                    </a:lnTo>
                    <a:lnTo>
                      <a:pt x="215" y="388"/>
                    </a:lnTo>
                    <a:lnTo>
                      <a:pt x="175" y="348"/>
                    </a:lnTo>
                    <a:lnTo>
                      <a:pt x="208" y="318"/>
                    </a:lnTo>
                    <a:lnTo>
                      <a:pt x="245" y="293"/>
                    </a:lnTo>
                    <a:lnTo>
                      <a:pt x="283" y="274"/>
                    </a:lnTo>
                    <a:lnTo>
                      <a:pt x="324" y="259"/>
                    </a:lnTo>
                    <a:lnTo>
                      <a:pt x="367" y="251"/>
                    </a:lnTo>
                    <a:lnTo>
                      <a:pt x="411" y="248"/>
                    </a:lnTo>
                    <a:close/>
                    <a:moveTo>
                      <a:pt x="431" y="124"/>
                    </a:moveTo>
                    <a:lnTo>
                      <a:pt x="485" y="130"/>
                    </a:lnTo>
                    <a:lnTo>
                      <a:pt x="539" y="142"/>
                    </a:lnTo>
                    <a:lnTo>
                      <a:pt x="594" y="163"/>
                    </a:lnTo>
                    <a:lnTo>
                      <a:pt x="640" y="187"/>
                    </a:lnTo>
                    <a:lnTo>
                      <a:pt x="684" y="216"/>
                    </a:lnTo>
                    <a:lnTo>
                      <a:pt x="723" y="251"/>
                    </a:lnTo>
                    <a:lnTo>
                      <a:pt x="682" y="291"/>
                    </a:lnTo>
                    <a:lnTo>
                      <a:pt x="648" y="261"/>
                    </a:lnTo>
                    <a:lnTo>
                      <a:pt x="611" y="236"/>
                    </a:lnTo>
                    <a:lnTo>
                      <a:pt x="571" y="214"/>
                    </a:lnTo>
                    <a:lnTo>
                      <a:pt x="521" y="196"/>
                    </a:lnTo>
                    <a:lnTo>
                      <a:pt x="470" y="185"/>
                    </a:lnTo>
                    <a:lnTo>
                      <a:pt x="419" y="180"/>
                    </a:lnTo>
                    <a:lnTo>
                      <a:pt x="367" y="182"/>
                    </a:lnTo>
                    <a:lnTo>
                      <a:pt x="318" y="191"/>
                    </a:lnTo>
                    <a:lnTo>
                      <a:pt x="270" y="205"/>
                    </a:lnTo>
                    <a:lnTo>
                      <a:pt x="231" y="224"/>
                    </a:lnTo>
                    <a:lnTo>
                      <a:pt x="193" y="244"/>
                    </a:lnTo>
                    <a:lnTo>
                      <a:pt x="159" y="270"/>
                    </a:lnTo>
                    <a:lnTo>
                      <a:pt x="128" y="300"/>
                    </a:lnTo>
                    <a:lnTo>
                      <a:pt x="88" y="260"/>
                    </a:lnTo>
                    <a:lnTo>
                      <a:pt x="128" y="223"/>
                    </a:lnTo>
                    <a:lnTo>
                      <a:pt x="173" y="192"/>
                    </a:lnTo>
                    <a:lnTo>
                      <a:pt x="220" y="166"/>
                    </a:lnTo>
                    <a:lnTo>
                      <a:pt x="270" y="146"/>
                    </a:lnTo>
                    <a:lnTo>
                      <a:pt x="322" y="132"/>
                    </a:lnTo>
                    <a:lnTo>
                      <a:pt x="376" y="125"/>
                    </a:lnTo>
                    <a:lnTo>
                      <a:pt x="431" y="124"/>
                    </a:lnTo>
                    <a:close/>
                    <a:moveTo>
                      <a:pt x="412" y="0"/>
                    </a:moveTo>
                    <a:lnTo>
                      <a:pt x="471" y="3"/>
                    </a:lnTo>
                    <a:lnTo>
                      <a:pt x="529" y="12"/>
                    </a:lnTo>
                    <a:lnTo>
                      <a:pt x="586" y="28"/>
                    </a:lnTo>
                    <a:lnTo>
                      <a:pt x="644" y="50"/>
                    </a:lnTo>
                    <a:lnTo>
                      <a:pt x="690" y="73"/>
                    </a:lnTo>
                    <a:lnTo>
                      <a:pt x="734" y="100"/>
                    </a:lnTo>
                    <a:lnTo>
                      <a:pt x="774" y="130"/>
                    </a:lnTo>
                    <a:lnTo>
                      <a:pt x="810" y="163"/>
                    </a:lnTo>
                    <a:lnTo>
                      <a:pt x="770" y="202"/>
                    </a:lnTo>
                    <a:lnTo>
                      <a:pt x="737" y="173"/>
                    </a:lnTo>
                    <a:lnTo>
                      <a:pt x="701" y="146"/>
                    </a:lnTo>
                    <a:lnTo>
                      <a:pt x="662" y="121"/>
                    </a:lnTo>
                    <a:lnTo>
                      <a:pt x="620" y="101"/>
                    </a:lnTo>
                    <a:lnTo>
                      <a:pt x="564" y="80"/>
                    </a:lnTo>
                    <a:lnTo>
                      <a:pt x="507" y="65"/>
                    </a:lnTo>
                    <a:lnTo>
                      <a:pt x="449" y="57"/>
                    </a:lnTo>
                    <a:lnTo>
                      <a:pt x="392" y="56"/>
                    </a:lnTo>
                    <a:lnTo>
                      <a:pt x="336" y="62"/>
                    </a:lnTo>
                    <a:lnTo>
                      <a:pt x="280" y="73"/>
                    </a:lnTo>
                    <a:lnTo>
                      <a:pt x="225" y="90"/>
                    </a:lnTo>
                    <a:lnTo>
                      <a:pt x="175" y="113"/>
                    </a:lnTo>
                    <a:lnTo>
                      <a:pt x="127" y="141"/>
                    </a:lnTo>
                    <a:lnTo>
                      <a:pt x="82" y="174"/>
                    </a:lnTo>
                    <a:lnTo>
                      <a:pt x="40" y="212"/>
                    </a:lnTo>
                    <a:lnTo>
                      <a:pt x="0" y="173"/>
                    </a:lnTo>
                    <a:lnTo>
                      <a:pt x="43" y="132"/>
                    </a:lnTo>
                    <a:lnTo>
                      <a:pt x="89" y="98"/>
                    </a:lnTo>
                    <a:lnTo>
                      <a:pt x="138" y="69"/>
                    </a:lnTo>
                    <a:lnTo>
                      <a:pt x="190" y="43"/>
                    </a:lnTo>
                    <a:lnTo>
                      <a:pt x="243" y="24"/>
                    </a:lnTo>
                    <a:lnTo>
                      <a:pt x="298" y="11"/>
                    </a:lnTo>
                    <a:lnTo>
                      <a:pt x="355" y="2"/>
                    </a:lnTo>
                    <a:lnTo>
                      <a:pt x="4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13" name="Rectangle 95">
              <a:extLst>
                <a:ext uri="{FF2B5EF4-FFF2-40B4-BE49-F238E27FC236}">
                  <a16:creationId xmlns:a16="http://schemas.microsoft.com/office/drawing/2014/main" id="{5D581D46-4885-EB45-A82A-6B0E7534DD63}"/>
                </a:ext>
              </a:extLst>
            </p:cNvPr>
            <p:cNvSpPr/>
            <p:nvPr/>
          </p:nvSpPr>
          <p:spPr>
            <a:xfrm>
              <a:off x="5522285" y="3788564"/>
              <a:ext cx="165951" cy="144501"/>
            </a:xfrm>
            <a:custGeom>
              <a:avLst/>
              <a:gdLst>
                <a:gd name="connsiteX0" fmla="*/ 0 w 6635262"/>
                <a:gd name="connsiteY0" fmla="*/ 0 h 8042031"/>
                <a:gd name="connsiteX1" fmla="*/ 6635262 w 6635262"/>
                <a:gd name="connsiteY1" fmla="*/ 0 h 8042031"/>
                <a:gd name="connsiteX2" fmla="*/ 6635262 w 6635262"/>
                <a:gd name="connsiteY2" fmla="*/ 8042031 h 8042031"/>
                <a:gd name="connsiteX3" fmla="*/ 0 w 6635262"/>
                <a:gd name="connsiteY3" fmla="*/ 8042031 h 8042031"/>
                <a:gd name="connsiteX4" fmla="*/ 0 w 6635262"/>
                <a:gd name="connsiteY4" fmla="*/ 0 h 8042031"/>
                <a:gd name="connsiteX0" fmla="*/ 0 w 6635262"/>
                <a:gd name="connsiteY0" fmla="*/ 0 h 8042031"/>
                <a:gd name="connsiteX1" fmla="*/ 6635262 w 6635262"/>
                <a:gd name="connsiteY1" fmla="*/ 0 h 8042031"/>
                <a:gd name="connsiteX2" fmla="*/ 6635262 w 6635262"/>
                <a:gd name="connsiteY2" fmla="*/ 8042031 h 8042031"/>
                <a:gd name="connsiteX3" fmla="*/ 1266093 w 6635262"/>
                <a:gd name="connsiteY3" fmla="*/ 1477108 h 8042031"/>
                <a:gd name="connsiteX4" fmla="*/ 0 w 6635262"/>
                <a:gd name="connsiteY4" fmla="*/ 0 h 8042031"/>
                <a:gd name="connsiteX0" fmla="*/ 23446 w 5369169"/>
                <a:gd name="connsiteY0" fmla="*/ 492369 h 8042031"/>
                <a:gd name="connsiteX1" fmla="*/ 5369169 w 5369169"/>
                <a:gd name="connsiteY1" fmla="*/ 0 h 8042031"/>
                <a:gd name="connsiteX2" fmla="*/ 5369169 w 5369169"/>
                <a:gd name="connsiteY2" fmla="*/ 8042031 h 8042031"/>
                <a:gd name="connsiteX3" fmla="*/ 0 w 5369169"/>
                <a:gd name="connsiteY3" fmla="*/ 1477108 h 8042031"/>
                <a:gd name="connsiteX4" fmla="*/ 23446 w 5369169"/>
                <a:gd name="connsiteY4" fmla="*/ 492369 h 8042031"/>
                <a:gd name="connsiteX0" fmla="*/ 23446 w 5369169"/>
                <a:gd name="connsiteY0" fmla="*/ 914400 h 8464062"/>
                <a:gd name="connsiteX1" fmla="*/ 2719754 w 5369169"/>
                <a:gd name="connsiteY1" fmla="*/ 0 h 8464062"/>
                <a:gd name="connsiteX2" fmla="*/ 5369169 w 5369169"/>
                <a:gd name="connsiteY2" fmla="*/ 8464062 h 8464062"/>
                <a:gd name="connsiteX3" fmla="*/ 0 w 5369169"/>
                <a:gd name="connsiteY3" fmla="*/ 1899139 h 8464062"/>
                <a:gd name="connsiteX4" fmla="*/ 23446 w 5369169"/>
                <a:gd name="connsiteY4" fmla="*/ 914400 h 8464062"/>
                <a:gd name="connsiteX0" fmla="*/ 93785 w 5369169"/>
                <a:gd name="connsiteY0" fmla="*/ 937846 h 8464062"/>
                <a:gd name="connsiteX1" fmla="*/ 2719754 w 5369169"/>
                <a:gd name="connsiteY1" fmla="*/ 0 h 8464062"/>
                <a:gd name="connsiteX2" fmla="*/ 5369169 w 5369169"/>
                <a:gd name="connsiteY2" fmla="*/ 8464062 h 8464062"/>
                <a:gd name="connsiteX3" fmla="*/ 0 w 5369169"/>
                <a:gd name="connsiteY3" fmla="*/ 1899139 h 8464062"/>
                <a:gd name="connsiteX4" fmla="*/ 93785 w 5369169"/>
                <a:gd name="connsiteY4" fmla="*/ 937846 h 8464062"/>
                <a:gd name="connsiteX0" fmla="*/ 251632 w 5527016"/>
                <a:gd name="connsiteY0" fmla="*/ 937846 h 8464062"/>
                <a:gd name="connsiteX1" fmla="*/ 2877601 w 5527016"/>
                <a:gd name="connsiteY1" fmla="*/ 0 h 8464062"/>
                <a:gd name="connsiteX2" fmla="*/ 5527016 w 5527016"/>
                <a:gd name="connsiteY2" fmla="*/ 8464062 h 8464062"/>
                <a:gd name="connsiteX3" fmla="*/ 157847 w 5527016"/>
                <a:gd name="connsiteY3" fmla="*/ 1899139 h 8464062"/>
                <a:gd name="connsiteX4" fmla="*/ 251632 w 5527016"/>
                <a:gd name="connsiteY4" fmla="*/ 937846 h 8464062"/>
                <a:gd name="connsiteX0" fmla="*/ 337921 w 5613305"/>
                <a:gd name="connsiteY0" fmla="*/ 937846 h 8464062"/>
                <a:gd name="connsiteX1" fmla="*/ 2963890 w 5613305"/>
                <a:gd name="connsiteY1" fmla="*/ 0 h 8464062"/>
                <a:gd name="connsiteX2" fmla="*/ 5613305 w 5613305"/>
                <a:gd name="connsiteY2" fmla="*/ 8464062 h 8464062"/>
                <a:gd name="connsiteX3" fmla="*/ 244136 w 5613305"/>
                <a:gd name="connsiteY3" fmla="*/ 1899139 h 8464062"/>
                <a:gd name="connsiteX4" fmla="*/ 337921 w 5613305"/>
                <a:gd name="connsiteY4" fmla="*/ 937846 h 8464062"/>
                <a:gd name="connsiteX0" fmla="*/ 310695 w 5586079"/>
                <a:gd name="connsiteY0" fmla="*/ 937846 h 8464062"/>
                <a:gd name="connsiteX1" fmla="*/ 2936664 w 5586079"/>
                <a:gd name="connsiteY1" fmla="*/ 0 h 8464062"/>
                <a:gd name="connsiteX2" fmla="*/ 5586079 w 5586079"/>
                <a:gd name="connsiteY2" fmla="*/ 8464062 h 8464062"/>
                <a:gd name="connsiteX3" fmla="*/ 216910 w 5586079"/>
                <a:gd name="connsiteY3" fmla="*/ 1899139 h 8464062"/>
                <a:gd name="connsiteX4" fmla="*/ 310695 w 5586079"/>
                <a:gd name="connsiteY4" fmla="*/ 937846 h 8464062"/>
                <a:gd name="connsiteX0" fmla="*/ 346551 w 5621935"/>
                <a:gd name="connsiteY0" fmla="*/ 937846 h 8464062"/>
                <a:gd name="connsiteX1" fmla="*/ 2972520 w 5621935"/>
                <a:gd name="connsiteY1" fmla="*/ 0 h 8464062"/>
                <a:gd name="connsiteX2" fmla="*/ 5621935 w 5621935"/>
                <a:gd name="connsiteY2" fmla="*/ 8464062 h 8464062"/>
                <a:gd name="connsiteX3" fmla="*/ 252766 w 5621935"/>
                <a:gd name="connsiteY3" fmla="*/ 1899139 h 8464062"/>
                <a:gd name="connsiteX4" fmla="*/ 346551 w 5621935"/>
                <a:gd name="connsiteY4" fmla="*/ 937846 h 8464062"/>
                <a:gd name="connsiteX0" fmla="*/ 346551 w 5621935"/>
                <a:gd name="connsiteY0" fmla="*/ 937846 h 8464062"/>
                <a:gd name="connsiteX1" fmla="*/ 2972520 w 5621935"/>
                <a:gd name="connsiteY1" fmla="*/ 0 h 8464062"/>
                <a:gd name="connsiteX2" fmla="*/ 5621935 w 5621935"/>
                <a:gd name="connsiteY2" fmla="*/ 8464062 h 8464062"/>
                <a:gd name="connsiteX3" fmla="*/ 3371105 w 5621935"/>
                <a:gd name="connsiteY3" fmla="*/ 5673970 h 8464062"/>
                <a:gd name="connsiteX4" fmla="*/ 252766 w 5621935"/>
                <a:gd name="connsiteY4" fmla="*/ 1899139 h 8464062"/>
                <a:gd name="connsiteX5" fmla="*/ 346551 w 5621935"/>
                <a:gd name="connsiteY5" fmla="*/ 937846 h 8464062"/>
                <a:gd name="connsiteX0" fmla="*/ 346551 w 5621935"/>
                <a:gd name="connsiteY0" fmla="*/ 937846 h 8464062"/>
                <a:gd name="connsiteX1" fmla="*/ 2972520 w 5621935"/>
                <a:gd name="connsiteY1" fmla="*/ 0 h 8464062"/>
                <a:gd name="connsiteX2" fmla="*/ 5621935 w 5621935"/>
                <a:gd name="connsiteY2" fmla="*/ 8464062 h 8464062"/>
                <a:gd name="connsiteX3" fmla="*/ 346551 w 5621935"/>
                <a:gd name="connsiteY3" fmla="*/ 4783016 h 8464062"/>
                <a:gd name="connsiteX4" fmla="*/ 252766 w 5621935"/>
                <a:gd name="connsiteY4" fmla="*/ 1899139 h 8464062"/>
                <a:gd name="connsiteX5" fmla="*/ 346551 w 5621935"/>
                <a:gd name="connsiteY5" fmla="*/ 937846 h 8464062"/>
                <a:gd name="connsiteX0" fmla="*/ 346551 w 5621935"/>
                <a:gd name="connsiteY0" fmla="*/ 937846 h 8464062"/>
                <a:gd name="connsiteX1" fmla="*/ 2972520 w 5621935"/>
                <a:gd name="connsiteY1" fmla="*/ 0 h 8464062"/>
                <a:gd name="connsiteX2" fmla="*/ 5621935 w 5621935"/>
                <a:gd name="connsiteY2" fmla="*/ 8464062 h 8464062"/>
                <a:gd name="connsiteX3" fmla="*/ 346551 w 5621935"/>
                <a:gd name="connsiteY3" fmla="*/ 4783016 h 8464062"/>
                <a:gd name="connsiteX4" fmla="*/ 252766 w 5621935"/>
                <a:gd name="connsiteY4" fmla="*/ 1899139 h 8464062"/>
                <a:gd name="connsiteX5" fmla="*/ 346551 w 5621935"/>
                <a:gd name="connsiteY5" fmla="*/ 937846 h 8464062"/>
                <a:gd name="connsiteX0" fmla="*/ 346551 w 5621935"/>
                <a:gd name="connsiteY0" fmla="*/ 937846 h 8464062"/>
                <a:gd name="connsiteX1" fmla="*/ 2972520 w 5621935"/>
                <a:gd name="connsiteY1" fmla="*/ 0 h 8464062"/>
                <a:gd name="connsiteX2" fmla="*/ 5621935 w 5621935"/>
                <a:gd name="connsiteY2" fmla="*/ 8464062 h 8464062"/>
                <a:gd name="connsiteX3" fmla="*/ 346551 w 5621935"/>
                <a:gd name="connsiteY3" fmla="*/ 4783016 h 8464062"/>
                <a:gd name="connsiteX4" fmla="*/ 252766 w 5621935"/>
                <a:gd name="connsiteY4" fmla="*/ 1899139 h 8464062"/>
                <a:gd name="connsiteX5" fmla="*/ 346551 w 5621935"/>
                <a:gd name="connsiteY5" fmla="*/ 937846 h 8464062"/>
                <a:gd name="connsiteX0" fmla="*/ 272597 w 5547981"/>
                <a:gd name="connsiteY0" fmla="*/ 937846 h 8464062"/>
                <a:gd name="connsiteX1" fmla="*/ 2898566 w 5547981"/>
                <a:gd name="connsiteY1" fmla="*/ 0 h 8464062"/>
                <a:gd name="connsiteX2" fmla="*/ 5547981 w 5547981"/>
                <a:gd name="connsiteY2" fmla="*/ 8464062 h 8464062"/>
                <a:gd name="connsiteX3" fmla="*/ 272597 w 5547981"/>
                <a:gd name="connsiteY3" fmla="*/ 4783016 h 8464062"/>
                <a:gd name="connsiteX4" fmla="*/ 366381 w 5547981"/>
                <a:gd name="connsiteY4" fmla="*/ 1852247 h 8464062"/>
                <a:gd name="connsiteX5" fmla="*/ 272597 w 5547981"/>
                <a:gd name="connsiteY5" fmla="*/ 937846 h 8464062"/>
                <a:gd name="connsiteX0" fmla="*/ 299301 w 5574685"/>
                <a:gd name="connsiteY0" fmla="*/ 937846 h 8464062"/>
                <a:gd name="connsiteX1" fmla="*/ 2925270 w 5574685"/>
                <a:gd name="connsiteY1" fmla="*/ 0 h 8464062"/>
                <a:gd name="connsiteX2" fmla="*/ 5574685 w 5574685"/>
                <a:gd name="connsiteY2" fmla="*/ 8464062 h 8464062"/>
                <a:gd name="connsiteX3" fmla="*/ 299301 w 5574685"/>
                <a:gd name="connsiteY3" fmla="*/ 4783016 h 8464062"/>
                <a:gd name="connsiteX4" fmla="*/ 393085 w 5574685"/>
                <a:gd name="connsiteY4" fmla="*/ 1852247 h 8464062"/>
                <a:gd name="connsiteX5" fmla="*/ 299301 w 5574685"/>
                <a:gd name="connsiteY5" fmla="*/ 937846 h 8464062"/>
                <a:gd name="connsiteX0" fmla="*/ 299301 w 5574685"/>
                <a:gd name="connsiteY0" fmla="*/ 937846 h 8464062"/>
                <a:gd name="connsiteX1" fmla="*/ 2925270 w 5574685"/>
                <a:gd name="connsiteY1" fmla="*/ 0 h 8464062"/>
                <a:gd name="connsiteX2" fmla="*/ 5574685 w 5574685"/>
                <a:gd name="connsiteY2" fmla="*/ 8464062 h 8464062"/>
                <a:gd name="connsiteX3" fmla="*/ 1518501 w 5574685"/>
                <a:gd name="connsiteY3" fmla="*/ 5650524 h 8464062"/>
                <a:gd name="connsiteX4" fmla="*/ 299301 w 5574685"/>
                <a:gd name="connsiteY4" fmla="*/ 4783016 h 8464062"/>
                <a:gd name="connsiteX5" fmla="*/ 393085 w 5574685"/>
                <a:gd name="connsiteY5" fmla="*/ 1852247 h 8464062"/>
                <a:gd name="connsiteX6" fmla="*/ 299301 w 5574685"/>
                <a:gd name="connsiteY6" fmla="*/ 937846 h 8464062"/>
                <a:gd name="connsiteX0" fmla="*/ 586154 w 5861538"/>
                <a:gd name="connsiteY0" fmla="*/ 937846 h 8464062"/>
                <a:gd name="connsiteX1" fmla="*/ 3212123 w 5861538"/>
                <a:gd name="connsiteY1" fmla="*/ 0 h 8464062"/>
                <a:gd name="connsiteX2" fmla="*/ 5861538 w 5861538"/>
                <a:gd name="connsiteY2" fmla="*/ 8464062 h 8464062"/>
                <a:gd name="connsiteX3" fmla="*/ 0 w 5861538"/>
                <a:gd name="connsiteY3" fmla="*/ 6611816 h 8464062"/>
                <a:gd name="connsiteX4" fmla="*/ 586154 w 5861538"/>
                <a:gd name="connsiteY4" fmla="*/ 4783016 h 8464062"/>
                <a:gd name="connsiteX5" fmla="*/ 679938 w 5861538"/>
                <a:gd name="connsiteY5" fmla="*/ 1852247 h 8464062"/>
                <a:gd name="connsiteX6" fmla="*/ 586154 w 5861538"/>
                <a:gd name="connsiteY6" fmla="*/ 937846 h 8464062"/>
                <a:gd name="connsiteX0" fmla="*/ 874836 w 6150220"/>
                <a:gd name="connsiteY0" fmla="*/ 937846 h 8464062"/>
                <a:gd name="connsiteX1" fmla="*/ 3500805 w 6150220"/>
                <a:gd name="connsiteY1" fmla="*/ 0 h 8464062"/>
                <a:gd name="connsiteX2" fmla="*/ 6150220 w 6150220"/>
                <a:gd name="connsiteY2" fmla="*/ 8464062 h 8464062"/>
                <a:gd name="connsiteX3" fmla="*/ 288682 w 6150220"/>
                <a:gd name="connsiteY3" fmla="*/ 6611816 h 8464062"/>
                <a:gd name="connsiteX4" fmla="*/ 874836 w 6150220"/>
                <a:gd name="connsiteY4" fmla="*/ 4783016 h 8464062"/>
                <a:gd name="connsiteX5" fmla="*/ 968620 w 6150220"/>
                <a:gd name="connsiteY5" fmla="*/ 1852247 h 8464062"/>
                <a:gd name="connsiteX6" fmla="*/ 874836 w 6150220"/>
                <a:gd name="connsiteY6" fmla="*/ 937846 h 8464062"/>
                <a:gd name="connsiteX0" fmla="*/ 874836 w 6150220"/>
                <a:gd name="connsiteY0" fmla="*/ 937846 h 8464062"/>
                <a:gd name="connsiteX1" fmla="*/ 3500805 w 6150220"/>
                <a:gd name="connsiteY1" fmla="*/ 0 h 8464062"/>
                <a:gd name="connsiteX2" fmla="*/ 6150220 w 6150220"/>
                <a:gd name="connsiteY2" fmla="*/ 8464062 h 8464062"/>
                <a:gd name="connsiteX3" fmla="*/ 2703636 w 6150220"/>
                <a:gd name="connsiteY3" fmla="*/ 7385539 h 8464062"/>
                <a:gd name="connsiteX4" fmla="*/ 288682 w 6150220"/>
                <a:gd name="connsiteY4" fmla="*/ 6611816 h 8464062"/>
                <a:gd name="connsiteX5" fmla="*/ 874836 w 6150220"/>
                <a:gd name="connsiteY5" fmla="*/ 4783016 h 8464062"/>
                <a:gd name="connsiteX6" fmla="*/ 968620 w 6150220"/>
                <a:gd name="connsiteY6" fmla="*/ 1852247 h 8464062"/>
                <a:gd name="connsiteX7" fmla="*/ 874836 w 6150220"/>
                <a:gd name="connsiteY7" fmla="*/ 937846 h 8464062"/>
                <a:gd name="connsiteX0" fmla="*/ 874836 w 6150220"/>
                <a:gd name="connsiteY0" fmla="*/ 937846 h 8464062"/>
                <a:gd name="connsiteX1" fmla="*/ 3500805 w 6150220"/>
                <a:gd name="connsiteY1" fmla="*/ 0 h 8464062"/>
                <a:gd name="connsiteX2" fmla="*/ 6150220 w 6150220"/>
                <a:gd name="connsiteY2" fmla="*/ 8464062 h 8464062"/>
                <a:gd name="connsiteX3" fmla="*/ 804498 w 6150220"/>
                <a:gd name="connsiteY3" fmla="*/ 6869724 h 8464062"/>
                <a:gd name="connsiteX4" fmla="*/ 288682 w 6150220"/>
                <a:gd name="connsiteY4" fmla="*/ 6611816 h 8464062"/>
                <a:gd name="connsiteX5" fmla="*/ 874836 w 6150220"/>
                <a:gd name="connsiteY5" fmla="*/ 4783016 h 8464062"/>
                <a:gd name="connsiteX6" fmla="*/ 968620 w 6150220"/>
                <a:gd name="connsiteY6" fmla="*/ 1852247 h 8464062"/>
                <a:gd name="connsiteX7" fmla="*/ 874836 w 6150220"/>
                <a:gd name="connsiteY7" fmla="*/ 937846 h 8464062"/>
                <a:gd name="connsiteX0" fmla="*/ 874836 w 6150220"/>
                <a:gd name="connsiteY0" fmla="*/ 937846 h 8464062"/>
                <a:gd name="connsiteX1" fmla="*/ 3500805 w 6150220"/>
                <a:gd name="connsiteY1" fmla="*/ 0 h 8464062"/>
                <a:gd name="connsiteX2" fmla="*/ 6150220 w 6150220"/>
                <a:gd name="connsiteY2" fmla="*/ 8464062 h 8464062"/>
                <a:gd name="connsiteX3" fmla="*/ 804498 w 6150220"/>
                <a:gd name="connsiteY3" fmla="*/ 6869724 h 8464062"/>
                <a:gd name="connsiteX4" fmla="*/ 288682 w 6150220"/>
                <a:gd name="connsiteY4" fmla="*/ 6611816 h 8464062"/>
                <a:gd name="connsiteX5" fmla="*/ 874836 w 6150220"/>
                <a:gd name="connsiteY5" fmla="*/ 4783016 h 8464062"/>
                <a:gd name="connsiteX6" fmla="*/ 968620 w 6150220"/>
                <a:gd name="connsiteY6" fmla="*/ 1852247 h 8464062"/>
                <a:gd name="connsiteX7" fmla="*/ 874836 w 6150220"/>
                <a:gd name="connsiteY7" fmla="*/ 937846 h 8464062"/>
                <a:gd name="connsiteX0" fmla="*/ 874836 w 6150220"/>
                <a:gd name="connsiteY0" fmla="*/ 937846 h 8464062"/>
                <a:gd name="connsiteX1" fmla="*/ 3500805 w 6150220"/>
                <a:gd name="connsiteY1" fmla="*/ 0 h 8464062"/>
                <a:gd name="connsiteX2" fmla="*/ 6150220 w 6150220"/>
                <a:gd name="connsiteY2" fmla="*/ 8464062 h 8464062"/>
                <a:gd name="connsiteX3" fmla="*/ 3430467 w 6150220"/>
                <a:gd name="connsiteY3" fmla="*/ 7620001 h 8464062"/>
                <a:gd name="connsiteX4" fmla="*/ 804498 w 6150220"/>
                <a:gd name="connsiteY4" fmla="*/ 6869724 h 8464062"/>
                <a:gd name="connsiteX5" fmla="*/ 288682 w 6150220"/>
                <a:gd name="connsiteY5" fmla="*/ 6611816 h 8464062"/>
                <a:gd name="connsiteX6" fmla="*/ 874836 w 6150220"/>
                <a:gd name="connsiteY6" fmla="*/ 4783016 h 8464062"/>
                <a:gd name="connsiteX7" fmla="*/ 968620 w 6150220"/>
                <a:gd name="connsiteY7" fmla="*/ 1852247 h 8464062"/>
                <a:gd name="connsiteX8" fmla="*/ 874836 w 6150220"/>
                <a:gd name="connsiteY8" fmla="*/ 937846 h 8464062"/>
                <a:gd name="connsiteX0" fmla="*/ 874836 w 6150220"/>
                <a:gd name="connsiteY0" fmla="*/ 937846 h 8464062"/>
                <a:gd name="connsiteX1" fmla="*/ 3500805 w 6150220"/>
                <a:gd name="connsiteY1" fmla="*/ 0 h 8464062"/>
                <a:gd name="connsiteX2" fmla="*/ 6150220 w 6150220"/>
                <a:gd name="connsiteY2" fmla="*/ 8464062 h 8464062"/>
                <a:gd name="connsiteX3" fmla="*/ 781051 w 6150220"/>
                <a:gd name="connsiteY3" fmla="*/ 7408985 h 8464062"/>
                <a:gd name="connsiteX4" fmla="*/ 804498 w 6150220"/>
                <a:gd name="connsiteY4" fmla="*/ 6869724 h 8464062"/>
                <a:gd name="connsiteX5" fmla="*/ 288682 w 6150220"/>
                <a:gd name="connsiteY5" fmla="*/ 6611816 h 8464062"/>
                <a:gd name="connsiteX6" fmla="*/ 874836 w 6150220"/>
                <a:gd name="connsiteY6" fmla="*/ 4783016 h 8464062"/>
                <a:gd name="connsiteX7" fmla="*/ 968620 w 6150220"/>
                <a:gd name="connsiteY7" fmla="*/ 1852247 h 8464062"/>
                <a:gd name="connsiteX8" fmla="*/ 874836 w 6150220"/>
                <a:gd name="connsiteY8" fmla="*/ 937846 h 8464062"/>
                <a:gd name="connsiteX0" fmla="*/ 874836 w 6150220"/>
                <a:gd name="connsiteY0" fmla="*/ 937846 h 8464062"/>
                <a:gd name="connsiteX1" fmla="*/ 3500805 w 6150220"/>
                <a:gd name="connsiteY1" fmla="*/ 0 h 8464062"/>
                <a:gd name="connsiteX2" fmla="*/ 6150220 w 6150220"/>
                <a:gd name="connsiteY2" fmla="*/ 8464062 h 8464062"/>
                <a:gd name="connsiteX3" fmla="*/ 3008436 w 6150220"/>
                <a:gd name="connsiteY3" fmla="*/ 7877908 h 8464062"/>
                <a:gd name="connsiteX4" fmla="*/ 781051 w 6150220"/>
                <a:gd name="connsiteY4" fmla="*/ 7408985 h 8464062"/>
                <a:gd name="connsiteX5" fmla="*/ 804498 w 6150220"/>
                <a:gd name="connsiteY5" fmla="*/ 6869724 h 8464062"/>
                <a:gd name="connsiteX6" fmla="*/ 288682 w 6150220"/>
                <a:gd name="connsiteY6" fmla="*/ 6611816 h 8464062"/>
                <a:gd name="connsiteX7" fmla="*/ 874836 w 6150220"/>
                <a:gd name="connsiteY7" fmla="*/ 4783016 h 8464062"/>
                <a:gd name="connsiteX8" fmla="*/ 968620 w 6150220"/>
                <a:gd name="connsiteY8" fmla="*/ 1852247 h 8464062"/>
                <a:gd name="connsiteX9" fmla="*/ 874836 w 6150220"/>
                <a:gd name="connsiteY9" fmla="*/ 937846 h 8464062"/>
                <a:gd name="connsiteX0" fmla="*/ 874836 w 6150220"/>
                <a:gd name="connsiteY0" fmla="*/ 937846 h 8464062"/>
                <a:gd name="connsiteX1" fmla="*/ 3500805 w 6150220"/>
                <a:gd name="connsiteY1" fmla="*/ 0 h 8464062"/>
                <a:gd name="connsiteX2" fmla="*/ 6150220 w 6150220"/>
                <a:gd name="connsiteY2" fmla="*/ 8464062 h 8464062"/>
                <a:gd name="connsiteX3" fmla="*/ 1015513 w 6150220"/>
                <a:gd name="connsiteY3" fmla="*/ 8042031 h 8464062"/>
                <a:gd name="connsiteX4" fmla="*/ 781051 w 6150220"/>
                <a:gd name="connsiteY4" fmla="*/ 7408985 h 8464062"/>
                <a:gd name="connsiteX5" fmla="*/ 804498 w 6150220"/>
                <a:gd name="connsiteY5" fmla="*/ 6869724 h 8464062"/>
                <a:gd name="connsiteX6" fmla="*/ 288682 w 6150220"/>
                <a:gd name="connsiteY6" fmla="*/ 6611816 h 8464062"/>
                <a:gd name="connsiteX7" fmla="*/ 874836 w 6150220"/>
                <a:gd name="connsiteY7" fmla="*/ 4783016 h 8464062"/>
                <a:gd name="connsiteX8" fmla="*/ 968620 w 6150220"/>
                <a:gd name="connsiteY8" fmla="*/ 1852247 h 8464062"/>
                <a:gd name="connsiteX9" fmla="*/ 874836 w 6150220"/>
                <a:gd name="connsiteY9" fmla="*/ 937846 h 8464062"/>
                <a:gd name="connsiteX0" fmla="*/ 874836 w 6150220"/>
                <a:gd name="connsiteY0" fmla="*/ 937846 h 8464062"/>
                <a:gd name="connsiteX1" fmla="*/ 3500805 w 6150220"/>
                <a:gd name="connsiteY1" fmla="*/ 0 h 8464062"/>
                <a:gd name="connsiteX2" fmla="*/ 6150220 w 6150220"/>
                <a:gd name="connsiteY2" fmla="*/ 8464062 h 8464062"/>
                <a:gd name="connsiteX3" fmla="*/ 1015513 w 6150220"/>
                <a:gd name="connsiteY3" fmla="*/ 8042031 h 8464062"/>
                <a:gd name="connsiteX4" fmla="*/ 781051 w 6150220"/>
                <a:gd name="connsiteY4" fmla="*/ 7408985 h 8464062"/>
                <a:gd name="connsiteX5" fmla="*/ 804498 w 6150220"/>
                <a:gd name="connsiteY5" fmla="*/ 6869724 h 8464062"/>
                <a:gd name="connsiteX6" fmla="*/ 288682 w 6150220"/>
                <a:gd name="connsiteY6" fmla="*/ 6611816 h 8464062"/>
                <a:gd name="connsiteX7" fmla="*/ 874836 w 6150220"/>
                <a:gd name="connsiteY7" fmla="*/ 4783016 h 8464062"/>
                <a:gd name="connsiteX8" fmla="*/ 968620 w 6150220"/>
                <a:gd name="connsiteY8" fmla="*/ 1852247 h 8464062"/>
                <a:gd name="connsiteX9" fmla="*/ 874836 w 6150220"/>
                <a:gd name="connsiteY9" fmla="*/ 937846 h 8464062"/>
                <a:gd name="connsiteX0" fmla="*/ 874836 w 6150220"/>
                <a:gd name="connsiteY0" fmla="*/ 937846 h 8464062"/>
                <a:gd name="connsiteX1" fmla="*/ 3500805 w 6150220"/>
                <a:gd name="connsiteY1" fmla="*/ 0 h 8464062"/>
                <a:gd name="connsiteX2" fmla="*/ 6150220 w 6150220"/>
                <a:gd name="connsiteY2" fmla="*/ 8464062 h 8464062"/>
                <a:gd name="connsiteX3" fmla="*/ 1015513 w 6150220"/>
                <a:gd name="connsiteY3" fmla="*/ 8042031 h 8464062"/>
                <a:gd name="connsiteX4" fmla="*/ 781051 w 6150220"/>
                <a:gd name="connsiteY4" fmla="*/ 7408985 h 8464062"/>
                <a:gd name="connsiteX5" fmla="*/ 804498 w 6150220"/>
                <a:gd name="connsiteY5" fmla="*/ 6869724 h 8464062"/>
                <a:gd name="connsiteX6" fmla="*/ 288682 w 6150220"/>
                <a:gd name="connsiteY6" fmla="*/ 6611816 h 8464062"/>
                <a:gd name="connsiteX7" fmla="*/ 874836 w 6150220"/>
                <a:gd name="connsiteY7" fmla="*/ 4783016 h 8464062"/>
                <a:gd name="connsiteX8" fmla="*/ 968620 w 6150220"/>
                <a:gd name="connsiteY8" fmla="*/ 1852247 h 8464062"/>
                <a:gd name="connsiteX9" fmla="*/ 874836 w 6150220"/>
                <a:gd name="connsiteY9" fmla="*/ 937846 h 8464062"/>
                <a:gd name="connsiteX0" fmla="*/ 874836 w 6150220"/>
                <a:gd name="connsiteY0" fmla="*/ 937846 h 8464062"/>
                <a:gd name="connsiteX1" fmla="*/ 3500805 w 6150220"/>
                <a:gd name="connsiteY1" fmla="*/ 0 h 8464062"/>
                <a:gd name="connsiteX2" fmla="*/ 6150220 w 6150220"/>
                <a:gd name="connsiteY2" fmla="*/ 8464062 h 8464062"/>
                <a:gd name="connsiteX3" fmla="*/ 1015513 w 6150220"/>
                <a:gd name="connsiteY3" fmla="*/ 8042031 h 8464062"/>
                <a:gd name="connsiteX4" fmla="*/ 781051 w 6150220"/>
                <a:gd name="connsiteY4" fmla="*/ 7408985 h 8464062"/>
                <a:gd name="connsiteX5" fmla="*/ 804498 w 6150220"/>
                <a:gd name="connsiteY5" fmla="*/ 6869724 h 8464062"/>
                <a:gd name="connsiteX6" fmla="*/ 288682 w 6150220"/>
                <a:gd name="connsiteY6" fmla="*/ 6611816 h 8464062"/>
                <a:gd name="connsiteX7" fmla="*/ 874836 w 6150220"/>
                <a:gd name="connsiteY7" fmla="*/ 4783016 h 8464062"/>
                <a:gd name="connsiteX8" fmla="*/ 968620 w 6150220"/>
                <a:gd name="connsiteY8" fmla="*/ 1852247 h 8464062"/>
                <a:gd name="connsiteX9" fmla="*/ 874836 w 6150220"/>
                <a:gd name="connsiteY9" fmla="*/ 937846 h 8464062"/>
                <a:gd name="connsiteX0" fmla="*/ 874836 w 6150220"/>
                <a:gd name="connsiteY0" fmla="*/ 937846 h 8464062"/>
                <a:gd name="connsiteX1" fmla="*/ 3500805 w 6150220"/>
                <a:gd name="connsiteY1" fmla="*/ 0 h 8464062"/>
                <a:gd name="connsiteX2" fmla="*/ 6150220 w 6150220"/>
                <a:gd name="connsiteY2" fmla="*/ 8464062 h 8464062"/>
                <a:gd name="connsiteX3" fmla="*/ 1015513 w 6150220"/>
                <a:gd name="connsiteY3" fmla="*/ 8042031 h 8464062"/>
                <a:gd name="connsiteX4" fmla="*/ 781051 w 6150220"/>
                <a:gd name="connsiteY4" fmla="*/ 7408985 h 8464062"/>
                <a:gd name="connsiteX5" fmla="*/ 804498 w 6150220"/>
                <a:gd name="connsiteY5" fmla="*/ 6869724 h 8464062"/>
                <a:gd name="connsiteX6" fmla="*/ 288682 w 6150220"/>
                <a:gd name="connsiteY6" fmla="*/ 6611816 h 8464062"/>
                <a:gd name="connsiteX7" fmla="*/ 874836 w 6150220"/>
                <a:gd name="connsiteY7" fmla="*/ 4783016 h 8464062"/>
                <a:gd name="connsiteX8" fmla="*/ 968620 w 6150220"/>
                <a:gd name="connsiteY8" fmla="*/ 1852247 h 8464062"/>
                <a:gd name="connsiteX9" fmla="*/ 874836 w 6150220"/>
                <a:gd name="connsiteY9" fmla="*/ 937846 h 8464062"/>
                <a:gd name="connsiteX0" fmla="*/ 874836 w 6150220"/>
                <a:gd name="connsiteY0" fmla="*/ 937846 h 8464062"/>
                <a:gd name="connsiteX1" fmla="*/ 3500805 w 6150220"/>
                <a:gd name="connsiteY1" fmla="*/ 0 h 8464062"/>
                <a:gd name="connsiteX2" fmla="*/ 6150220 w 6150220"/>
                <a:gd name="connsiteY2" fmla="*/ 8464062 h 8464062"/>
                <a:gd name="connsiteX3" fmla="*/ 945175 w 6150220"/>
                <a:gd name="connsiteY3" fmla="*/ 7831015 h 8464062"/>
                <a:gd name="connsiteX4" fmla="*/ 781051 w 6150220"/>
                <a:gd name="connsiteY4" fmla="*/ 7408985 h 8464062"/>
                <a:gd name="connsiteX5" fmla="*/ 804498 w 6150220"/>
                <a:gd name="connsiteY5" fmla="*/ 6869724 h 8464062"/>
                <a:gd name="connsiteX6" fmla="*/ 288682 w 6150220"/>
                <a:gd name="connsiteY6" fmla="*/ 6611816 h 8464062"/>
                <a:gd name="connsiteX7" fmla="*/ 874836 w 6150220"/>
                <a:gd name="connsiteY7" fmla="*/ 4783016 h 8464062"/>
                <a:gd name="connsiteX8" fmla="*/ 968620 w 6150220"/>
                <a:gd name="connsiteY8" fmla="*/ 1852247 h 8464062"/>
                <a:gd name="connsiteX9" fmla="*/ 874836 w 6150220"/>
                <a:gd name="connsiteY9" fmla="*/ 937846 h 8464062"/>
                <a:gd name="connsiteX0" fmla="*/ 874836 w 6150220"/>
                <a:gd name="connsiteY0" fmla="*/ 937846 h 8464062"/>
                <a:gd name="connsiteX1" fmla="*/ 3500805 w 6150220"/>
                <a:gd name="connsiteY1" fmla="*/ 0 h 8464062"/>
                <a:gd name="connsiteX2" fmla="*/ 6150220 w 6150220"/>
                <a:gd name="connsiteY2" fmla="*/ 8464062 h 8464062"/>
                <a:gd name="connsiteX3" fmla="*/ 945175 w 6150220"/>
                <a:gd name="connsiteY3" fmla="*/ 7831015 h 8464062"/>
                <a:gd name="connsiteX4" fmla="*/ 781051 w 6150220"/>
                <a:gd name="connsiteY4" fmla="*/ 7408985 h 8464062"/>
                <a:gd name="connsiteX5" fmla="*/ 804498 w 6150220"/>
                <a:gd name="connsiteY5" fmla="*/ 6869724 h 8464062"/>
                <a:gd name="connsiteX6" fmla="*/ 288682 w 6150220"/>
                <a:gd name="connsiteY6" fmla="*/ 6611816 h 8464062"/>
                <a:gd name="connsiteX7" fmla="*/ 874836 w 6150220"/>
                <a:gd name="connsiteY7" fmla="*/ 4783016 h 8464062"/>
                <a:gd name="connsiteX8" fmla="*/ 968620 w 6150220"/>
                <a:gd name="connsiteY8" fmla="*/ 1852247 h 8464062"/>
                <a:gd name="connsiteX9" fmla="*/ 874836 w 6150220"/>
                <a:gd name="connsiteY9" fmla="*/ 937846 h 8464062"/>
                <a:gd name="connsiteX0" fmla="*/ 874836 w 6150220"/>
                <a:gd name="connsiteY0" fmla="*/ 937846 h 8464062"/>
                <a:gd name="connsiteX1" fmla="*/ 3500805 w 6150220"/>
                <a:gd name="connsiteY1" fmla="*/ 0 h 8464062"/>
                <a:gd name="connsiteX2" fmla="*/ 6150220 w 6150220"/>
                <a:gd name="connsiteY2" fmla="*/ 8464062 h 8464062"/>
                <a:gd name="connsiteX3" fmla="*/ 1883021 w 6150220"/>
                <a:gd name="connsiteY3" fmla="*/ 7924801 h 8464062"/>
                <a:gd name="connsiteX4" fmla="*/ 945175 w 6150220"/>
                <a:gd name="connsiteY4" fmla="*/ 7831015 h 8464062"/>
                <a:gd name="connsiteX5" fmla="*/ 781051 w 6150220"/>
                <a:gd name="connsiteY5" fmla="*/ 7408985 h 8464062"/>
                <a:gd name="connsiteX6" fmla="*/ 804498 w 6150220"/>
                <a:gd name="connsiteY6" fmla="*/ 6869724 h 8464062"/>
                <a:gd name="connsiteX7" fmla="*/ 288682 w 6150220"/>
                <a:gd name="connsiteY7" fmla="*/ 6611816 h 8464062"/>
                <a:gd name="connsiteX8" fmla="*/ 874836 w 6150220"/>
                <a:gd name="connsiteY8" fmla="*/ 4783016 h 8464062"/>
                <a:gd name="connsiteX9" fmla="*/ 968620 w 6150220"/>
                <a:gd name="connsiteY9" fmla="*/ 1852247 h 8464062"/>
                <a:gd name="connsiteX10" fmla="*/ 874836 w 6150220"/>
                <a:gd name="connsiteY10" fmla="*/ 937846 h 8464062"/>
                <a:gd name="connsiteX0" fmla="*/ 874836 w 6150220"/>
                <a:gd name="connsiteY0" fmla="*/ 937846 h 8464062"/>
                <a:gd name="connsiteX1" fmla="*/ 3500805 w 6150220"/>
                <a:gd name="connsiteY1" fmla="*/ 0 h 8464062"/>
                <a:gd name="connsiteX2" fmla="*/ 6150220 w 6150220"/>
                <a:gd name="connsiteY2" fmla="*/ 8464062 h 8464062"/>
                <a:gd name="connsiteX3" fmla="*/ 1179636 w 6150220"/>
                <a:gd name="connsiteY3" fmla="*/ 8393724 h 8464062"/>
                <a:gd name="connsiteX4" fmla="*/ 945175 w 6150220"/>
                <a:gd name="connsiteY4" fmla="*/ 7831015 h 8464062"/>
                <a:gd name="connsiteX5" fmla="*/ 781051 w 6150220"/>
                <a:gd name="connsiteY5" fmla="*/ 7408985 h 8464062"/>
                <a:gd name="connsiteX6" fmla="*/ 804498 w 6150220"/>
                <a:gd name="connsiteY6" fmla="*/ 6869724 h 8464062"/>
                <a:gd name="connsiteX7" fmla="*/ 288682 w 6150220"/>
                <a:gd name="connsiteY7" fmla="*/ 6611816 h 8464062"/>
                <a:gd name="connsiteX8" fmla="*/ 874836 w 6150220"/>
                <a:gd name="connsiteY8" fmla="*/ 4783016 h 8464062"/>
                <a:gd name="connsiteX9" fmla="*/ 968620 w 6150220"/>
                <a:gd name="connsiteY9" fmla="*/ 1852247 h 8464062"/>
                <a:gd name="connsiteX10" fmla="*/ 874836 w 6150220"/>
                <a:gd name="connsiteY10" fmla="*/ 937846 h 8464062"/>
                <a:gd name="connsiteX0" fmla="*/ 874836 w 6150220"/>
                <a:gd name="connsiteY0" fmla="*/ 937846 h 8464062"/>
                <a:gd name="connsiteX1" fmla="*/ 3500805 w 6150220"/>
                <a:gd name="connsiteY1" fmla="*/ 0 h 8464062"/>
                <a:gd name="connsiteX2" fmla="*/ 6150220 w 6150220"/>
                <a:gd name="connsiteY2" fmla="*/ 8464062 h 8464062"/>
                <a:gd name="connsiteX3" fmla="*/ 1179636 w 6150220"/>
                <a:gd name="connsiteY3" fmla="*/ 8393724 h 8464062"/>
                <a:gd name="connsiteX4" fmla="*/ 945175 w 6150220"/>
                <a:gd name="connsiteY4" fmla="*/ 7831015 h 8464062"/>
                <a:gd name="connsiteX5" fmla="*/ 781051 w 6150220"/>
                <a:gd name="connsiteY5" fmla="*/ 7408985 h 8464062"/>
                <a:gd name="connsiteX6" fmla="*/ 804498 w 6150220"/>
                <a:gd name="connsiteY6" fmla="*/ 6869724 h 8464062"/>
                <a:gd name="connsiteX7" fmla="*/ 288682 w 6150220"/>
                <a:gd name="connsiteY7" fmla="*/ 6611816 h 8464062"/>
                <a:gd name="connsiteX8" fmla="*/ 874836 w 6150220"/>
                <a:gd name="connsiteY8" fmla="*/ 4783016 h 8464062"/>
                <a:gd name="connsiteX9" fmla="*/ 968620 w 6150220"/>
                <a:gd name="connsiteY9" fmla="*/ 1852247 h 8464062"/>
                <a:gd name="connsiteX10" fmla="*/ 874836 w 6150220"/>
                <a:gd name="connsiteY10" fmla="*/ 937846 h 8464062"/>
                <a:gd name="connsiteX0" fmla="*/ 874836 w 6150220"/>
                <a:gd name="connsiteY0" fmla="*/ 937846 h 8464062"/>
                <a:gd name="connsiteX1" fmla="*/ 3500805 w 6150220"/>
                <a:gd name="connsiteY1" fmla="*/ 0 h 8464062"/>
                <a:gd name="connsiteX2" fmla="*/ 6150220 w 6150220"/>
                <a:gd name="connsiteY2" fmla="*/ 8464062 h 8464062"/>
                <a:gd name="connsiteX3" fmla="*/ 3196005 w 6150220"/>
                <a:gd name="connsiteY3" fmla="*/ 8417170 h 8464062"/>
                <a:gd name="connsiteX4" fmla="*/ 1179636 w 6150220"/>
                <a:gd name="connsiteY4" fmla="*/ 8393724 h 8464062"/>
                <a:gd name="connsiteX5" fmla="*/ 945175 w 6150220"/>
                <a:gd name="connsiteY5" fmla="*/ 7831015 h 8464062"/>
                <a:gd name="connsiteX6" fmla="*/ 781051 w 6150220"/>
                <a:gd name="connsiteY6" fmla="*/ 7408985 h 8464062"/>
                <a:gd name="connsiteX7" fmla="*/ 804498 w 6150220"/>
                <a:gd name="connsiteY7" fmla="*/ 6869724 h 8464062"/>
                <a:gd name="connsiteX8" fmla="*/ 288682 w 6150220"/>
                <a:gd name="connsiteY8" fmla="*/ 6611816 h 8464062"/>
                <a:gd name="connsiteX9" fmla="*/ 874836 w 6150220"/>
                <a:gd name="connsiteY9" fmla="*/ 4783016 h 8464062"/>
                <a:gd name="connsiteX10" fmla="*/ 968620 w 6150220"/>
                <a:gd name="connsiteY10" fmla="*/ 1852247 h 8464062"/>
                <a:gd name="connsiteX11" fmla="*/ 874836 w 6150220"/>
                <a:gd name="connsiteY11" fmla="*/ 937846 h 8464062"/>
                <a:gd name="connsiteX0" fmla="*/ 874836 w 6150220"/>
                <a:gd name="connsiteY0" fmla="*/ 937846 h 9472247"/>
                <a:gd name="connsiteX1" fmla="*/ 3500805 w 6150220"/>
                <a:gd name="connsiteY1" fmla="*/ 0 h 9472247"/>
                <a:gd name="connsiteX2" fmla="*/ 6150220 w 6150220"/>
                <a:gd name="connsiteY2" fmla="*/ 8464062 h 9472247"/>
                <a:gd name="connsiteX3" fmla="*/ 1672005 w 6150220"/>
                <a:gd name="connsiteY3" fmla="*/ 9472247 h 9472247"/>
                <a:gd name="connsiteX4" fmla="*/ 1179636 w 6150220"/>
                <a:gd name="connsiteY4" fmla="*/ 8393724 h 9472247"/>
                <a:gd name="connsiteX5" fmla="*/ 945175 w 6150220"/>
                <a:gd name="connsiteY5" fmla="*/ 7831015 h 9472247"/>
                <a:gd name="connsiteX6" fmla="*/ 781051 w 6150220"/>
                <a:gd name="connsiteY6" fmla="*/ 7408985 h 9472247"/>
                <a:gd name="connsiteX7" fmla="*/ 804498 w 6150220"/>
                <a:gd name="connsiteY7" fmla="*/ 6869724 h 9472247"/>
                <a:gd name="connsiteX8" fmla="*/ 288682 w 6150220"/>
                <a:gd name="connsiteY8" fmla="*/ 6611816 h 9472247"/>
                <a:gd name="connsiteX9" fmla="*/ 874836 w 6150220"/>
                <a:gd name="connsiteY9" fmla="*/ 4783016 h 9472247"/>
                <a:gd name="connsiteX10" fmla="*/ 968620 w 6150220"/>
                <a:gd name="connsiteY10" fmla="*/ 1852247 h 9472247"/>
                <a:gd name="connsiteX11" fmla="*/ 874836 w 6150220"/>
                <a:gd name="connsiteY11" fmla="*/ 937846 h 9472247"/>
                <a:gd name="connsiteX0" fmla="*/ 874836 w 6150220"/>
                <a:gd name="connsiteY0" fmla="*/ 937846 h 9472247"/>
                <a:gd name="connsiteX1" fmla="*/ 3500805 w 6150220"/>
                <a:gd name="connsiteY1" fmla="*/ 0 h 9472247"/>
                <a:gd name="connsiteX2" fmla="*/ 6150220 w 6150220"/>
                <a:gd name="connsiteY2" fmla="*/ 8464062 h 9472247"/>
                <a:gd name="connsiteX3" fmla="*/ 1672005 w 6150220"/>
                <a:gd name="connsiteY3" fmla="*/ 9472247 h 9472247"/>
                <a:gd name="connsiteX4" fmla="*/ 1179636 w 6150220"/>
                <a:gd name="connsiteY4" fmla="*/ 8393724 h 9472247"/>
                <a:gd name="connsiteX5" fmla="*/ 945175 w 6150220"/>
                <a:gd name="connsiteY5" fmla="*/ 7831015 h 9472247"/>
                <a:gd name="connsiteX6" fmla="*/ 781051 w 6150220"/>
                <a:gd name="connsiteY6" fmla="*/ 7408985 h 9472247"/>
                <a:gd name="connsiteX7" fmla="*/ 804498 w 6150220"/>
                <a:gd name="connsiteY7" fmla="*/ 6869724 h 9472247"/>
                <a:gd name="connsiteX8" fmla="*/ 288682 w 6150220"/>
                <a:gd name="connsiteY8" fmla="*/ 6611816 h 9472247"/>
                <a:gd name="connsiteX9" fmla="*/ 874836 w 6150220"/>
                <a:gd name="connsiteY9" fmla="*/ 4783016 h 9472247"/>
                <a:gd name="connsiteX10" fmla="*/ 968620 w 6150220"/>
                <a:gd name="connsiteY10" fmla="*/ 1852247 h 9472247"/>
                <a:gd name="connsiteX11" fmla="*/ 874836 w 6150220"/>
                <a:gd name="connsiteY11" fmla="*/ 937846 h 9472247"/>
                <a:gd name="connsiteX0" fmla="*/ 874836 w 6150220"/>
                <a:gd name="connsiteY0" fmla="*/ 937846 h 9472247"/>
                <a:gd name="connsiteX1" fmla="*/ 3500805 w 6150220"/>
                <a:gd name="connsiteY1" fmla="*/ 0 h 9472247"/>
                <a:gd name="connsiteX2" fmla="*/ 6150220 w 6150220"/>
                <a:gd name="connsiteY2" fmla="*/ 8464062 h 9472247"/>
                <a:gd name="connsiteX3" fmla="*/ 1672005 w 6150220"/>
                <a:gd name="connsiteY3" fmla="*/ 9472247 h 9472247"/>
                <a:gd name="connsiteX4" fmla="*/ 1179636 w 6150220"/>
                <a:gd name="connsiteY4" fmla="*/ 8393724 h 9472247"/>
                <a:gd name="connsiteX5" fmla="*/ 945175 w 6150220"/>
                <a:gd name="connsiteY5" fmla="*/ 7831015 h 9472247"/>
                <a:gd name="connsiteX6" fmla="*/ 781051 w 6150220"/>
                <a:gd name="connsiteY6" fmla="*/ 7408985 h 9472247"/>
                <a:gd name="connsiteX7" fmla="*/ 804498 w 6150220"/>
                <a:gd name="connsiteY7" fmla="*/ 6869724 h 9472247"/>
                <a:gd name="connsiteX8" fmla="*/ 288682 w 6150220"/>
                <a:gd name="connsiteY8" fmla="*/ 6611816 h 9472247"/>
                <a:gd name="connsiteX9" fmla="*/ 874836 w 6150220"/>
                <a:gd name="connsiteY9" fmla="*/ 4783016 h 9472247"/>
                <a:gd name="connsiteX10" fmla="*/ 968620 w 6150220"/>
                <a:gd name="connsiteY10" fmla="*/ 1852247 h 9472247"/>
                <a:gd name="connsiteX11" fmla="*/ 874836 w 6150220"/>
                <a:gd name="connsiteY11" fmla="*/ 937846 h 9472247"/>
                <a:gd name="connsiteX0" fmla="*/ 874836 w 6150220"/>
                <a:gd name="connsiteY0" fmla="*/ 937846 h 9472247"/>
                <a:gd name="connsiteX1" fmla="*/ 3500805 w 6150220"/>
                <a:gd name="connsiteY1" fmla="*/ 0 h 9472247"/>
                <a:gd name="connsiteX2" fmla="*/ 6150220 w 6150220"/>
                <a:gd name="connsiteY2" fmla="*/ 8464062 h 9472247"/>
                <a:gd name="connsiteX3" fmla="*/ 4180744 w 6150220"/>
                <a:gd name="connsiteY3" fmla="*/ 8956431 h 9472247"/>
                <a:gd name="connsiteX4" fmla="*/ 1672005 w 6150220"/>
                <a:gd name="connsiteY4" fmla="*/ 9472247 h 9472247"/>
                <a:gd name="connsiteX5" fmla="*/ 1179636 w 6150220"/>
                <a:gd name="connsiteY5" fmla="*/ 8393724 h 9472247"/>
                <a:gd name="connsiteX6" fmla="*/ 945175 w 6150220"/>
                <a:gd name="connsiteY6" fmla="*/ 7831015 h 9472247"/>
                <a:gd name="connsiteX7" fmla="*/ 781051 w 6150220"/>
                <a:gd name="connsiteY7" fmla="*/ 7408985 h 9472247"/>
                <a:gd name="connsiteX8" fmla="*/ 804498 w 6150220"/>
                <a:gd name="connsiteY8" fmla="*/ 6869724 h 9472247"/>
                <a:gd name="connsiteX9" fmla="*/ 288682 w 6150220"/>
                <a:gd name="connsiteY9" fmla="*/ 6611816 h 9472247"/>
                <a:gd name="connsiteX10" fmla="*/ 874836 w 6150220"/>
                <a:gd name="connsiteY10" fmla="*/ 4783016 h 9472247"/>
                <a:gd name="connsiteX11" fmla="*/ 968620 w 6150220"/>
                <a:gd name="connsiteY11" fmla="*/ 1852247 h 9472247"/>
                <a:gd name="connsiteX12" fmla="*/ 874836 w 6150220"/>
                <a:gd name="connsiteY12" fmla="*/ 937846 h 9472247"/>
                <a:gd name="connsiteX0" fmla="*/ 874836 w 6150220"/>
                <a:gd name="connsiteY0" fmla="*/ 937846 h 9472247"/>
                <a:gd name="connsiteX1" fmla="*/ 3500805 w 6150220"/>
                <a:gd name="connsiteY1" fmla="*/ 0 h 9472247"/>
                <a:gd name="connsiteX2" fmla="*/ 6150220 w 6150220"/>
                <a:gd name="connsiteY2" fmla="*/ 8464062 h 9472247"/>
                <a:gd name="connsiteX3" fmla="*/ 3242897 w 6150220"/>
                <a:gd name="connsiteY3" fmla="*/ 8815754 h 9472247"/>
                <a:gd name="connsiteX4" fmla="*/ 1672005 w 6150220"/>
                <a:gd name="connsiteY4" fmla="*/ 9472247 h 9472247"/>
                <a:gd name="connsiteX5" fmla="*/ 1179636 w 6150220"/>
                <a:gd name="connsiteY5" fmla="*/ 8393724 h 9472247"/>
                <a:gd name="connsiteX6" fmla="*/ 945175 w 6150220"/>
                <a:gd name="connsiteY6" fmla="*/ 7831015 h 9472247"/>
                <a:gd name="connsiteX7" fmla="*/ 781051 w 6150220"/>
                <a:gd name="connsiteY7" fmla="*/ 7408985 h 9472247"/>
                <a:gd name="connsiteX8" fmla="*/ 804498 w 6150220"/>
                <a:gd name="connsiteY8" fmla="*/ 6869724 h 9472247"/>
                <a:gd name="connsiteX9" fmla="*/ 288682 w 6150220"/>
                <a:gd name="connsiteY9" fmla="*/ 6611816 h 9472247"/>
                <a:gd name="connsiteX10" fmla="*/ 874836 w 6150220"/>
                <a:gd name="connsiteY10" fmla="*/ 4783016 h 9472247"/>
                <a:gd name="connsiteX11" fmla="*/ 968620 w 6150220"/>
                <a:gd name="connsiteY11" fmla="*/ 1852247 h 9472247"/>
                <a:gd name="connsiteX12" fmla="*/ 874836 w 6150220"/>
                <a:gd name="connsiteY12" fmla="*/ 937846 h 9472247"/>
                <a:gd name="connsiteX0" fmla="*/ 874836 w 6150220"/>
                <a:gd name="connsiteY0" fmla="*/ 937846 h 9472247"/>
                <a:gd name="connsiteX1" fmla="*/ 3500805 w 6150220"/>
                <a:gd name="connsiteY1" fmla="*/ 0 h 9472247"/>
                <a:gd name="connsiteX2" fmla="*/ 6150220 w 6150220"/>
                <a:gd name="connsiteY2" fmla="*/ 8464062 h 9472247"/>
                <a:gd name="connsiteX3" fmla="*/ 4977913 w 6150220"/>
                <a:gd name="connsiteY3" fmla="*/ 8604739 h 9472247"/>
                <a:gd name="connsiteX4" fmla="*/ 3242897 w 6150220"/>
                <a:gd name="connsiteY4" fmla="*/ 8815754 h 9472247"/>
                <a:gd name="connsiteX5" fmla="*/ 1672005 w 6150220"/>
                <a:gd name="connsiteY5" fmla="*/ 9472247 h 9472247"/>
                <a:gd name="connsiteX6" fmla="*/ 1179636 w 6150220"/>
                <a:gd name="connsiteY6" fmla="*/ 8393724 h 9472247"/>
                <a:gd name="connsiteX7" fmla="*/ 945175 w 6150220"/>
                <a:gd name="connsiteY7" fmla="*/ 7831015 h 9472247"/>
                <a:gd name="connsiteX8" fmla="*/ 781051 w 6150220"/>
                <a:gd name="connsiteY8" fmla="*/ 7408985 h 9472247"/>
                <a:gd name="connsiteX9" fmla="*/ 804498 w 6150220"/>
                <a:gd name="connsiteY9" fmla="*/ 6869724 h 9472247"/>
                <a:gd name="connsiteX10" fmla="*/ 288682 w 6150220"/>
                <a:gd name="connsiteY10" fmla="*/ 6611816 h 9472247"/>
                <a:gd name="connsiteX11" fmla="*/ 874836 w 6150220"/>
                <a:gd name="connsiteY11" fmla="*/ 4783016 h 9472247"/>
                <a:gd name="connsiteX12" fmla="*/ 968620 w 6150220"/>
                <a:gd name="connsiteY12" fmla="*/ 1852247 h 9472247"/>
                <a:gd name="connsiteX13" fmla="*/ 874836 w 6150220"/>
                <a:gd name="connsiteY13" fmla="*/ 937846 h 9472247"/>
                <a:gd name="connsiteX0" fmla="*/ 874836 w 6150220"/>
                <a:gd name="connsiteY0" fmla="*/ 937846 h 9472247"/>
                <a:gd name="connsiteX1" fmla="*/ 3500805 w 6150220"/>
                <a:gd name="connsiteY1" fmla="*/ 0 h 9472247"/>
                <a:gd name="connsiteX2" fmla="*/ 6150220 w 6150220"/>
                <a:gd name="connsiteY2" fmla="*/ 8464062 h 9472247"/>
                <a:gd name="connsiteX3" fmla="*/ 3758713 w 6150220"/>
                <a:gd name="connsiteY3" fmla="*/ 8839201 h 9472247"/>
                <a:gd name="connsiteX4" fmla="*/ 3242897 w 6150220"/>
                <a:gd name="connsiteY4" fmla="*/ 8815754 h 9472247"/>
                <a:gd name="connsiteX5" fmla="*/ 1672005 w 6150220"/>
                <a:gd name="connsiteY5" fmla="*/ 9472247 h 9472247"/>
                <a:gd name="connsiteX6" fmla="*/ 1179636 w 6150220"/>
                <a:gd name="connsiteY6" fmla="*/ 8393724 h 9472247"/>
                <a:gd name="connsiteX7" fmla="*/ 945175 w 6150220"/>
                <a:gd name="connsiteY7" fmla="*/ 7831015 h 9472247"/>
                <a:gd name="connsiteX8" fmla="*/ 781051 w 6150220"/>
                <a:gd name="connsiteY8" fmla="*/ 7408985 h 9472247"/>
                <a:gd name="connsiteX9" fmla="*/ 804498 w 6150220"/>
                <a:gd name="connsiteY9" fmla="*/ 6869724 h 9472247"/>
                <a:gd name="connsiteX10" fmla="*/ 288682 w 6150220"/>
                <a:gd name="connsiteY10" fmla="*/ 6611816 h 9472247"/>
                <a:gd name="connsiteX11" fmla="*/ 874836 w 6150220"/>
                <a:gd name="connsiteY11" fmla="*/ 4783016 h 9472247"/>
                <a:gd name="connsiteX12" fmla="*/ 968620 w 6150220"/>
                <a:gd name="connsiteY12" fmla="*/ 1852247 h 9472247"/>
                <a:gd name="connsiteX13" fmla="*/ 874836 w 6150220"/>
                <a:gd name="connsiteY13" fmla="*/ 937846 h 9472247"/>
                <a:gd name="connsiteX0" fmla="*/ 874836 w 5048251"/>
                <a:gd name="connsiteY0" fmla="*/ 937846 h 10245970"/>
                <a:gd name="connsiteX1" fmla="*/ 3500805 w 5048251"/>
                <a:gd name="connsiteY1" fmla="*/ 0 h 10245970"/>
                <a:gd name="connsiteX2" fmla="*/ 5048251 w 5048251"/>
                <a:gd name="connsiteY2" fmla="*/ 10245970 h 10245970"/>
                <a:gd name="connsiteX3" fmla="*/ 3758713 w 5048251"/>
                <a:gd name="connsiteY3" fmla="*/ 8839201 h 10245970"/>
                <a:gd name="connsiteX4" fmla="*/ 3242897 w 5048251"/>
                <a:gd name="connsiteY4" fmla="*/ 8815754 h 10245970"/>
                <a:gd name="connsiteX5" fmla="*/ 1672005 w 5048251"/>
                <a:gd name="connsiteY5" fmla="*/ 9472247 h 10245970"/>
                <a:gd name="connsiteX6" fmla="*/ 1179636 w 5048251"/>
                <a:gd name="connsiteY6" fmla="*/ 8393724 h 10245970"/>
                <a:gd name="connsiteX7" fmla="*/ 945175 w 5048251"/>
                <a:gd name="connsiteY7" fmla="*/ 7831015 h 10245970"/>
                <a:gd name="connsiteX8" fmla="*/ 781051 w 5048251"/>
                <a:gd name="connsiteY8" fmla="*/ 7408985 h 10245970"/>
                <a:gd name="connsiteX9" fmla="*/ 804498 w 5048251"/>
                <a:gd name="connsiteY9" fmla="*/ 6869724 h 10245970"/>
                <a:gd name="connsiteX10" fmla="*/ 288682 w 5048251"/>
                <a:gd name="connsiteY10" fmla="*/ 6611816 h 10245970"/>
                <a:gd name="connsiteX11" fmla="*/ 874836 w 5048251"/>
                <a:gd name="connsiteY11" fmla="*/ 4783016 h 10245970"/>
                <a:gd name="connsiteX12" fmla="*/ 968620 w 5048251"/>
                <a:gd name="connsiteY12" fmla="*/ 1852247 h 10245970"/>
                <a:gd name="connsiteX13" fmla="*/ 874836 w 5048251"/>
                <a:gd name="connsiteY13" fmla="*/ 937846 h 10245970"/>
                <a:gd name="connsiteX0" fmla="*/ 874836 w 5048251"/>
                <a:gd name="connsiteY0" fmla="*/ 937846 h 10245970"/>
                <a:gd name="connsiteX1" fmla="*/ 3500805 w 5048251"/>
                <a:gd name="connsiteY1" fmla="*/ 0 h 10245970"/>
                <a:gd name="connsiteX2" fmla="*/ 5048251 w 5048251"/>
                <a:gd name="connsiteY2" fmla="*/ 10245970 h 10245970"/>
                <a:gd name="connsiteX3" fmla="*/ 3758713 w 5048251"/>
                <a:gd name="connsiteY3" fmla="*/ 8839201 h 10245970"/>
                <a:gd name="connsiteX4" fmla="*/ 3242897 w 5048251"/>
                <a:gd name="connsiteY4" fmla="*/ 8815754 h 10245970"/>
                <a:gd name="connsiteX5" fmla="*/ 1672005 w 5048251"/>
                <a:gd name="connsiteY5" fmla="*/ 9472247 h 10245970"/>
                <a:gd name="connsiteX6" fmla="*/ 1179636 w 5048251"/>
                <a:gd name="connsiteY6" fmla="*/ 8393724 h 10245970"/>
                <a:gd name="connsiteX7" fmla="*/ 945175 w 5048251"/>
                <a:gd name="connsiteY7" fmla="*/ 7831015 h 10245970"/>
                <a:gd name="connsiteX8" fmla="*/ 781051 w 5048251"/>
                <a:gd name="connsiteY8" fmla="*/ 7408985 h 10245970"/>
                <a:gd name="connsiteX9" fmla="*/ 804498 w 5048251"/>
                <a:gd name="connsiteY9" fmla="*/ 6869724 h 10245970"/>
                <a:gd name="connsiteX10" fmla="*/ 288682 w 5048251"/>
                <a:gd name="connsiteY10" fmla="*/ 6611816 h 10245970"/>
                <a:gd name="connsiteX11" fmla="*/ 874836 w 5048251"/>
                <a:gd name="connsiteY11" fmla="*/ 4783016 h 10245970"/>
                <a:gd name="connsiteX12" fmla="*/ 968620 w 5048251"/>
                <a:gd name="connsiteY12" fmla="*/ 1852247 h 10245970"/>
                <a:gd name="connsiteX13" fmla="*/ 874836 w 5048251"/>
                <a:gd name="connsiteY13" fmla="*/ 937846 h 10245970"/>
                <a:gd name="connsiteX0" fmla="*/ 874836 w 5048251"/>
                <a:gd name="connsiteY0" fmla="*/ 937846 h 10245970"/>
                <a:gd name="connsiteX1" fmla="*/ 3500805 w 5048251"/>
                <a:gd name="connsiteY1" fmla="*/ 0 h 10245970"/>
                <a:gd name="connsiteX2" fmla="*/ 5048251 w 5048251"/>
                <a:gd name="connsiteY2" fmla="*/ 10245970 h 10245970"/>
                <a:gd name="connsiteX3" fmla="*/ 3758713 w 5048251"/>
                <a:gd name="connsiteY3" fmla="*/ 8839201 h 10245970"/>
                <a:gd name="connsiteX4" fmla="*/ 3242897 w 5048251"/>
                <a:gd name="connsiteY4" fmla="*/ 8815754 h 10245970"/>
                <a:gd name="connsiteX5" fmla="*/ 1672005 w 5048251"/>
                <a:gd name="connsiteY5" fmla="*/ 9472247 h 10245970"/>
                <a:gd name="connsiteX6" fmla="*/ 1179636 w 5048251"/>
                <a:gd name="connsiteY6" fmla="*/ 8393724 h 10245970"/>
                <a:gd name="connsiteX7" fmla="*/ 945175 w 5048251"/>
                <a:gd name="connsiteY7" fmla="*/ 7831015 h 10245970"/>
                <a:gd name="connsiteX8" fmla="*/ 781051 w 5048251"/>
                <a:gd name="connsiteY8" fmla="*/ 7408985 h 10245970"/>
                <a:gd name="connsiteX9" fmla="*/ 804498 w 5048251"/>
                <a:gd name="connsiteY9" fmla="*/ 6869724 h 10245970"/>
                <a:gd name="connsiteX10" fmla="*/ 288682 w 5048251"/>
                <a:gd name="connsiteY10" fmla="*/ 6611816 h 10245970"/>
                <a:gd name="connsiteX11" fmla="*/ 874836 w 5048251"/>
                <a:gd name="connsiteY11" fmla="*/ 4783016 h 10245970"/>
                <a:gd name="connsiteX12" fmla="*/ 968620 w 5048251"/>
                <a:gd name="connsiteY12" fmla="*/ 1852247 h 10245970"/>
                <a:gd name="connsiteX13" fmla="*/ 874836 w 5048251"/>
                <a:gd name="connsiteY13" fmla="*/ 937846 h 10245970"/>
                <a:gd name="connsiteX0" fmla="*/ 874836 w 5048251"/>
                <a:gd name="connsiteY0" fmla="*/ 937846 h 10245970"/>
                <a:gd name="connsiteX1" fmla="*/ 3500805 w 5048251"/>
                <a:gd name="connsiteY1" fmla="*/ 0 h 10245970"/>
                <a:gd name="connsiteX2" fmla="*/ 5048251 w 5048251"/>
                <a:gd name="connsiteY2" fmla="*/ 10245970 h 10245970"/>
                <a:gd name="connsiteX3" fmla="*/ 3758713 w 5048251"/>
                <a:gd name="connsiteY3" fmla="*/ 8839201 h 10245970"/>
                <a:gd name="connsiteX4" fmla="*/ 2984989 w 5048251"/>
                <a:gd name="connsiteY4" fmla="*/ 8932984 h 10245970"/>
                <a:gd name="connsiteX5" fmla="*/ 1672005 w 5048251"/>
                <a:gd name="connsiteY5" fmla="*/ 9472247 h 10245970"/>
                <a:gd name="connsiteX6" fmla="*/ 1179636 w 5048251"/>
                <a:gd name="connsiteY6" fmla="*/ 8393724 h 10245970"/>
                <a:gd name="connsiteX7" fmla="*/ 945175 w 5048251"/>
                <a:gd name="connsiteY7" fmla="*/ 7831015 h 10245970"/>
                <a:gd name="connsiteX8" fmla="*/ 781051 w 5048251"/>
                <a:gd name="connsiteY8" fmla="*/ 7408985 h 10245970"/>
                <a:gd name="connsiteX9" fmla="*/ 804498 w 5048251"/>
                <a:gd name="connsiteY9" fmla="*/ 6869724 h 10245970"/>
                <a:gd name="connsiteX10" fmla="*/ 288682 w 5048251"/>
                <a:gd name="connsiteY10" fmla="*/ 6611816 h 10245970"/>
                <a:gd name="connsiteX11" fmla="*/ 874836 w 5048251"/>
                <a:gd name="connsiteY11" fmla="*/ 4783016 h 10245970"/>
                <a:gd name="connsiteX12" fmla="*/ 968620 w 5048251"/>
                <a:gd name="connsiteY12" fmla="*/ 1852247 h 10245970"/>
                <a:gd name="connsiteX13" fmla="*/ 874836 w 5048251"/>
                <a:gd name="connsiteY13" fmla="*/ 937846 h 10245970"/>
                <a:gd name="connsiteX0" fmla="*/ 874836 w 5048251"/>
                <a:gd name="connsiteY0" fmla="*/ 937846 h 10245970"/>
                <a:gd name="connsiteX1" fmla="*/ 3500805 w 5048251"/>
                <a:gd name="connsiteY1" fmla="*/ 0 h 10245970"/>
                <a:gd name="connsiteX2" fmla="*/ 5048251 w 5048251"/>
                <a:gd name="connsiteY2" fmla="*/ 10245970 h 10245970"/>
                <a:gd name="connsiteX3" fmla="*/ 3758713 w 5048251"/>
                <a:gd name="connsiteY3" fmla="*/ 8839201 h 10245970"/>
                <a:gd name="connsiteX4" fmla="*/ 2984989 w 5048251"/>
                <a:gd name="connsiteY4" fmla="*/ 8932984 h 10245970"/>
                <a:gd name="connsiteX5" fmla="*/ 1672005 w 5048251"/>
                <a:gd name="connsiteY5" fmla="*/ 9472247 h 10245970"/>
                <a:gd name="connsiteX6" fmla="*/ 1179636 w 5048251"/>
                <a:gd name="connsiteY6" fmla="*/ 8393724 h 10245970"/>
                <a:gd name="connsiteX7" fmla="*/ 945175 w 5048251"/>
                <a:gd name="connsiteY7" fmla="*/ 7831015 h 10245970"/>
                <a:gd name="connsiteX8" fmla="*/ 781051 w 5048251"/>
                <a:gd name="connsiteY8" fmla="*/ 7408985 h 10245970"/>
                <a:gd name="connsiteX9" fmla="*/ 804498 w 5048251"/>
                <a:gd name="connsiteY9" fmla="*/ 6869724 h 10245970"/>
                <a:gd name="connsiteX10" fmla="*/ 288682 w 5048251"/>
                <a:gd name="connsiteY10" fmla="*/ 6611816 h 10245970"/>
                <a:gd name="connsiteX11" fmla="*/ 874836 w 5048251"/>
                <a:gd name="connsiteY11" fmla="*/ 4783016 h 10245970"/>
                <a:gd name="connsiteX12" fmla="*/ 968620 w 5048251"/>
                <a:gd name="connsiteY12" fmla="*/ 1852247 h 10245970"/>
                <a:gd name="connsiteX13" fmla="*/ 874836 w 5048251"/>
                <a:gd name="connsiteY13" fmla="*/ 937846 h 10245970"/>
                <a:gd name="connsiteX0" fmla="*/ 874836 w 5048251"/>
                <a:gd name="connsiteY0" fmla="*/ 937846 h 10245970"/>
                <a:gd name="connsiteX1" fmla="*/ 3500805 w 5048251"/>
                <a:gd name="connsiteY1" fmla="*/ 0 h 10245970"/>
                <a:gd name="connsiteX2" fmla="*/ 5048251 w 5048251"/>
                <a:gd name="connsiteY2" fmla="*/ 10245970 h 10245970"/>
                <a:gd name="connsiteX3" fmla="*/ 3758713 w 5048251"/>
                <a:gd name="connsiteY3" fmla="*/ 8839201 h 10245970"/>
                <a:gd name="connsiteX4" fmla="*/ 2984989 w 5048251"/>
                <a:gd name="connsiteY4" fmla="*/ 8932984 h 10245970"/>
                <a:gd name="connsiteX5" fmla="*/ 1672005 w 5048251"/>
                <a:gd name="connsiteY5" fmla="*/ 9472247 h 10245970"/>
                <a:gd name="connsiteX6" fmla="*/ 1179636 w 5048251"/>
                <a:gd name="connsiteY6" fmla="*/ 8393724 h 10245970"/>
                <a:gd name="connsiteX7" fmla="*/ 945175 w 5048251"/>
                <a:gd name="connsiteY7" fmla="*/ 7831015 h 10245970"/>
                <a:gd name="connsiteX8" fmla="*/ 781051 w 5048251"/>
                <a:gd name="connsiteY8" fmla="*/ 7408985 h 10245970"/>
                <a:gd name="connsiteX9" fmla="*/ 804498 w 5048251"/>
                <a:gd name="connsiteY9" fmla="*/ 6869724 h 10245970"/>
                <a:gd name="connsiteX10" fmla="*/ 288682 w 5048251"/>
                <a:gd name="connsiteY10" fmla="*/ 6611816 h 10245970"/>
                <a:gd name="connsiteX11" fmla="*/ 874836 w 5048251"/>
                <a:gd name="connsiteY11" fmla="*/ 4783016 h 10245970"/>
                <a:gd name="connsiteX12" fmla="*/ 968620 w 5048251"/>
                <a:gd name="connsiteY12" fmla="*/ 1852247 h 10245970"/>
                <a:gd name="connsiteX13" fmla="*/ 874836 w 5048251"/>
                <a:gd name="connsiteY13" fmla="*/ 937846 h 10245970"/>
                <a:gd name="connsiteX0" fmla="*/ 874836 w 5048251"/>
                <a:gd name="connsiteY0" fmla="*/ 937846 h 10245970"/>
                <a:gd name="connsiteX1" fmla="*/ 3500805 w 5048251"/>
                <a:gd name="connsiteY1" fmla="*/ 0 h 10245970"/>
                <a:gd name="connsiteX2" fmla="*/ 5048251 w 5048251"/>
                <a:gd name="connsiteY2" fmla="*/ 10245970 h 10245970"/>
                <a:gd name="connsiteX3" fmla="*/ 3758713 w 5048251"/>
                <a:gd name="connsiteY3" fmla="*/ 8839201 h 10245970"/>
                <a:gd name="connsiteX4" fmla="*/ 2984989 w 5048251"/>
                <a:gd name="connsiteY4" fmla="*/ 8932984 h 10245970"/>
                <a:gd name="connsiteX5" fmla="*/ 1672005 w 5048251"/>
                <a:gd name="connsiteY5" fmla="*/ 9472247 h 10245970"/>
                <a:gd name="connsiteX6" fmla="*/ 1179636 w 5048251"/>
                <a:gd name="connsiteY6" fmla="*/ 8393724 h 10245970"/>
                <a:gd name="connsiteX7" fmla="*/ 945175 w 5048251"/>
                <a:gd name="connsiteY7" fmla="*/ 7831015 h 10245970"/>
                <a:gd name="connsiteX8" fmla="*/ 781051 w 5048251"/>
                <a:gd name="connsiteY8" fmla="*/ 7408985 h 10245970"/>
                <a:gd name="connsiteX9" fmla="*/ 804498 w 5048251"/>
                <a:gd name="connsiteY9" fmla="*/ 6869724 h 10245970"/>
                <a:gd name="connsiteX10" fmla="*/ 288682 w 5048251"/>
                <a:gd name="connsiteY10" fmla="*/ 6611816 h 10245970"/>
                <a:gd name="connsiteX11" fmla="*/ 874836 w 5048251"/>
                <a:gd name="connsiteY11" fmla="*/ 4783016 h 10245970"/>
                <a:gd name="connsiteX12" fmla="*/ 968620 w 5048251"/>
                <a:gd name="connsiteY12" fmla="*/ 1852247 h 10245970"/>
                <a:gd name="connsiteX13" fmla="*/ 874836 w 5048251"/>
                <a:gd name="connsiteY13" fmla="*/ 937846 h 10245970"/>
                <a:gd name="connsiteX0" fmla="*/ 874836 w 5048251"/>
                <a:gd name="connsiteY0" fmla="*/ 937846 h 10245970"/>
                <a:gd name="connsiteX1" fmla="*/ 3500805 w 5048251"/>
                <a:gd name="connsiteY1" fmla="*/ 0 h 10245970"/>
                <a:gd name="connsiteX2" fmla="*/ 5048251 w 5048251"/>
                <a:gd name="connsiteY2" fmla="*/ 10245970 h 10245970"/>
                <a:gd name="connsiteX3" fmla="*/ 3758713 w 5048251"/>
                <a:gd name="connsiteY3" fmla="*/ 8839201 h 10245970"/>
                <a:gd name="connsiteX4" fmla="*/ 2984989 w 5048251"/>
                <a:gd name="connsiteY4" fmla="*/ 8932984 h 10245970"/>
                <a:gd name="connsiteX5" fmla="*/ 1672005 w 5048251"/>
                <a:gd name="connsiteY5" fmla="*/ 9472247 h 10245970"/>
                <a:gd name="connsiteX6" fmla="*/ 1179636 w 5048251"/>
                <a:gd name="connsiteY6" fmla="*/ 8393724 h 10245970"/>
                <a:gd name="connsiteX7" fmla="*/ 945175 w 5048251"/>
                <a:gd name="connsiteY7" fmla="*/ 7831015 h 10245970"/>
                <a:gd name="connsiteX8" fmla="*/ 781051 w 5048251"/>
                <a:gd name="connsiteY8" fmla="*/ 7408985 h 10245970"/>
                <a:gd name="connsiteX9" fmla="*/ 804498 w 5048251"/>
                <a:gd name="connsiteY9" fmla="*/ 6869724 h 10245970"/>
                <a:gd name="connsiteX10" fmla="*/ 288682 w 5048251"/>
                <a:gd name="connsiteY10" fmla="*/ 6611816 h 10245970"/>
                <a:gd name="connsiteX11" fmla="*/ 874836 w 5048251"/>
                <a:gd name="connsiteY11" fmla="*/ 4783016 h 10245970"/>
                <a:gd name="connsiteX12" fmla="*/ 968620 w 5048251"/>
                <a:gd name="connsiteY12" fmla="*/ 1852247 h 10245970"/>
                <a:gd name="connsiteX13" fmla="*/ 874836 w 5048251"/>
                <a:gd name="connsiteY13" fmla="*/ 937846 h 10245970"/>
                <a:gd name="connsiteX0" fmla="*/ 874836 w 5048251"/>
                <a:gd name="connsiteY0" fmla="*/ 937846 h 10245970"/>
                <a:gd name="connsiteX1" fmla="*/ 3500805 w 5048251"/>
                <a:gd name="connsiteY1" fmla="*/ 0 h 10245970"/>
                <a:gd name="connsiteX2" fmla="*/ 5048251 w 5048251"/>
                <a:gd name="connsiteY2" fmla="*/ 10245970 h 10245970"/>
                <a:gd name="connsiteX3" fmla="*/ 3758713 w 5048251"/>
                <a:gd name="connsiteY3" fmla="*/ 8839201 h 10245970"/>
                <a:gd name="connsiteX4" fmla="*/ 2891205 w 5048251"/>
                <a:gd name="connsiteY4" fmla="*/ 8932984 h 10245970"/>
                <a:gd name="connsiteX5" fmla="*/ 1672005 w 5048251"/>
                <a:gd name="connsiteY5" fmla="*/ 9472247 h 10245970"/>
                <a:gd name="connsiteX6" fmla="*/ 1179636 w 5048251"/>
                <a:gd name="connsiteY6" fmla="*/ 8393724 h 10245970"/>
                <a:gd name="connsiteX7" fmla="*/ 945175 w 5048251"/>
                <a:gd name="connsiteY7" fmla="*/ 7831015 h 10245970"/>
                <a:gd name="connsiteX8" fmla="*/ 781051 w 5048251"/>
                <a:gd name="connsiteY8" fmla="*/ 7408985 h 10245970"/>
                <a:gd name="connsiteX9" fmla="*/ 804498 w 5048251"/>
                <a:gd name="connsiteY9" fmla="*/ 6869724 h 10245970"/>
                <a:gd name="connsiteX10" fmla="*/ 288682 w 5048251"/>
                <a:gd name="connsiteY10" fmla="*/ 6611816 h 10245970"/>
                <a:gd name="connsiteX11" fmla="*/ 874836 w 5048251"/>
                <a:gd name="connsiteY11" fmla="*/ 4783016 h 10245970"/>
                <a:gd name="connsiteX12" fmla="*/ 968620 w 5048251"/>
                <a:gd name="connsiteY12" fmla="*/ 1852247 h 10245970"/>
                <a:gd name="connsiteX13" fmla="*/ 874836 w 5048251"/>
                <a:gd name="connsiteY13" fmla="*/ 937846 h 10245970"/>
                <a:gd name="connsiteX0" fmla="*/ 874836 w 5048251"/>
                <a:gd name="connsiteY0" fmla="*/ 937846 h 10245970"/>
                <a:gd name="connsiteX1" fmla="*/ 3500805 w 5048251"/>
                <a:gd name="connsiteY1" fmla="*/ 0 h 10245970"/>
                <a:gd name="connsiteX2" fmla="*/ 5048251 w 5048251"/>
                <a:gd name="connsiteY2" fmla="*/ 10245970 h 10245970"/>
                <a:gd name="connsiteX3" fmla="*/ 3758713 w 5048251"/>
                <a:gd name="connsiteY3" fmla="*/ 8839201 h 10245970"/>
                <a:gd name="connsiteX4" fmla="*/ 2891205 w 5048251"/>
                <a:gd name="connsiteY4" fmla="*/ 8932984 h 10245970"/>
                <a:gd name="connsiteX5" fmla="*/ 1672005 w 5048251"/>
                <a:gd name="connsiteY5" fmla="*/ 9472247 h 10245970"/>
                <a:gd name="connsiteX6" fmla="*/ 1179636 w 5048251"/>
                <a:gd name="connsiteY6" fmla="*/ 8393724 h 10245970"/>
                <a:gd name="connsiteX7" fmla="*/ 945175 w 5048251"/>
                <a:gd name="connsiteY7" fmla="*/ 7831015 h 10245970"/>
                <a:gd name="connsiteX8" fmla="*/ 781051 w 5048251"/>
                <a:gd name="connsiteY8" fmla="*/ 7408985 h 10245970"/>
                <a:gd name="connsiteX9" fmla="*/ 804498 w 5048251"/>
                <a:gd name="connsiteY9" fmla="*/ 6869724 h 10245970"/>
                <a:gd name="connsiteX10" fmla="*/ 288682 w 5048251"/>
                <a:gd name="connsiteY10" fmla="*/ 6611816 h 10245970"/>
                <a:gd name="connsiteX11" fmla="*/ 874836 w 5048251"/>
                <a:gd name="connsiteY11" fmla="*/ 4783016 h 10245970"/>
                <a:gd name="connsiteX12" fmla="*/ 968620 w 5048251"/>
                <a:gd name="connsiteY12" fmla="*/ 1852247 h 10245970"/>
                <a:gd name="connsiteX13" fmla="*/ 874836 w 5048251"/>
                <a:gd name="connsiteY13" fmla="*/ 937846 h 10245970"/>
                <a:gd name="connsiteX0" fmla="*/ 874836 w 5048251"/>
                <a:gd name="connsiteY0" fmla="*/ 937846 h 10245970"/>
                <a:gd name="connsiteX1" fmla="*/ 3500805 w 5048251"/>
                <a:gd name="connsiteY1" fmla="*/ 0 h 10245970"/>
                <a:gd name="connsiteX2" fmla="*/ 5048251 w 5048251"/>
                <a:gd name="connsiteY2" fmla="*/ 10245970 h 10245970"/>
                <a:gd name="connsiteX3" fmla="*/ 3758713 w 5048251"/>
                <a:gd name="connsiteY3" fmla="*/ 8839201 h 10245970"/>
                <a:gd name="connsiteX4" fmla="*/ 2891205 w 5048251"/>
                <a:gd name="connsiteY4" fmla="*/ 8932984 h 10245970"/>
                <a:gd name="connsiteX5" fmla="*/ 1672005 w 5048251"/>
                <a:gd name="connsiteY5" fmla="*/ 9472247 h 10245970"/>
                <a:gd name="connsiteX6" fmla="*/ 1179636 w 5048251"/>
                <a:gd name="connsiteY6" fmla="*/ 8393724 h 10245970"/>
                <a:gd name="connsiteX7" fmla="*/ 945175 w 5048251"/>
                <a:gd name="connsiteY7" fmla="*/ 7831015 h 10245970"/>
                <a:gd name="connsiteX8" fmla="*/ 781051 w 5048251"/>
                <a:gd name="connsiteY8" fmla="*/ 7408985 h 10245970"/>
                <a:gd name="connsiteX9" fmla="*/ 804498 w 5048251"/>
                <a:gd name="connsiteY9" fmla="*/ 6869724 h 10245970"/>
                <a:gd name="connsiteX10" fmla="*/ 288682 w 5048251"/>
                <a:gd name="connsiteY10" fmla="*/ 6611816 h 10245970"/>
                <a:gd name="connsiteX11" fmla="*/ 874836 w 5048251"/>
                <a:gd name="connsiteY11" fmla="*/ 4783016 h 10245970"/>
                <a:gd name="connsiteX12" fmla="*/ 968620 w 5048251"/>
                <a:gd name="connsiteY12" fmla="*/ 1852247 h 10245970"/>
                <a:gd name="connsiteX13" fmla="*/ 874836 w 5048251"/>
                <a:gd name="connsiteY13" fmla="*/ 937846 h 10245970"/>
                <a:gd name="connsiteX0" fmla="*/ 874836 w 4977913"/>
                <a:gd name="connsiteY0" fmla="*/ 937846 h 10222524"/>
                <a:gd name="connsiteX1" fmla="*/ 3500805 w 4977913"/>
                <a:gd name="connsiteY1" fmla="*/ 0 h 10222524"/>
                <a:gd name="connsiteX2" fmla="*/ 4977913 w 4977913"/>
                <a:gd name="connsiteY2" fmla="*/ 10222524 h 10222524"/>
                <a:gd name="connsiteX3" fmla="*/ 3758713 w 4977913"/>
                <a:gd name="connsiteY3" fmla="*/ 8839201 h 10222524"/>
                <a:gd name="connsiteX4" fmla="*/ 2891205 w 4977913"/>
                <a:gd name="connsiteY4" fmla="*/ 8932984 h 10222524"/>
                <a:gd name="connsiteX5" fmla="*/ 1672005 w 4977913"/>
                <a:gd name="connsiteY5" fmla="*/ 9472247 h 10222524"/>
                <a:gd name="connsiteX6" fmla="*/ 1179636 w 4977913"/>
                <a:gd name="connsiteY6" fmla="*/ 8393724 h 10222524"/>
                <a:gd name="connsiteX7" fmla="*/ 945175 w 4977913"/>
                <a:gd name="connsiteY7" fmla="*/ 7831015 h 10222524"/>
                <a:gd name="connsiteX8" fmla="*/ 781051 w 4977913"/>
                <a:gd name="connsiteY8" fmla="*/ 7408985 h 10222524"/>
                <a:gd name="connsiteX9" fmla="*/ 804498 w 4977913"/>
                <a:gd name="connsiteY9" fmla="*/ 6869724 h 10222524"/>
                <a:gd name="connsiteX10" fmla="*/ 288682 w 4977913"/>
                <a:gd name="connsiteY10" fmla="*/ 6611816 h 10222524"/>
                <a:gd name="connsiteX11" fmla="*/ 874836 w 4977913"/>
                <a:gd name="connsiteY11" fmla="*/ 4783016 h 10222524"/>
                <a:gd name="connsiteX12" fmla="*/ 968620 w 4977913"/>
                <a:gd name="connsiteY12" fmla="*/ 1852247 h 10222524"/>
                <a:gd name="connsiteX13" fmla="*/ 874836 w 4977913"/>
                <a:gd name="connsiteY13" fmla="*/ 937846 h 10222524"/>
                <a:gd name="connsiteX0" fmla="*/ 874836 w 4977913"/>
                <a:gd name="connsiteY0" fmla="*/ 937846 h 10222524"/>
                <a:gd name="connsiteX1" fmla="*/ 3500805 w 4977913"/>
                <a:gd name="connsiteY1" fmla="*/ 0 h 10222524"/>
                <a:gd name="connsiteX2" fmla="*/ 4368314 w 4977913"/>
                <a:gd name="connsiteY2" fmla="*/ 5955323 h 10222524"/>
                <a:gd name="connsiteX3" fmla="*/ 4977913 w 4977913"/>
                <a:gd name="connsiteY3" fmla="*/ 10222524 h 10222524"/>
                <a:gd name="connsiteX4" fmla="*/ 3758713 w 4977913"/>
                <a:gd name="connsiteY4" fmla="*/ 8839201 h 10222524"/>
                <a:gd name="connsiteX5" fmla="*/ 2891205 w 4977913"/>
                <a:gd name="connsiteY5" fmla="*/ 8932984 h 10222524"/>
                <a:gd name="connsiteX6" fmla="*/ 1672005 w 4977913"/>
                <a:gd name="connsiteY6" fmla="*/ 9472247 h 10222524"/>
                <a:gd name="connsiteX7" fmla="*/ 1179636 w 4977913"/>
                <a:gd name="connsiteY7" fmla="*/ 8393724 h 10222524"/>
                <a:gd name="connsiteX8" fmla="*/ 945175 w 4977913"/>
                <a:gd name="connsiteY8" fmla="*/ 7831015 h 10222524"/>
                <a:gd name="connsiteX9" fmla="*/ 781051 w 4977913"/>
                <a:gd name="connsiteY9" fmla="*/ 7408985 h 10222524"/>
                <a:gd name="connsiteX10" fmla="*/ 804498 w 4977913"/>
                <a:gd name="connsiteY10" fmla="*/ 6869724 h 10222524"/>
                <a:gd name="connsiteX11" fmla="*/ 288682 w 4977913"/>
                <a:gd name="connsiteY11" fmla="*/ 6611816 h 10222524"/>
                <a:gd name="connsiteX12" fmla="*/ 874836 w 4977913"/>
                <a:gd name="connsiteY12" fmla="*/ 4783016 h 10222524"/>
                <a:gd name="connsiteX13" fmla="*/ 968620 w 4977913"/>
                <a:gd name="connsiteY13" fmla="*/ 1852247 h 10222524"/>
                <a:gd name="connsiteX14" fmla="*/ 874836 w 4977913"/>
                <a:gd name="connsiteY14" fmla="*/ 937846 h 10222524"/>
                <a:gd name="connsiteX0" fmla="*/ 874836 w 7603883"/>
                <a:gd name="connsiteY0" fmla="*/ 937846 h 10222524"/>
                <a:gd name="connsiteX1" fmla="*/ 3500805 w 7603883"/>
                <a:gd name="connsiteY1" fmla="*/ 0 h 10222524"/>
                <a:gd name="connsiteX2" fmla="*/ 7603883 w 7603883"/>
                <a:gd name="connsiteY2" fmla="*/ 7971692 h 10222524"/>
                <a:gd name="connsiteX3" fmla="*/ 4977913 w 7603883"/>
                <a:gd name="connsiteY3" fmla="*/ 10222524 h 10222524"/>
                <a:gd name="connsiteX4" fmla="*/ 3758713 w 7603883"/>
                <a:gd name="connsiteY4" fmla="*/ 8839201 h 10222524"/>
                <a:gd name="connsiteX5" fmla="*/ 2891205 w 7603883"/>
                <a:gd name="connsiteY5" fmla="*/ 8932984 h 10222524"/>
                <a:gd name="connsiteX6" fmla="*/ 1672005 w 7603883"/>
                <a:gd name="connsiteY6" fmla="*/ 9472247 h 10222524"/>
                <a:gd name="connsiteX7" fmla="*/ 1179636 w 7603883"/>
                <a:gd name="connsiteY7" fmla="*/ 8393724 h 10222524"/>
                <a:gd name="connsiteX8" fmla="*/ 945175 w 7603883"/>
                <a:gd name="connsiteY8" fmla="*/ 7831015 h 10222524"/>
                <a:gd name="connsiteX9" fmla="*/ 781051 w 7603883"/>
                <a:gd name="connsiteY9" fmla="*/ 7408985 h 10222524"/>
                <a:gd name="connsiteX10" fmla="*/ 804498 w 7603883"/>
                <a:gd name="connsiteY10" fmla="*/ 6869724 h 10222524"/>
                <a:gd name="connsiteX11" fmla="*/ 288682 w 7603883"/>
                <a:gd name="connsiteY11" fmla="*/ 6611816 h 10222524"/>
                <a:gd name="connsiteX12" fmla="*/ 874836 w 7603883"/>
                <a:gd name="connsiteY12" fmla="*/ 4783016 h 10222524"/>
                <a:gd name="connsiteX13" fmla="*/ 968620 w 7603883"/>
                <a:gd name="connsiteY13" fmla="*/ 1852247 h 10222524"/>
                <a:gd name="connsiteX14" fmla="*/ 874836 w 7603883"/>
                <a:gd name="connsiteY14" fmla="*/ 937846 h 10222524"/>
                <a:gd name="connsiteX0" fmla="*/ 874836 w 7603883"/>
                <a:gd name="connsiteY0" fmla="*/ 937846 h 10222524"/>
                <a:gd name="connsiteX1" fmla="*/ 3500805 w 7603883"/>
                <a:gd name="connsiteY1" fmla="*/ 0 h 10222524"/>
                <a:gd name="connsiteX2" fmla="*/ 5259268 w 7603883"/>
                <a:gd name="connsiteY2" fmla="*/ 3399692 h 10222524"/>
                <a:gd name="connsiteX3" fmla="*/ 7603883 w 7603883"/>
                <a:gd name="connsiteY3" fmla="*/ 7971692 h 10222524"/>
                <a:gd name="connsiteX4" fmla="*/ 4977913 w 7603883"/>
                <a:gd name="connsiteY4" fmla="*/ 10222524 h 10222524"/>
                <a:gd name="connsiteX5" fmla="*/ 3758713 w 7603883"/>
                <a:gd name="connsiteY5" fmla="*/ 8839201 h 10222524"/>
                <a:gd name="connsiteX6" fmla="*/ 2891205 w 7603883"/>
                <a:gd name="connsiteY6" fmla="*/ 8932984 h 10222524"/>
                <a:gd name="connsiteX7" fmla="*/ 1672005 w 7603883"/>
                <a:gd name="connsiteY7" fmla="*/ 9472247 h 10222524"/>
                <a:gd name="connsiteX8" fmla="*/ 1179636 w 7603883"/>
                <a:gd name="connsiteY8" fmla="*/ 8393724 h 10222524"/>
                <a:gd name="connsiteX9" fmla="*/ 945175 w 7603883"/>
                <a:gd name="connsiteY9" fmla="*/ 7831015 h 10222524"/>
                <a:gd name="connsiteX10" fmla="*/ 781051 w 7603883"/>
                <a:gd name="connsiteY10" fmla="*/ 7408985 h 10222524"/>
                <a:gd name="connsiteX11" fmla="*/ 804498 w 7603883"/>
                <a:gd name="connsiteY11" fmla="*/ 6869724 h 10222524"/>
                <a:gd name="connsiteX12" fmla="*/ 288682 w 7603883"/>
                <a:gd name="connsiteY12" fmla="*/ 6611816 h 10222524"/>
                <a:gd name="connsiteX13" fmla="*/ 874836 w 7603883"/>
                <a:gd name="connsiteY13" fmla="*/ 4783016 h 10222524"/>
                <a:gd name="connsiteX14" fmla="*/ 968620 w 7603883"/>
                <a:gd name="connsiteY14" fmla="*/ 1852247 h 10222524"/>
                <a:gd name="connsiteX15" fmla="*/ 874836 w 7603883"/>
                <a:gd name="connsiteY15" fmla="*/ 937846 h 10222524"/>
                <a:gd name="connsiteX0" fmla="*/ 874836 w 7603883"/>
                <a:gd name="connsiteY0" fmla="*/ 937846 h 10222524"/>
                <a:gd name="connsiteX1" fmla="*/ 3500805 w 7603883"/>
                <a:gd name="connsiteY1" fmla="*/ 0 h 10222524"/>
                <a:gd name="connsiteX2" fmla="*/ 7345975 w 7603883"/>
                <a:gd name="connsiteY2" fmla="*/ 5931877 h 10222524"/>
                <a:gd name="connsiteX3" fmla="*/ 7603883 w 7603883"/>
                <a:gd name="connsiteY3" fmla="*/ 7971692 h 10222524"/>
                <a:gd name="connsiteX4" fmla="*/ 4977913 w 7603883"/>
                <a:gd name="connsiteY4" fmla="*/ 10222524 h 10222524"/>
                <a:gd name="connsiteX5" fmla="*/ 3758713 w 7603883"/>
                <a:gd name="connsiteY5" fmla="*/ 8839201 h 10222524"/>
                <a:gd name="connsiteX6" fmla="*/ 2891205 w 7603883"/>
                <a:gd name="connsiteY6" fmla="*/ 8932984 h 10222524"/>
                <a:gd name="connsiteX7" fmla="*/ 1672005 w 7603883"/>
                <a:gd name="connsiteY7" fmla="*/ 9472247 h 10222524"/>
                <a:gd name="connsiteX8" fmla="*/ 1179636 w 7603883"/>
                <a:gd name="connsiteY8" fmla="*/ 8393724 h 10222524"/>
                <a:gd name="connsiteX9" fmla="*/ 945175 w 7603883"/>
                <a:gd name="connsiteY9" fmla="*/ 7831015 h 10222524"/>
                <a:gd name="connsiteX10" fmla="*/ 781051 w 7603883"/>
                <a:gd name="connsiteY10" fmla="*/ 7408985 h 10222524"/>
                <a:gd name="connsiteX11" fmla="*/ 804498 w 7603883"/>
                <a:gd name="connsiteY11" fmla="*/ 6869724 h 10222524"/>
                <a:gd name="connsiteX12" fmla="*/ 288682 w 7603883"/>
                <a:gd name="connsiteY12" fmla="*/ 6611816 h 10222524"/>
                <a:gd name="connsiteX13" fmla="*/ 874836 w 7603883"/>
                <a:gd name="connsiteY13" fmla="*/ 4783016 h 10222524"/>
                <a:gd name="connsiteX14" fmla="*/ 968620 w 7603883"/>
                <a:gd name="connsiteY14" fmla="*/ 1852247 h 10222524"/>
                <a:gd name="connsiteX15" fmla="*/ 874836 w 7603883"/>
                <a:gd name="connsiteY15" fmla="*/ 937846 h 10222524"/>
                <a:gd name="connsiteX0" fmla="*/ 874836 w 7603883"/>
                <a:gd name="connsiteY0" fmla="*/ 937846 h 10222524"/>
                <a:gd name="connsiteX1" fmla="*/ 3500805 w 7603883"/>
                <a:gd name="connsiteY1" fmla="*/ 0 h 10222524"/>
                <a:gd name="connsiteX2" fmla="*/ 7345975 w 7603883"/>
                <a:gd name="connsiteY2" fmla="*/ 5931877 h 10222524"/>
                <a:gd name="connsiteX3" fmla="*/ 7603883 w 7603883"/>
                <a:gd name="connsiteY3" fmla="*/ 7971692 h 10222524"/>
                <a:gd name="connsiteX4" fmla="*/ 4977913 w 7603883"/>
                <a:gd name="connsiteY4" fmla="*/ 10222524 h 10222524"/>
                <a:gd name="connsiteX5" fmla="*/ 3758713 w 7603883"/>
                <a:gd name="connsiteY5" fmla="*/ 8839201 h 10222524"/>
                <a:gd name="connsiteX6" fmla="*/ 2891205 w 7603883"/>
                <a:gd name="connsiteY6" fmla="*/ 8932984 h 10222524"/>
                <a:gd name="connsiteX7" fmla="*/ 1672005 w 7603883"/>
                <a:gd name="connsiteY7" fmla="*/ 9472247 h 10222524"/>
                <a:gd name="connsiteX8" fmla="*/ 1179636 w 7603883"/>
                <a:gd name="connsiteY8" fmla="*/ 8393724 h 10222524"/>
                <a:gd name="connsiteX9" fmla="*/ 945175 w 7603883"/>
                <a:gd name="connsiteY9" fmla="*/ 7831015 h 10222524"/>
                <a:gd name="connsiteX10" fmla="*/ 781051 w 7603883"/>
                <a:gd name="connsiteY10" fmla="*/ 7408985 h 10222524"/>
                <a:gd name="connsiteX11" fmla="*/ 804498 w 7603883"/>
                <a:gd name="connsiteY11" fmla="*/ 6869724 h 10222524"/>
                <a:gd name="connsiteX12" fmla="*/ 288682 w 7603883"/>
                <a:gd name="connsiteY12" fmla="*/ 6611816 h 10222524"/>
                <a:gd name="connsiteX13" fmla="*/ 874836 w 7603883"/>
                <a:gd name="connsiteY13" fmla="*/ 4783016 h 10222524"/>
                <a:gd name="connsiteX14" fmla="*/ 968620 w 7603883"/>
                <a:gd name="connsiteY14" fmla="*/ 1852247 h 10222524"/>
                <a:gd name="connsiteX15" fmla="*/ 874836 w 7603883"/>
                <a:gd name="connsiteY15" fmla="*/ 937846 h 10222524"/>
                <a:gd name="connsiteX0" fmla="*/ 874836 w 7603883"/>
                <a:gd name="connsiteY0" fmla="*/ 937846 h 10222524"/>
                <a:gd name="connsiteX1" fmla="*/ 3500805 w 7603883"/>
                <a:gd name="connsiteY1" fmla="*/ 0 h 10222524"/>
                <a:gd name="connsiteX2" fmla="*/ 7345975 w 7603883"/>
                <a:gd name="connsiteY2" fmla="*/ 5931877 h 10222524"/>
                <a:gd name="connsiteX3" fmla="*/ 7603883 w 7603883"/>
                <a:gd name="connsiteY3" fmla="*/ 7971692 h 10222524"/>
                <a:gd name="connsiteX4" fmla="*/ 4977913 w 7603883"/>
                <a:gd name="connsiteY4" fmla="*/ 10222524 h 10222524"/>
                <a:gd name="connsiteX5" fmla="*/ 3758713 w 7603883"/>
                <a:gd name="connsiteY5" fmla="*/ 8839201 h 10222524"/>
                <a:gd name="connsiteX6" fmla="*/ 2891205 w 7603883"/>
                <a:gd name="connsiteY6" fmla="*/ 8932984 h 10222524"/>
                <a:gd name="connsiteX7" fmla="*/ 1672005 w 7603883"/>
                <a:gd name="connsiteY7" fmla="*/ 9472247 h 10222524"/>
                <a:gd name="connsiteX8" fmla="*/ 1179636 w 7603883"/>
                <a:gd name="connsiteY8" fmla="*/ 8393724 h 10222524"/>
                <a:gd name="connsiteX9" fmla="*/ 945175 w 7603883"/>
                <a:gd name="connsiteY9" fmla="*/ 7831015 h 10222524"/>
                <a:gd name="connsiteX10" fmla="*/ 781051 w 7603883"/>
                <a:gd name="connsiteY10" fmla="*/ 7408985 h 10222524"/>
                <a:gd name="connsiteX11" fmla="*/ 804498 w 7603883"/>
                <a:gd name="connsiteY11" fmla="*/ 6869724 h 10222524"/>
                <a:gd name="connsiteX12" fmla="*/ 288682 w 7603883"/>
                <a:gd name="connsiteY12" fmla="*/ 6611816 h 10222524"/>
                <a:gd name="connsiteX13" fmla="*/ 874836 w 7603883"/>
                <a:gd name="connsiteY13" fmla="*/ 4783016 h 10222524"/>
                <a:gd name="connsiteX14" fmla="*/ 968620 w 7603883"/>
                <a:gd name="connsiteY14" fmla="*/ 1852247 h 10222524"/>
                <a:gd name="connsiteX15" fmla="*/ 874836 w 7603883"/>
                <a:gd name="connsiteY15" fmla="*/ 937846 h 10222524"/>
                <a:gd name="connsiteX0" fmla="*/ 874836 w 7603883"/>
                <a:gd name="connsiteY0" fmla="*/ 937846 h 10222524"/>
                <a:gd name="connsiteX1" fmla="*/ 3500805 w 7603883"/>
                <a:gd name="connsiteY1" fmla="*/ 0 h 10222524"/>
                <a:gd name="connsiteX2" fmla="*/ 7345975 w 7603883"/>
                <a:gd name="connsiteY2" fmla="*/ 5931877 h 10222524"/>
                <a:gd name="connsiteX3" fmla="*/ 7603883 w 7603883"/>
                <a:gd name="connsiteY3" fmla="*/ 7971692 h 10222524"/>
                <a:gd name="connsiteX4" fmla="*/ 4977913 w 7603883"/>
                <a:gd name="connsiteY4" fmla="*/ 10222524 h 10222524"/>
                <a:gd name="connsiteX5" fmla="*/ 3758713 w 7603883"/>
                <a:gd name="connsiteY5" fmla="*/ 8839201 h 10222524"/>
                <a:gd name="connsiteX6" fmla="*/ 2891205 w 7603883"/>
                <a:gd name="connsiteY6" fmla="*/ 8932984 h 10222524"/>
                <a:gd name="connsiteX7" fmla="*/ 1672005 w 7603883"/>
                <a:gd name="connsiteY7" fmla="*/ 9472247 h 10222524"/>
                <a:gd name="connsiteX8" fmla="*/ 1179636 w 7603883"/>
                <a:gd name="connsiteY8" fmla="*/ 8393724 h 10222524"/>
                <a:gd name="connsiteX9" fmla="*/ 945175 w 7603883"/>
                <a:gd name="connsiteY9" fmla="*/ 7831015 h 10222524"/>
                <a:gd name="connsiteX10" fmla="*/ 781051 w 7603883"/>
                <a:gd name="connsiteY10" fmla="*/ 7408985 h 10222524"/>
                <a:gd name="connsiteX11" fmla="*/ 804498 w 7603883"/>
                <a:gd name="connsiteY11" fmla="*/ 6869724 h 10222524"/>
                <a:gd name="connsiteX12" fmla="*/ 288682 w 7603883"/>
                <a:gd name="connsiteY12" fmla="*/ 6611816 h 10222524"/>
                <a:gd name="connsiteX13" fmla="*/ 874836 w 7603883"/>
                <a:gd name="connsiteY13" fmla="*/ 4783016 h 10222524"/>
                <a:gd name="connsiteX14" fmla="*/ 968620 w 7603883"/>
                <a:gd name="connsiteY14" fmla="*/ 1852247 h 10222524"/>
                <a:gd name="connsiteX15" fmla="*/ 874836 w 7603883"/>
                <a:gd name="connsiteY15" fmla="*/ 937846 h 10222524"/>
                <a:gd name="connsiteX0" fmla="*/ 874836 w 7603883"/>
                <a:gd name="connsiteY0" fmla="*/ 937846 h 10222524"/>
                <a:gd name="connsiteX1" fmla="*/ 3500805 w 7603883"/>
                <a:gd name="connsiteY1" fmla="*/ 0 h 10222524"/>
                <a:gd name="connsiteX2" fmla="*/ 5728191 w 7603883"/>
                <a:gd name="connsiteY2" fmla="*/ 3423138 h 10222524"/>
                <a:gd name="connsiteX3" fmla="*/ 7345975 w 7603883"/>
                <a:gd name="connsiteY3" fmla="*/ 5931877 h 10222524"/>
                <a:gd name="connsiteX4" fmla="*/ 7603883 w 7603883"/>
                <a:gd name="connsiteY4" fmla="*/ 7971692 h 10222524"/>
                <a:gd name="connsiteX5" fmla="*/ 4977913 w 7603883"/>
                <a:gd name="connsiteY5" fmla="*/ 10222524 h 10222524"/>
                <a:gd name="connsiteX6" fmla="*/ 3758713 w 7603883"/>
                <a:gd name="connsiteY6" fmla="*/ 8839201 h 10222524"/>
                <a:gd name="connsiteX7" fmla="*/ 2891205 w 7603883"/>
                <a:gd name="connsiteY7" fmla="*/ 8932984 h 10222524"/>
                <a:gd name="connsiteX8" fmla="*/ 1672005 w 7603883"/>
                <a:gd name="connsiteY8" fmla="*/ 9472247 h 10222524"/>
                <a:gd name="connsiteX9" fmla="*/ 1179636 w 7603883"/>
                <a:gd name="connsiteY9" fmla="*/ 8393724 h 10222524"/>
                <a:gd name="connsiteX10" fmla="*/ 945175 w 7603883"/>
                <a:gd name="connsiteY10" fmla="*/ 7831015 h 10222524"/>
                <a:gd name="connsiteX11" fmla="*/ 781051 w 7603883"/>
                <a:gd name="connsiteY11" fmla="*/ 7408985 h 10222524"/>
                <a:gd name="connsiteX12" fmla="*/ 804498 w 7603883"/>
                <a:gd name="connsiteY12" fmla="*/ 6869724 h 10222524"/>
                <a:gd name="connsiteX13" fmla="*/ 288682 w 7603883"/>
                <a:gd name="connsiteY13" fmla="*/ 6611816 h 10222524"/>
                <a:gd name="connsiteX14" fmla="*/ 874836 w 7603883"/>
                <a:gd name="connsiteY14" fmla="*/ 4783016 h 10222524"/>
                <a:gd name="connsiteX15" fmla="*/ 968620 w 7603883"/>
                <a:gd name="connsiteY15" fmla="*/ 1852247 h 10222524"/>
                <a:gd name="connsiteX16" fmla="*/ 874836 w 7603883"/>
                <a:gd name="connsiteY16" fmla="*/ 937846 h 10222524"/>
                <a:gd name="connsiteX0" fmla="*/ 874836 w 8588622"/>
                <a:gd name="connsiteY0" fmla="*/ 937846 h 10222524"/>
                <a:gd name="connsiteX1" fmla="*/ 3500805 w 8588622"/>
                <a:gd name="connsiteY1" fmla="*/ 0 h 10222524"/>
                <a:gd name="connsiteX2" fmla="*/ 8588622 w 8588622"/>
                <a:gd name="connsiteY2" fmla="*/ 4009292 h 10222524"/>
                <a:gd name="connsiteX3" fmla="*/ 7345975 w 8588622"/>
                <a:gd name="connsiteY3" fmla="*/ 5931877 h 10222524"/>
                <a:gd name="connsiteX4" fmla="*/ 7603883 w 8588622"/>
                <a:gd name="connsiteY4" fmla="*/ 7971692 h 10222524"/>
                <a:gd name="connsiteX5" fmla="*/ 4977913 w 8588622"/>
                <a:gd name="connsiteY5" fmla="*/ 10222524 h 10222524"/>
                <a:gd name="connsiteX6" fmla="*/ 3758713 w 8588622"/>
                <a:gd name="connsiteY6" fmla="*/ 8839201 h 10222524"/>
                <a:gd name="connsiteX7" fmla="*/ 2891205 w 8588622"/>
                <a:gd name="connsiteY7" fmla="*/ 8932984 h 10222524"/>
                <a:gd name="connsiteX8" fmla="*/ 1672005 w 8588622"/>
                <a:gd name="connsiteY8" fmla="*/ 9472247 h 10222524"/>
                <a:gd name="connsiteX9" fmla="*/ 1179636 w 8588622"/>
                <a:gd name="connsiteY9" fmla="*/ 8393724 h 10222524"/>
                <a:gd name="connsiteX10" fmla="*/ 945175 w 8588622"/>
                <a:gd name="connsiteY10" fmla="*/ 7831015 h 10222524"/>
                <a:gd name="connsiteX11" fmla="*/ 781051 w 8588622"/>
                <a:gd name="connsiteY11" fmla="*/ 7408985 h 10222524"/>
                <a:gd name="connsiteX12" fmla="*/ 804498 w 8588622"/>
                <a:gd name="connsiteY12" fmla="*/ 6869724 h 10222524"/>
                <a:gd name="connsiteX13" fmla="*/ 288682 w 8588622"/>
                <a:gd name="connsiteY13" fmla="*/ 6611816 h 10222524"/>
                <a:gd name="connsiteX14" fmla="*/ 874836 w 8588622"/>
                <a:gd name="connsiteY14" fmla="*/ 4783016 h 10222524"/>
                <a:gd name="connsiteX15" fmla="*/ 968620 w 8588622"/>
                <a:gd name="connsiteY15" fmla="*/ 1852247 h 10222524"/>
                <a:gd name="connsiteX16" fmla="*/ 874836 w 8588622"/>
                <a:gd name="connsiteY16" fmla="*/ 937846 h 10222524"/>
                <a:gd name="connsiteX0" fmla="*/ 874836 w 8588622"/>
                <a:gd name="connsiteY0" fmla="*/ 937846 h 10222524"/>
                <a:gd name="connsiteX1" fmla="*/ 3500805 w 8588622"/>
                <a:gd name="connsiteY1" fmla="*/ 0 h 10222524"/>
                <a:gd name="connsiteX2" fmla="*/ 8588622 w 8588622"/>
                <a:gd name="connsiteY2" fmla="*/ 4009292 h 10222524"/>
                <a:gd name="connsiteX3" fmla="*/ 7345975 w 8588622"/>
                <a:gd name="connsiteY3" fmla="*/ 5931877 h 10222524"/>
                <a:gd name="connsiteX4" fmla="*/ 7603883 w 8588622"/>
                <a:gd name="connsiteY4" fmla="*/ 7971692 h 10222524"/>
                <a:gd name="connsiteX5" fmla="*/ 4977913 w 8588622"/>
                <a:gd name="connsiteY5" fmla="*/ 10222524 h 10222524"/>
                <a:gd name="connsiteX6" fmla="*/ 3758713 w 8588622"/>
                <a:gd name="connsiteY6" fmla="*/ 8839201 h 10222524"/>
                <a:gd name="connsiteX7" fmla="*/ 2891205 w 8588622"/>
                <a:gd name="connsiteY7" fmla="*/ 8932984 h 10222524"/>
                <a:gd name="connsiteX8" fmla="*/ 1672005 w 8588622"/>
                <a:gd name="connsiteY8" fmla="*/ 9472247 h 10222524"/>
                <a:gd name="connsiteX9" fmla="*/ 1179636 w 8588622"/>
                <a:gd name="connsiteY9" fmla="*/ 8393724 h 10222524"/>
                <a:gd name="connsiteX10" fmla="*/ 945175 w 8588622"/>
                <a:gd name="connsiteY10" fmla="*/ 7831015 h 10222524"/>
                <a:gd name="connsiteX11" fmla="*/ 781051 w 8588622"/>
                <a:gd name="connsiteY11" fmla="*/ 7408985 h 10222524"/>
                <a:gd name="connsiteX12" fmla="*/ 804498 w 8588622"/>
                <a:gd name="connsiteY12" fmla="*/ 6869724 h 10222524"/>
                <a:gd name="connsiteX13" fmla="*/ 288682 w 8588622"/>
                <a:gd name="connsiteY13" fmla="*/ 6611816 h 10222524"/>
                <a:gd name="connsiteX14" fmla="*/ 874836 w 8588622"/>
                <a:gd name="connsiteY14" fmla="*/ 4783016 h 10222524"/>
                <a:gd name="connsiteX15" fmla="*/ 968620 w 8588622"/>
                <a:gd name="connsiteY15" fmla="*/ 1852247 h 10222524"/>
                <a:gd name="connsiteX16" fmla="*/ 874836 w 8588622"/>
                <a:gd name="connsiteY16" fmla="*/ 937846 h 10222524"/>
                <a:gd name="connsiteX0" fmla="*/ 874836 w 8494838"/>
                <a:gd name="connsiteY0" fmla="*/ 937846 h 10222524"/>
                <a:gd name="connsiteX1" fmla="*/ 3500805 w 8494838"/>
                <a:gd name="connsiteY1" fmla="*/ 0 h 10222524"/>
                <a:gd name="connsiteX2" fmla="*/ 8494838 w 8494838"/>
                <a:gd name="connsiteY2" fmla="*/ 3938954 h 10222524"/>
                <a:gd name="connsiteX3" fmla="*/ 7345975 w 8494838"/>
                <a:gd name="connsiteY3" fmla="*/ 5931877 h 10222524"/>
                <a:gd name="connsiteX4" fmla="*/ 7603883 w 8494838"/>
                <a:gd name="connsiteY4" fmla="*/ 7971692 h 10222524"/>
                <a:gd name="connsiteX5" fmla="*/ 4977913 w 8494838"/>
                <a:gd name="connsiteY5" fmla="*/ 10222524 h 10222524"/>
                <a:gd name="connsiteX6" fmla="*/ 3758713 w 8494838"/>
                <a:gd name="connsiteY6" fmla="*/ 8839201 h 10222524"/>
                <a:gd name="connsiteX7" fmla="*/ 2891205 w 8494838"/>
                <a:gd name="connsiteY7" fmla="*/ 8932984 h 10222524"/>
                <a:gd name="connsiteX8" fmla="*/ 1672005 w 8494838"/>
                <a:gd name="connsiteY8" fmla="*/ 9472247 h 10222524"/>
                <a:gd name="connsiteX9" fmla="*/ 1179636 w 8494838"/>
                <a:gd name="connsiteY9" fmla="*/ 8393724 h 10222524"/>
                <a:gd name="connsiteX10" fmla="*/ 945175 w 8494838"/>
                <a:gd name="connsiteY10" fmla="*/ 7831015 h 10222524"/>
                <a:gd name="connsiteX11" fmla="*/ 781051 w 8494838"/>
                <a:gd name="connsiteY11" fmla="*/ 7408985 h 10222524"/>
                <a:gd name="connsiteX12" fmla="*/ 804498 w 8494838"/>
                <a:gd name="connsiteY12" fmla="*/ 6869724 h 10222524"/>
                <a:gd name="connsiteX13" fmla="*/ 288682 w 8494838"/>
                <a:gd name="connsiteY13" fmla="*/ 6611816 h 10222524"/>
                <a:gd name="connsiteX14" fmla="*/ 874836 w 8494838"/>
                <a:gd name="connsiteY14" fmla="*/ 4783016 h 10222524"/>
                <a:gd name="connsiteX15" fmla="*/ 968620 w 8494838"/>
                <a:gd name="connsiteY15" fmla="*/ 1852247 h 10222524"/>
                <a:gd name="connsiteX16" fmla="*/ 874836 w 8494838"/>
                <a:gd name="connsiteY16" fmla="*/ 937846 h 10222524"/>
                <a:gd name="connsiteX0" fmla="*/ 874836 w 8497540"/>
                <a:gd name="connsiteY0" fmla="*/ 937846 h 10222524"/>
                <a:gd name="connsiteX1" fmla="*/ 3500805 w 8497540"/>
                <a:gd name="connsiteY1" fmla="*/ 0 h 10222524"/>
                <a:gd name="connsiteX2" fmla="*/ 8494838 w 8497540"/>
                <a:gd name="connsiteY2" fmla="*/ 3938954 h 10222524"/>
                <a:gd name="connsiteX3" fmla="*/ 7345975 w 8497540"/>
                <a:gd name="connsiteY3" fmla="*/ 5931877 h 10222524"/>
                <a:gd name="connsiteX4" fmla="*/ 7603883 w 8497540"/>
                <a:gd name="connsiteY4" fmla="*/ 7971692 h 10222524"/>
                <a:gd name="connsiteX5" fmla="*/ 4977913 w 8497540"/>
                <a:gd name="connsiteY5" fmla="*/ 10222524 h 10222524"/>
                <a:gd name="connsiteX6" fmla="*/ 3758713 w 8497540"/>
                <a:gd name="connsiteY6" fmla="*/ 8839201 h 10222524"/>
                <a:gd name="connsiteX7" fmla="*/ 2891205 w 8497540"/>
                <a:gd name="connsiteY7" fmla="*/ 8932984 h 10222524"/>
                <a:gd name="connsiteX8" fmla="*/ 1672005 w 8497540"/>
                <a:gd name="connsiteY8" fmla="*/ 9472247 h 10222524"/>
                <a:gd name="connsiteX9" fmla="*/ 1179636 w 8497540"/>
                <a:gd name="connsiteY9" fmla="*/ 8393724 h 10222524"/>
                <a:gd name="connsiteX10" fmla="*/ 945175 w 8497540"/>
                <a:gd name="connsiteY10" fmla="*/ 7831015 h 10222524"/>
                <a:gd name="connsiteX11" fmla="*/ 781051 w 8497540"/>
                <a:gd name="connsiteY11" fmla="*/ 7408985 h 10222524"/>
                <a:gd name="connsiteX12" fmla="*/ 804498 w 8497540"/>
                <a:gd name="connsiteY12" fmla="*/ 6869724 h 10222524"/>
                <a:gd name="connsiteX13" fmla="*/ 288682 w 8497540"/>
                <a:gd name="connsiteY13" fmla="*/ 6611816 h 10222524"/>
                <a:gd name="connsiteX14" fmla="*/ 874836 w 8497540"/>
                <a:gd name="connsiteY14" fmla="*/ 4783016 h 10222524"/>
                <a:gd name="connsiteX15" fmla="*/ 968620 w 8497540"/>
                <a:gd name="connsiteY15" fmla="*/ 1852247 h 10222524"/>
                <a:gd name="connsiteX16" fmla="*/ 874836 w 8497540"/>
                <a:gd name="connsiteY16" fmla="*/ 937846 h 10222524"/>
                <a:gd name="connsiteX0" fmla="*/ 874836 w 8497698"/>
                <a:gd name="connsiteY0" fmla="*/ 937846 h 10222524"/>
                <a:gd name="connsiteX1" fmla="*/ 3500805 w 8497698"/>
                <a:gd name="connsiteY1" fmla="*/ 0 h 10222524"/>
                <a:gd name="connsiteX2" fmla="*/ 8494838 w 8497698"/>
                <a:gd name="connsiteY2" fmla="*/ 3938954 h 10222524"/>
                <a:gd name="connsiteX3" fmla="*/ 7345975 w 8497698"/>
                <a:gd name="connsiteY3" fmla="*/ 5931877 h 10222524"/>
                <a:gd name="connsiteX4" fmla="*/ 7603883 w 8497698"/>
                <a:gd name="connsiteY4" fmla="*/ 7971692 h 10222524"/>
                <a:gd name="connsiteX5" fmla="*/ 4977913 w 8497698"/>
                <a:gd name="connsiteY5" fmla="*/ 10222524 h 10222524"/>
                <a:gd name="connsiteX6" fmla="*/ 3758713 w 8497698"/>
                <a:gd name="connsiteY6" fmla="*/ 8839201 h 10222524"/>
                <a:gd name="connsiteX7" fmla="*/ 2891205 w 8497698"/>
                <a:gd name="connsiteY7" fmla="*/ 8932984 h 10222524"/>
                <a:gd name="connsiteX8" fmla="*/ 1672005 w 8497698"/>
                <a:gd name="connsiteY8" fmla="*/ 9472247 h 10222524"/>
                <a:gd name="connsiteX9" fmla="*/ 1179636 w 8497698"/>
                <a:gd name="connsiteY9" fmla="*/ 8393724 h 10222524"/>
                <a:gd name="connsiteX10" fmla="*/ 945175 w 8497698"/>
                <a:gd name="connsiteY10" fmla="*/ 7831015 h 10222524"/>
                <a:gd name="connsiteX11" fmla="*/ 781051 w 8497698"/>
                <a:gd name="connsiteY11" fmla="*/ 7408985 h 10222524"/>
                <a:gd name="connsiteX12" fmla="*/ 804498 w 8497698"/>
                <a:gd name="connsiteY12" fmla="*/ 6869724 h 10222524"/>
                <a:gd name="connsiteX13" fmla="*/ 288682 w 8497698"/>
                <a:gd name="connsiteY13" fmla="*/ 6611816 h 10222524"/>
                <a:gd name="connsiteX14" fmla="*/ 874836 w 8497698"/>
                <a:gd name="connsiteY14" fmla="*/ 4783016 h 10222524"/>
                <a:gd name="connsiteX15" fmla="*/ 968620 w 8497698"/>
                <a:gd name="connsiteY15" fmla="*/ 1852247 h 10222524"/>
                <a:gd name="connsiteX16" fmla="*/ 874836 w 8497698"/>
                <a:gd name="connsiteY16" fmla="*/ 937846 h 10222524"/>
                <a:gd name="connsiteX0" fmla="*/ 874836 w 8497698"/>
                <a:gd name="connsiteY0" fmla="*/ 937846 h 10222524"/>
                <a:gd name="connsiteX1" fmla="*/ 3500805 w 8497698"/>
                <a:gd name="connsiteY1" fmla="*/ 0 h 10222524"/>
                <a:gd name="connsiteX2" fmla="*/ 8494838 w 8497698"/>
                <a:gd name="connsiteY2" fmla="*/ 3938954 h 10222524"/>
                <a:gd name="connsiteX3" fmla="*/ 7345975 w 8497698"/>
                <a:gd name="connsiteY3" fmla="*/ 5931877 h 10222524"/>
                <a:gd name="connsiteX4" fmla="*/ 7603883 w 8497698"/>
                <a:gd name="connsiteY4" fmla="*/ 7971692 h 10222524"/>
                <a:gd name="connsiteX5" fmla="*/ 4977913 w 8497698"/>
                <a:gd name="connsiteY5" fmla="*/ 10222524 h 10222524"/>
                <a:gd name="connsiteX6" fmla="*/ 3758713 w 8497698"/>
                <a:gd name="connsiteY6" fmla="*/ 8839201 h 10222524"/>
                <a:gd name="connsiteX7" fmla="*/ 2891205 w 8497698"/>
                <a:gd name="connsiteY7" fmla="*/ 8932984 h 10222524"/>
                <a:gd name="connsiteX8" fmla="*/ 1672005 w 8497698"/>
                <a:gd name="connsiteY8" fmla="*/ 9472247 h 10222524"/>
                <a:gd name="connsiteX9" fmla="*/ 1179636 w 8497698"/>
                <a:gd name="connsiteY9" fmla="*/ 8393724 h 10222524"/>
                <a:gd name="connsiteX10" fmla="*/ 945175 w 8497698"/>
                <a:gd name="connsiteY10" fmla="*/ 7831015 h 10222524"/>
                <a:gd name="connsiteX11" fmla="*/ 781051 w 8497698"/>
                <a:gd name="connsiteY11" fmla="*/ 7408985 h 10222524"/>
                <a:gd name="connsiteX12" fmla="*/ 804498 w 8497698"/>
                <a:gd name="connsiteY12" fmla="*/ 6869724 h 10222524"/>
                <a:gd name="connsiteX13" fmla="*/ 288682 w 8497698"/>
                <a:gd name="connsiteY13" fmla="*/ 6611816 h 10222524"/>
                <a:gd name="connsiteX14" fmla="*/ 874836 w 8497698"/>
                <a:gd name="connsiteY14" fmla="*/ 4783016 h 10222524"/>
                <a:gd name="connsiteX15" fmla="*/ 968620 w 8497698"/>
                <a:gd name="connsiteY15" fmla="*/ 1852247 h 10222524"/>
                <a:gd name="connsiteX16" fmla="*/ 874836 w 8497698"/>
                <a:gd name="connsiteY16" fmla="*/ 937846 h 10222524"/>
                <a:gd name="connsiteX0" fmla="*/ 874836 w 8497698"/>
                <a:gd name="connsiteY0" fmla="*/ 937846 h 10222524"/>
                <a:gd name="connsiteX1" fmla="*/ 3500805 w 8497698"/>
                <a:gd name="connsiteY1" fmla="*/ 0 h 10222524"/>
                <a:gd name="connsiteX2" fmla="*/ 8494838 w 8497698"/>
                <a:gd name="connsiteY2" fmla="*/ 3938954 h 10222524"/>
                <a:gd name="connsiteX3" fmla="*/ 7345975 w 8497698"/>
                <a:gd name="connsiteY3" fmla="*/ 5931877 h 10222524"/>
                <a:gd name="connsiteX4" fmla="*/ 7603883 w 8497698"/>
                <a:gd name="connsiteY4" fmla="*/ 7971692 h 10222524"/>
                <a:gd name="connsiteX5" fmla="*/ 4977913 w 8497698"/>
                <a:gd name="connsiteY5" fmla="*/ 10222524 h 10222524"/>
                <a:gd name="connsiteX6" fmla="*/ 3758713 w 8497698"/>
                <a:gd name="connsiteY6" fmla="*/ 8839201 h 10222524"/>
                <a:gd name="connsiteX7" fmla="*/ 2891205 w 8497698"/>
                <a:gd name="connsiteY7" fmla="*/ 8932984 h 10222524"/>
                <a:gd name="connsiteX8" fmla="*/ 1672005 w 8497698"/>
                <a:gd name="connsiteY8" fmla="*/ 9472247 h 10222524"/>
                <a:gd name="connsiteX9" fmla="*/ 1179636 w 8497698"/>
                <a:gd name="connsiteY9" fmla="*/ 8393724 h 10222524"/>
                <a:gd name="connsiteX10" fmla="*/ 945175 w 8497698"/>
                <a:gd name="connsiteY10" fmla="*/ 7831015 h 10222524"/>
                <a:gd name="connsiteX11" fmla="*/ 781051 w 8497698"/>
                <a:gd name="connsiteY11" fmla="*/ 7408985 h 10222524"/>
                <a:gd name="connsiteX12" fmla="*/ 804498 w 8497698"/>
                <a:gd name="connsiteY12" fmla="*/ 6869724 h 10222524"/>
                <a:gd name="connsiteX13" fmla="*/ 288682 w 8497698"/>
                <a:gd name="connsiteY13" fmla="*/ 6611816 h 10222524"/>
                <a:gd name="connsiteX14" fmla="*/ 874836 w 8497698"/>
                <a:gd name="connsiteY14" fmla="*/ 4783016 h 10222524"/>
                <a:gd name="connsiteX15" fmla="*/ 968620 w 8497698"/>
                <a:gd name="connsiteY15" fmla="*/ 1852247 h 10222524"/>
                <a:gd name="connsiteX16" fmla="*/ 874836 w 8497698"/>
                <a:gd name="connsiteY16" fmla="*/ 937846 h 10222524"/>
                <a:gd name="connsiteX0" fmla="*/ 874836 w 8497616"/>
                <a:gd name="connsiteY0" fmla="*/ 937846 h 10222524"/>
                <a:gd name="connsiteX1" fmla="*/ 3500805 w 8497616"/>
                <a:gd name="connsiteY1" fmla="*/ 0 h 10222524"/>
                <a:gd name="connsiteX2" fmla="*/ 8494838 w 8497616"/>
                <a:gd name="connsiteY2" fmla="*/ 3938954 h 10222524"/>
                <a:gd name="connsiteX3" fmla="*/ 7322528 w 8497616"/>
                <a:gd name="connsiteY3" fmla="*/ 5861538 h 10222524"/>
                <a:gd name="connsiteX4" fmla="*/ 7603883 w 8497616"/>
                <a:gd name="connsiteY4" fmla="*/ 7971692 h 10222524"/>
                <a:gd name="connsiteX5" fmla="*/ 4977913 w 8497616"/>
                <a:gd name="connsiteY5" fmla="*/ 10222524 h 10222524"/>
                <a:gd name="connsiteX6" fmla="*/ 3758713 w 8497616"/>
                <a:gd name="connsiteY6" fmla="*/ 8839201 h 10222524"/>
                <a:gd name="connsiteX7" fmla="*/ 2891205 w 8497616"/>
                <a:gd name="connsiteY7" fmla="*/ 8932984 h 10222524"/>
                <a:gd name="connsiteX8" fmla="*/ 1672005 w 8497616"/>
                <a:gd name="connsiteY8" fmla="*/ 9472247 h 10222524"/>
                <a:gd name="connsiteX9" fmla="*/ 1179636 w 8497616"/>
                <a:gd name="connsiteY9" fmla="*/ 8393724 h 10222524"/>
                <a:gd name="connsiteX10" fmla="*/ 945175 w 8497616"/>
                <a:gd name="connsiteY10" fmla="*/ 7831015 h 10222524"/>
                <a:gd name="connsiteX11" fmla="*/ 781051 w 8497616"/>
                <a:gd name="connsiteY11" fmla="*/ 7408985 h 10222524"/>
                <a:gd name="connsiteX12" fmla="*/ 804498 w 8497616"/>
                <a:gd name="connsiteY12" fmla="*/ 6869724 h 10222524"/>
                <a:gd name="connsiteX13" fmla="*/ 288682 w 8497616"/>
                <a:gd name="connsiteY13" fmla="*/ 6611816 h 10222524"/>
                <a:gd name="connsiteX14" fmla="*/ 874836 w 8497616"/>
                <a:gd name="connsiteY14" fmla="*/ 4783016 h 10222524"/>
                <a:gd name="connsiteX15" fmla="*/ 968620 w 8497616"/>
                <a:gd name="connsiteY15" fmla="*/ 1852247 h 10222524"/>
                <a:gd name="connsiteX16" fmla="*/ 874836 w 8497616"/>
                <a:gd name="connsiteY16" fmla="*/ 937846 h 10222524"/>
                <a:gd name="connsiteX0" fmla="*/ 874836 w 8497616"/>
                <a:gd name="connsiteY0" fmla="*/ 937846 h 10222524"/>
                <a:gd name="connsiteX1" fmla="*/ 3500805 w 8497616"/>
                <a:gd name="connsiteY1" fmla="*/ 0 h 10222524"/>
                <a:gd name="connsiteX2" fmla="*/ 8494838 w 8497616"/>
                <a:gd name="connsiteY2" fmla="*/ 3938954 h 10222524"/>
                <a:gd name="connsiteX3" fmla="*/ 7322528 w 8497616"/>
                <a:gd name="connsiteY3" fmla="*/ 5861538 h 10222524"/>
                <a:gd name="connsiteX4" fmla="*/ 7603883 w 8497616"/>
                <a:gd name="connsiteY4" fmla="*/ 7971692 h 10222524"/>
                <a:gd name="connsiteX5" fmla="*/ 4977913 w 8497616"/>
                <a:gd name="connsiteY5" fmla="*/ 10222524 h 10222524"/>
                <a:gd name="connsiteX6" fmla="*/ 3758713 w 8497616"/>
                <a:gd name="connsiteY6" fmla="*/ 8839201 h 10222524"/>
                <a:gd name="connsiteX7" fmla="*/ 2891205 w 8497616"/>
                <a:gd name="connsiteY7" fmla="*/ 8932984 h 10222524"/>
                <a:gd name="connsiteX8" fmla="*/ 1672005 w 8497616"/>
                <a:gd name="connsiteY8" fmla="*/ 9472247 h 10222524"/>
                <a:gd name="connsiteX9" fmla="*/ 1179636 w 8497616"/>
                <a:gd name="connsiteY9" fmla="*/ 8393724 h 10222524"/>
                <a:gd name="connsiteX10" fmla="*/ 945175 w 8497616"/>
                <a:gd name="connsiteY10" fmla="*/ 7831015 h 10222524"/>
                <a:gd name="connsiteX11" fmla="*/ 781051 w 8497616"/>
                <a:gd name="connsiteY11" fmla="*/ 7408985 h 10222524"/>
                <a:gd name="connsiteX12" fmla="*/ 804498 w 8497616"/>
                <a:gd name="connsiteY12" fmla="*/ 6869724 h 10222524"/>
                <a:gd name="connsiteX13" fmla="*/ 288682 w 8497616"/>
                <a:gd name="connsiteY13" fmla="*/ 6611816 h 10222524"/>
                <a:gd name="connsiteX14" fmla="*/ 874836 w 8497616"/>
                <a:gd name="connsiteY14" fmla="*/ 4783016 h 10222524"/>
                <a:gd name="connsiteX15" fmla="*/ 968620 w 8497616"/>
                <a:gd name="connsiteY15" fmla="*/ 1852247 h 10222524"/>
                <a:gd name="connsiteX16" fmla="*/ 874836 w 8497616"/>
                <a:gd name="connsiteY16" fmla="*/ 937846 h 10222524"/>
                <a:gd name="connsiteX0" fmla="*/ 874836 w 8497616"/>
                <a:gd name="connsiteY0" fmla="*/ 937846 h 10222524"/>
                <a:gd name="connsiteX1" fmla="*/ 3500805 w 8497616"/>
                <a:gd name="connsiteY1" fmla="*/ 0 h 10222524"/>
                <a:gd name="connsiteX2" fmla="*/ 6032990 w 8497616"/>
                <a:gd name="connsiteY2" fmla="*/ 1992923 h 10222524"/>
                <a:gd name="connsiteX3" fmla="*/ 8494838 w 8497616"/>
                <a:gd name="connsiteY3" fmla="*/ 3938954 h 10222524"/>
                <a:gd name="connsiteX4" fmla="*/ 7322528 w 8497616"/>
                <a:gd name="connsiteY4" fmla="*/ 5861538 h 10222524"/>
                <a:gd name="connsiteX5" fmla="*/ 7603883 w 8497616"/>
                <a:gd name="connsiteY5" fmla="*/ 7971692 h 10222524"/>
                <a:gd name="connsiteX6" fmla="*/ 4977913 w 8497616"/>
                <a:gd name="connsiteY6" fmla="*/ 10222524 h 10222524"/>
                <a:gd name="connsiteX7" fmla="*/ 3758713 w 8497616"/>
                <a:gd name="connsiteY7" fmla="*/ 8839201 h 10222524"/>
                <a:gd name="connsiteX8" fmla="*/ 2891205 w 8497616"/>
                <a:gd name="connsiteY8" fmla="*/ 8932984 h 10222524"/>
                <a:gd name="connsiteX9" fmla="*/ 1672005 w 8497616"/>
                <a:gd name="connsiteY9" fmla="*/ 9472247 h 10222524"/>
                <a:gd name="connsiteX10" fmla="*/ 1179636 w 8497616"/>
                <a:gd name="connsiteY10" fmla="*/ 8393724 h 10222524"/>
                <a:gd name="connsiteX11" fmla="*/ 945175 w 8497616"/>
                <a:gd name="connsiteY11" fmla="*/ 7831015 h 10222524"/>
                <a:gd name="connsiteX12" fmla="*/ 781051 w 8497616"/>
                <a:gd name="connsiteY12" fmla="*/ 7408985 h 10222524"/>
                <a:gd name="connsiteX13" fmla="*/ 804498 w 8497616"/>
                <a:gd name="connsiteY13" fmla="*/ 6869724 h 10222524"/>
                <a:gd name="connsiteX14" fmla="*/ 288682 w 8497616"/>
                <a:gd name="connsiteY14" fmla="*/ 6611816 h 10222524"/>
                <a:gd name="connsiteX15" fmla="*/ 874836 w 8497616"/>
                <a:gd name="connsiteY15" fmla="*/ 4783016 h 10222524"/>
                <a:gd name="connsiteX16" fmla="*/ 968620 w 8497616"/>
                <a:gd name="connsiteY16" fmla="*/ 1852247 h 10222524"/>
                <a:gd name="connsiteX17" fmla="*/ 874836 w 8497616"/>
                <a:gd name="connsiteY17" fmla="*/ 937846 h 10222524"/>
                <a:gd name="connsiteX0" fmla="*/ 874836 w 8497616"/>
                <a:gd name="connsiteY0" fmla="*/ 937846 h 10222524"/>
                <a:gd name="connsiteX1" fmla="*/ 3500805 w 8497616"/>
                <a:gd name="connsiteY1" fmla="*/ 0 h 10222524"/>
                <a:gd name="connsiteX2" fmla="*/ 7955575 w 8497616"/>
                <a:gd name="connsiteY2" fmla="*/ 3962400 h 10222524"/>
                <a:gd name="connsiteX3" fmla="*/ 8494838 w 8497616"/>
                <a:gd name="connsiteY3" fmla="*/ 3938954 h 10222524"/>
                <a:gd name="connsiteX4" fmla="*/ 7322528 w 8497616"/>
                <a:gd name="connsiteY4" fmla="*/ 5861538 h 10222524"/>
                <a:gd name="connsiteX5" fmla="*/ 7603883 w 8497616"/>
                <a:gd name="connsiteY5" fmla="*/ 7971692 h 10222524"/>
                <a:gd name="connsiteX6" fmla="*/ 4977913 w 8497616"/>
                <a:gd name="connsiteY6" fmla="*/ 10222524 h 10222524"/>
                <a:gd name="connsiteX7" fmla="*/ 3758713 w 8497616"/>
                <a:gd name="connsiteY7" fmla="*/ 8839201 h 10222524"/>
                <a:gd name="connsiteX8" fmla="*/ 2891205 w 8497616"/>
                <a:gd name="connsiteY8" fmla="*/ 8932984 h 10222524"/>
                <a:gd name="connsiteX9" fmla="*/ 1672005 w 8497616"/>
                <a:gd name="connsiteY9" fmla="*/ 9472247 h 10222524"/>
                <a:gd name="connsiteX10" fmla="*/ 1179636 w 8497616"/>
                <a:gd name="connsiteY10" fmla="*/ 8393724 h 10222524"/>
                <a:gd name="connsiteX11" fmla="*/ 945175 w 8497616"/>
                <a:gd name="connsiteY11" fmla="*/ 7831015 h 10222524"/>
                <a:gd name="connsiteX12" fmla="*/ 781051 w 8497616"/>
                <a:gd name="connsiteY12" fmla="*/ 7408985 h 10222524"/>
                <a:gd name="connsiteX13" fmla="*/ 804498 w 8497616"/>
                <a:gd name="connsiteY13" fmla="*/ 6869724 h 10222524"/>
                <a:gd name="connsiteX14" fmla="*/ 288682 w 8497616"/>
                <a:gd name="connsiteY14" fmla="*/ 6611816 h 10222524"/>
                <a:gd name="connsiteX15" fmla="*/ 874836 w 8497616"/>
                <a:gd name="connsiteY15" fmla="*/ 4783016 h 10222524"/>
                <a:gd name="connsiteX16" fmla="*/ 968620 w 8497616"/>
                <a:gd name="connsiteY16" fmla="*/ 1852247 h 10222524"/>
                <a:gd name="connsiteX17" fmla="*/ 874836 w 8497616"/>
                <a:gd name="connsiteY17" fmla="*/ 937846 h 10222524"/>
                <a:gd name="connsiteX0" fmla="*/ 874836 w 8497616"/>
                <a:gd name="connsiteY0" fmla="*/ 937846 h 10222524"/>
                <a:gd name="connsiteX1" fmla="*/ 3500805 w 8497616"/>
                <a:gd name="connsiteY1" fmla="*/ 0 h 10222524"/>
                <a:gd name="connsiteX2" fmla="*/ 6759821 w 8497616"/>
                <a:gd name="connsiteY2" fmla="*/ 2813538 h 10222524"/>
                <a:gd name="connsiteX3" fmla="*/ 7955575 w 8497616"/>
                <a:gd name="connsiteY3" fmla="*/ 3962400 h 10222524"/>
                <a:gd name="connsiteX4" fmla="*/ 8494838 w 8497616"/>
                <a:gd name="connsiteY4" fmla="*/ 3938954 h 10222524"/>
                <a:gd name="connsiteX5" fmla="*/ 7322528 w 8497616"/>
                <a:gd name="connsiteY5" fmla="*/ 5861538 h 10222524"/>
                <a:gd name="connsiteX6" fmla="*/ 7603883 w 8497616"/>
                <a:gd name="connsiteY6" fmla="*/ 7971692 h 10222524"/>
                <a:gd name="connsiteX7" fmla="*/ 4977913 w 8497616"/>
                <a:gd name="connsiteY7" fmla="*/ 10222524 h 10222524"/>
                <a:gd name="connsiteX8" fmla="*/ 3758713 w 8497616"/>
                <a:gd name="connsiteY8" fmla="*/ 8839201 h 10222524"/>
                <a:gd name="connsiteX9" fmla="*/ 2891205 w 8497616"/>
                <a:gd name="connsiteY9" fmla="*/ 8932984 h 10222524"/>
                <a:gd name="connsiteX10" fmla="*/ 1672005 w 8497616"/>
                <a:gd name="connsiteY10" fmla="*/ 9472247 h 10222524"/>
                <a:gd name="connsiteX11" fmla="*/ 1179636 w 8497616"/>
                <a:gd name="connsiteY11" fmla="*/ 8393724 h 10222524"/>
                <a:gd name="connsiteX12" fmla="*/ 945175 w 8497616"/>
                <a:gd name="connsiteY12" fmla="*/ 7831015 h 10222524"/>
                <a:gd name="connsiteX13" fmla="*/ 781051 w 8497616"/>
                <a:gd name="connsiteY13" fmla="*/ 7408985 h 10222524"/>
                <a:gd name="connsiteX14" fmla="*/ 804498 w 8497616"/>
                <a:gd name="connsiteY14" fmla="*/ 6869724 h 10222524"/>
                <a:gd name="connsiteX15" fmla="*/ 288682 w 8497616"/>
                <a:gd name="connsiteY15" fmla="*/ 6611816 h 10222524"/>
                <a:gd name="connsiteX16" fmla="*/ 874836 w 8497616"/>
                <a:gd name="connsiteY16" fmla="*/ 4783016 h 10222524"/>
                <a:gd name="connsiteX17" fmla="*/ 968620 w 8497616"/>
                <a:gd name="connsiteY17" fmla="*/ 1852247 h 10222524"/>
                <a:gd name="connsiteX18" fmla="*/ 874836 w 8497616"/>
                <a:gd name="connsiteY18" fmla="*/ 937846 h 10222524"/>
                <a:gd name="connsiteX0" fmla="*/ 874836 w 8497616"/>
                <a:gd name="connsiteY0" fmla="*/ 937846 h 10222524"/>
                <a:gd name="connsiteX1" fmla="*/ 3500805 w 8497616"/>
                <a:gd name="connsiteY1" fmla="*/ 0 h 10222524"/>
                <a:gd name="connsiteX2" fmla="*/ 7814898 w 8497616"/>
                <a:gd name="connsiteY2" fmla="*/ 5064369 h 10222524"/>
                <a:gd name="connsiteX3" fmla="*/ 7955575 w 8497616"/>
                <a:gd name="connsiteY3" fmla="*/ 3962400 h 10222524"/>
                <a:gd name="connsiteX4" fmla="*/ 8494838 w 8497616"/>
                <a:gd name="connsiteY4" fmla="*/ 3938954 h 10222524"/>
                <a:gd name="connsiteX5" fmla="*/ 7322528 w 8497616"/>
                <a:gd name="connsiteY5" fmla="*/ 5861538 h 10222524"/>
                <a:gd name="connsiteX6" fmla="*/ 7603883 w 8497616"/>
                <a:gd name="connsiteY6" fmla="*/ 7971692 h 10222524"/>
                <a:gd name="connsiteX7" fmla="*/ 4977913 w 8497616"/>
                <a:gd name="connsiteY7" fmla="*/ 10222524 h 10222524"/>
                <a:gd name="connsiteX8" fmla="*/ 3758713 w 8497616"/>
                <a:gd name="connsiteY8" fmla="*/ 8839201 h 10222524"/>
                <a:gd name="connsiteX9" fmla="*/ 2891205 w 8497616"/>
                <a:gd name="connsiteY9" fmla="*/ 8932984 h 10222524"/>
                <a:gd name="connsiteX10" fmla="*/ 1672005 w 8497616"/>
                <a:gd name="connsiteY10" fmla="*/ 9472247 h 10222524"/>
                <a:gd name="connsiteX11" fmla="*/ 1179636 w 8497616"/>
                <a:gd name="connsiteY11" fmla="*/ 8393724 h 10222524"/>
                <a:gd name="connsiteX12" fmla="*/ 945175 w 8497616"/>
                <a:gd name="connsiteY12" fmla="*/ 7831015 h 10222524"/>
                <a:gd name="connsiteX13" fmla="*/ 781051 w 8497616"/>
                <a:gd name="connsiteY13" fmla="*/ 7408985 h 10222524"/>
                <a:gd name="connsiteX14" fmla="*/ 804498 w 8497616"/>
                <a:gd name="connsiteY14" fmla="*/ 6869724 h 10222524"/>
                <a:gd name="connsiteX15" fmla="*/ 288682 w 8497616"/>
                <a:gd name="connsiteY15" fmla="*/ 6611816 h 10222524"/>
                <a:gd name="connsiteX16" fmla="*/ 874836 w 8497616"/>
                <a:gd name="connsiteY16" fmla="*/ 4783016 h 10222524"/>
                <a:gd name="connsiteX17" fmla="*/ 968620 w 8497616"/>
                <a:gd name="connsiteY17" fmla="*/ 1852247 h 10222524"/>
                <a:gd name="connsiteX18" fmla="*/ 874836 w 8497616"/>
                <a:gd name="connsiteY18" fmla="*/ 937846 h 10222524"/>
                <a:gd name="connsiteX0" fmla="*/ 874836 w 8497616"/>
                <a:gd name="connsiteY0" fmla="*/ 937846 h 10222524"/>
                <a:gd name="connsiteX1" fmla="*/ 3500805 w 8497616"/>
                <a:gd name="connsiteY1" fmla="*/ 0 h 10222524"/>
                <a:gd name="connsiteX2" fmla="*/ 5470282 w 8497616"/>
                <a:gd name="connsiteY2" fmla="*/ 2250830 h 10222524"/>
                <a:gd name="connsiteX3" fmla="*/ 7814898 w 8497616"/>
                <a:gd name="connsiteY3" fmla="*/ 5064369 h 10222524"/>
                <a:gd name="connsiteX4" fmla="*/ 7955575 w 8497616"/>
                <a:gd name="connsiteY4" fmla="*/ 3962400 h 10222524"/>
                <a:gd name="connsiteX5" fmla="*/ 8494838 w 8497616"/>
                <a:gd name="connsiteY5" fmla="*/ 3938954 h 10222524"/>
                <a:gd name="connsiteX6" fmla="*/ 7322528 w 8497616"/>
                <a:gd name="connsiteY6" fmla="*/ 5861538 h 10222524"/>
                <a:gd name="connsiteX7" fmla="*/ 7603883 w 8497616"/>
                <a:gd name="connsiteY7" fmla="*/ 7971692 h 10222524"/>
                <a:gd name="connsiteX8" fmla="*/ 4977913 w 8497616"/>
                <a:gd name="connsiteY8" fmla="*/ 10222524 h 10222524"/>
                <a:gd name="connsiteX9" fmla="*/ 3758713 w 8497616"/>
                <a:gd name="connsiteY9" fmla="*/ 8839201 h 10222524"/>
                <a:gd name="connsiteX10" fmla="*/ 2891205 w 8497616"/>
                <a:gd name="connsiteY10" fmla="*/ 8932984 h 10222524"/>
                <a:gd name="connsiteX11" fmla="*/ 1672005 w 8497616"/>
                <a:gd name="connsiteY11" fmla="*/ 9472247 h 10222524"/>
                <a:gd name="connsiteX12" fmla="*/ 1179636 w 8497616"/>
                <a:gd name="connsiteY12" fmla="*/ 8393724 h 10222524"/>
                <a:gd name="connsiteX13" fmla="*/ 945175 w 8497616"/>
                <a:gd name="connsiteY13" fmla="*/ 7831015 h 10222524"/>
                <a:gd name="connsiteX14" fmla="*/ 781051 w 8497616"/>
                <a:gd name="connsiteY14" fmla="*/ 7408985 h 10222524"/>
                <a:gd name="connsiteX15" fmla="*/ 804498 w 8497616"/>
                <a:gd name="connsiteY15" fmla="*/ 6869724 h 10222524"/>
                <a:gd name="connsiteX16" fmla="*/ 288682 w 8497616"/>
                <a:gd name="connsiteY16" fmla="*/ 6611816 h 10222524"/>
                <a:gd name="connsiteX17" fmla="*/ 874836 w 8497616"/>
                <a:gd name="connsiteY17" fmla="*/ 4783016 h 10222524"/>
                <a:gd name="connsiteX18" fmla="*/ 968620 w 8497616"/>
                <a:gd name="connsiteY18" fmla="*/ 1852247 h 10222524"/>
                <a:gd name="connsiteX19" fmla="*/ 874836 w 8497616"/>
                <a:gd name="connsiteY19" fmla="*/ 937846 h 10222524"/>
                <a:gd name="connsiteX0" fmla="*/ 874836 w 8497616"/>
                <a:gd name="connsiteY0" fmla="*/ 937846 h 10222524"/>
                <a:gd name="connsiteX1" fmla="*/ 3500805 w 8497616"/>
                <a:gd name="connsiteY1" fmla="*/ 0 h 10222524"/>
                <a:gd name="connsiteX2" fmla="*/ 5798529 w 8497616"/>
                <a:gd name="connsiteY2" fmla="*/ 5040922 h 10222524"/>
                <a:gd name="connsiteX3" fmla="*/ 7814898 w 8497616"/>
                <a:gd name="connsiteY3" fmla="*/ 5064369 h 10222524"/>
                <a:gd name="connsiteX4" fmla="*/ 7955575 w 8497616"/>
                <a:gd name="connsiteY4" fmla="*/ 3962400 h 10222524"/>
                <a:gd name="connsiteX5" fmla="*/ 8494838 w 8497616"/>
                <a:gd name="connsiteY5" fmla="*/ 3938954 h 10222524"/>
                <a:gd name="connsiteX6" fmla="*/ 7322528 w 8497616"/>
                <a:gd name="connsiteY6" fmla="*/ 5861538 h 10222524"/>
                <a:gd name="connsiteX7" fmla="*/ 7603883 w 8497616"/>
                <a:gd name="connsiteY7" fmla="*/ 7971692 h 10222524"/>
                <a:gd name="connsiteX8" fmla="*/ 4977913 w 8497616"/>
                <a:gd name="connsiteY8" fmla="*/ 10222524 h 10222524"/>
                <a:gd name="connsiteX9" fmla="*/ 3758713 w 8497616"/>
                <a:gd name="connsiteY9" fmla="*/ 8839201 h 10222524"/>
                <a:gd name="connsiteX10" fmla="*/ 2891205 w 8497616"/>
                <a:gd name="connsiteY10" fmla="*/ 8932984 h 10222524"/>
                <a:gd name="connsiteX11" fmla="*/ 1672005 w 8497616"/>
                <a:gd name="connsiteY11" fmla="*/ 9472247 h 10222524"/>
                <a:gd name="connsiteX12" fmla="*/ 1179636 w 8497616"/>
                <a:gd name="connsiteY12" fmla="*/ 8393724 h 10222524"/>
                <a:gd name="connsiteX13" fmla="*/ 945175 w 8497616"/>
                <a:gd name="connsiteY13" fmla="*/ 7831015 h 10222524"/>
                <a:gd name="connsiteX14" fmla="*/ 781051 w 8497616"/>
                <a:gd name="connsiteY14" fmla="*/ 7408985 h 10222524"/>
                <a:gd name="connsiteX15" fmla="*/ 804498 w 8497616"/>
                <a:gd name="connsiteY15" fmla="*/ 6869724 h 10222524"/>
                <a:gd name="connsiteX16" fmla="*/ 288682 w 8497616"/>
                <a:gd name="connsiteY16" fmla="*/ 6611816 h 10222524"/>
                <a:gd name="connsiteX17" fmla="*/ 874836 w 8497616"/>
                <a:gd name="connsiteY17" fmla="*/ 4783016 h 10222524"/>
                <a:gd name="connsiteX18" fmla="*/ 968620 w 8497616"/>
                <a:gd name="connsiteY18" fmla="*/ 1852247 h 10222524"/>
                <a:gd name="connsiteX19" fmla="*/ 874836 w 8497616"/>
                <a:gd name="connsiteY19" fmla="*/ 937846 h 10222524"/>
                <a:gd name="connsiteX0" fmla="*/ 874836 w 8497616"/>
                <a:gd name="connsiteY0" fmla="*/ 937846 h 10222524"/>
                <a:gd name="connsiteX1" fmla="*/ 3500805 w 8497616"/>
                <a:gd name="connsiteY1" fmla="*/ 0 h 10222524"/>
                <a:gd name="connsiteX2" fmla="*/ 4860682 w 8497616"/>
                <a:gd name="connsiteY2" fmla="*/ 3048000 h 10222524"/>
                <a:gd name="connsiteX3" fmla="*/ 5798529 w 8497616"/>
                <a:gd name="connsiteY3" fmla="*/ 5040922 h 10222524"/>
                <a:gd name="connsiteX4" fmla="*/ 7814898 w 8497616"/>
                <a:gd name="connsiteY4" fmla="*/ 5064369 h 10222524"/>
                <a:gd name="connsiteX5" fmla="*/ 7955575 w 8497616"/>
                <a:gd name="connsiteY5" fmla="*/ 3962400 h 10222524"/>
                <a:gd name="connsiteX6" fmla="*/ 8494838 w 8497616"/>
                <a:gd name="connsiteY6" fmla="*/ 3938954 h 10222524"/>
                <a:gd name="connsiteX7" fmla="*/ 7322528 w 8497616"/>
                <a:gd name="connsiteY7" fmla="*/ 5861538 h 10222524"/>
                <a:gd name="connsiteX8" fmla="*/ 7603883 w 8497616"/>
                <a:gd name="connsiteY8" fmla="*/ 7971692 h 10222524"/>
                <a:gd name="connsiteX9" fmla="*/ 4977913 w 8497616"/>
                <a:gd name="connsiteY9" fmla="*/ 10222524 h 10222524"/>
                <a:gd name="connsiteX10" fmla="*/ 3758713 w 8497616"/>
                <a:gd name="connsiteY10" fmla="*/ 8839201 h 10222524"/>
                <a:gd name="connsiteX11" fmla="*/ 2891205 w 8497616"/>
                <a:gd name="connsiteY11" fmla="*/ 8932984 h 10222524"/>
                <a:gd name="connsiteX12" fmla="*/ 1672005 w 8497616"/>
                <a:gd name="connsiteY12" fmla="*/ 9472247 h 10222524"/>
                <a:gd name="connsiteX13" fmla="*/ 1179636 w 8497616"/>
                <a:gd name="connsiteY13" fmla="*/ 8393724 h 10222524"/>
                <a:gd name="connsiteX14" fmla="*/ 945175 w 8497616"/>
                <a:gd name="connsiteY14" fmla="*/ 7831015 h 10222524"/>
                <a:gd name="connsiteX15" fmla="*/ 781051 w 8497616"/>
                <a:gd name="connsiteY15" fmla="*/ 7408985 h 10222524"/>
                <a:gd name="connsiteX16" fmla="*/ 804498 w 8497616"/>
                <a:gd name="connsiteY16" fmla="*/ 6869724 h 10222524"/>
                <a:gd name="connsiteX17" fmla="*/ 288682 w 8497616"/>
                <a:gd name="connsiteY17" fmla="*/ 6611816 h 10222524"/>
                <a:gd name="connsiteX18" fmla="*/ 874836 w 8497616"/>
                <a:gd name="connsiteY18" fmla="*/ 4783016 h 10222524"/>
                <a:gd name="connsiteX19" fmla="*/ 968620 w 8497616"/>
                <a:gd name="connsiteY19" fmla="*/ 1852247 h 10222524"/>
                <a:gd name="connsiteX20" fmla="*/ 874836 w 8497616"/>
                <a:gd name="connsiteY20" fmla="*/ 937846 h 10222524"/>
                <a:gd name="connsiteX0" fmla="*/ 874836 w 8497616"/>
                <a:gd name="connsiteY0" fmla="*/ 937846 h 10222524"/>
                <a:gd name="connsiteX1" fmla="*/ 3500805 w 8497616"/>
                <a:gd name="connsiteY1" fmla="*/ 0 h 10222524"/>
                <a:gd name="connsiteX2" fmla="*/ 5775082 w 8497616"/>
                <a:gd name="connsiteY2" fmla="*/ 3962400 h 10222524"/>
                <a:gd name="connsiteX3" fmla="*/ 5798529 w 8497616"/>
                <a:gd name="connsiteY3" fmla="*/ 5040922 h 10222524"/>
                <a:gd name="connsiteX4" fmla="*/ 7814898 w 8497616"/>
                <a:gd name="connsiteY4" fmla="*/ 5064369 h 10222524"/>
                <a:gd name="connsiteX5" fmla="*/ 7955575 w 8497616"/>
                <a:gd name="connsiteY5" fmla="*/ 3962400 h 10222524"/>
                <a:gd name="connsiteX6" fmla="*/ 8494838 w 8497616"/>
                <a:gd name="connsiteY6" fmla="*/ 3938954 h 10222524"/>
                <a:gd name="connsiteX7" fmla="*/ 7322528 w 8497616"/>
                <a:gd name="connsiteY7" fmla="*/ 5861538 h 10222524"/>
                <a:gd name="connsiteX8" fmla="*/ 7603883 w 8497616"/>
                <a:gd name="connsiteY8" fmla="*/ 7971692 h 10222524"/>
                <a:gd name="connsiteX9" fmla="*/ 4977913 w 8497616"/>
                <a:gd name="connsiteY9" fmla="*/ 10222524 h 10222524"/>
                <a:gd name="connsiteX10" fmla="*/ 3758713 w 8497616"/>
                <a:gd name="connsiteY10" fmla="*/ 8839201 h 10222524"/>
                <a:gd name="connsiteX11" fmla="*/ 2891205 w 8497616"/>
                <a:gd name="connsiteY11" fmla="*/ 8932984 h 10222524"/>
                <a:gd name="connsiteX12" fmla="*/ 1672005 w 8497616"/>
                <a:gd name="connsiteY12" fmla="*/ 9472247 h 10222524"/>
                <a:gd name="connsiteX13" fmla="*/ 1179636 w 8497616"/>
                <a:gd name="connsiteY13" fmla="*/ 8393724 h 10222524"/>
                <a:gd name="connsiteX14" fmla="*/ 945175 w 8497616"/>
                <a:gd name="connsiteY14" fmla="*/ 7831015 h 10222524"/>
                <a:gd name="connsiteX15" fmla="*/ 781051 w 8497616"/>
                <a:gd name="connsiteY15" fmla="*/ 7408985 h 10222524"/>
                <a:gd name="connsiteX16" fmla="*/ 804498 w 8497616"/>
                <a:gd name="connsiteY16" fmla="*/ 6869724 h 10222524"/>
                <a:gd name="connsiteX17" fmla="*/ 288682 w 8497616"/>
                <a:gd name="connsiteY17" fmla="*/ 6611816 h 10222524"/>
                <a:gd name="connsiteX18" fmla="*/ 874836 w 8497616"/>
                <a:gd name="connsiteY18" fmla="*/ 4783016 h 10222524"/>
                <a:gd name="connsiteX19" fmla="*/ 968620 w 8497616"/>
                <a:gd name="connsiteY19" fmla="*/ 1852247 h 10222524"/>
                <a:gd name="connsiteX20" fmla="*/ 874836 w 8497616"/>
                <a:gd name="connsiteY20" fmla="*/ 937846 h 10222524"/>
                <a:gd name="connsiteX0" fmla="*/ 874836 w 8497616"/>
                <a:gd name="connsiteY0" fmla="*/ 937846 h 10222524"/>
                <a:gd name="connsiteX1" fmla="*/ 3500805 w 8497616"/>
                <a:gd name="connsiteY1" fmla="*/ 0 h 10222524"/>
                <a:gd name="connsiteX2" fmla="*/ 4720005 w 8497616"/>
                <a:gd name="connsiteY2" fmla="*/ 2180492 h 10222524"/>
                <a:gd name="connsiteX3" fmla="*/ 5775082 w 8497616"/>
                <a:gd name="connsiteY3" fmla="*/ 3962400 h 10222524"/>
                <a:gd name="connsiteX4" fmla="*/ 5798529 w 8497616"/>
                <a:gd name="connsiteY4" fmla="*/ 5040922 h 10222524"/>
                <a:gd name="connsiteX5" fmla="*/ 7814898 w 8497616"/>
                <a:gd name="connsiteY5" fmla="*/ 5064369 h 10222524"/>
                <a:gd name="connsiteX6" fmla="*/ 7955575 w 8497616"/>
                <a:gd name="connsiteY6" fmla="*/ 3962400 h 10222524"/>
                <a:gd name="connsiteX7" fmla="*/ 8494838 w 8497616"/>
                <a:gd name="connsiteY7" fmla="*/ 3938954 h 10222524"/>
                <a:gd name="connsiteX8" fmla="*/ 7322528 w 8497616"/>
                <a:gd name="connsiteY8" fmla="*/ 5861538 h 10222524"/>
                <a:gd name="connsiteX9" fmla="*/ 7603883 w 8497616"/>
                <a:gd name="connsiteY9" fmla="*/ 7971692 h 10222524"/>
                <a:gd name="connsiteX10" fmla="*/ 4977913 w 8497616"/>
                <a:gd name="connsiteY10" fmla="*/ 10222524 h 10222524"/>
                <a:gd name="connsiteX11" fmla="*/ 3758713 w 8497616"/>
                <a:gd name="connsiteY11" fmla="*/ 8839201 h 10222524"/>
                <a:gd name="connsiteX12" fmla="*/ 2891205 w 8497616"/>
                <a:gd name="connsiteY12" fmla="*/ 8932984 h 10222524"/>
                <a:gd name="connsiteX13" fmla="*/ 1672005 w 8497616"/>
                <a:gd name="connsiteY13" fmla="*/ 9472247 h 10222524"/>
                <a:gd name="connsiteX14" fmla="*/ 1179636 w 8497616"/>
                <a:gd name="connsiteY14" fmla="*/ 8393724 h 10222524"/>
                <a:gd name="connsiteX15" fmla="*/ 945175 w 8497616"/>
                <a:gd name="connsiteY15" fmla="*/ 7831015 h 10222524"/>
                <a:gd name="connsiteX16" fmla="*/ 781051 w 8497616"/>
                <a:gd name="connsiteY16" fmla="*/ 7408985 h 10222524"/>
                <a:gd name="connsiteX17" fmla="*/ 804498 w 8497616"/>
                <a:gd name="connsiteY17" fmla="*/ 6869724 h 10222524"/>
                <a:gd name="connsiteX18" fmla="*/ 288682 w 8497616"/>
                <a:gd name="connsiteY18" fmla="*/ 6611816 h 10222524"/>
                <a:gd name="connsiteX19" fmla="*/ 874836 w 8497616"/>
                <a:gd name="connsiteY19" fmla="*/ 4783016 h 10222524"/>
                <a:gd name="connsiteX20" fmla="*/ 968620 w 8497616"/>
                <a:gd name="connsiteY20" fmla="*/ 1852247 h 10222524"/>
                <a:gd name="connsiteX21" fmla="*/ 874836 w 8497616"/>
                <a:gd name="connsiteY21" fmla="*/ 937846 h 10222524"/>
                <a:gd name="connsiteX0" fmla="*/ 874836 w 8497616"/>
                <a:gd name="connsiteY0" fmla="*/ 937846 h 10222524"/>
                <a:gd name="connsiteX1" fmla="*/ 3500805 w 8497616"/>
                <a:gd name="connsiteY1" fmla="*/ 0 h 10222524"/>
                <a:gd name="connsiteX2" fmla="*/ 3500805 w 8497616"/>
                <a:gd name="connsiteY2" fmla="*/ 3915508 h 10222524"/>
                <a:gd name="connsiteX3" fmla="*/ 5775082 w 8497616"/>
                <a:gd name="connsiteY3" fmla="*/ 3962400 h 10222524"/>
                <a:gd name="connsiteX4" fmla="*/ 5798529 w 8497616"/>
                <a:gd name="connsiteY4" fmla="*/ 5040922 h 10222524"/>
                <a:gd name="connsiteX5" fmla="*/ 7814898 w 8497616"/>
                <a:gd name="connsiteY5" fmla="*/ 5064369 h 10222524"/>
                <a:gd name="connsiteX6" fmla="*/ 7955575 w 8497616"/>
                <a:gd name="connsiteY6" fmla="*/ 3962400 h 10222524"/>
                <a:gd name="connsiteX7" fmla="*/ 8494838 w 8497616"/>
                <a:gd name="connsiteY7" fmla="*/ 3938954 h 10222524"/>
                <a:gd name="connsiteX8" fmla="*/ 7322528 w 8497616"/>
                <a:gd name="connsiteY8" fmla="*/ 5861538 h 10222524"/>
                <a:gd name="connsiteX9" fmla="*/ 7603883 w 8497616"/>
                <a:gd name="connsiteY9" fmla="*/ 7971692 h 10222524"/>
                <a:gd name="connsiteX10" fmla="*/ 4977913 w 8497616"/>
                <a:gd name="connsiteY10" fmla="*/ 10222524 h 10222524"/>
                <a:gd name="connsiteX11" fmla="*/ 3758713 w 8497616"/>
                <a:gd name="connsiteY11" fmla="*/ 8839201 h 10222524"/>
                <a:gd name="connsiteX12" fmla="*/ 2891205 w 8497616"/>
                <a:gd name="connsiteY12" fmla="*/ 8932984 h 10222524"/>
                <a:gd name="connsiteX13" fmla="*/ 1672005 w 8497616"/>
                <a:gd name="connsiteY13" fmla="*/ 9472247 h 10222524"/>
                <a:gd name="connsiteX14" fmla="*/ 1179636 w 8497616"/>
                <a:gd name="connsiteY14" fmla="*/ 8393724 h 10222524"/>
                <a:gd name="connsiteX15" fmla="*/ 945175 w 8497616"/>
                <a:gd name="connsiteY15" fmla="*/ 7831015 h 10222524"/>
                <a:gd name="connsiteX16" fmla="*/ 781051 w 8497616"/>
                <a:gd name="connsiteY16" fmla="*/ 7408985 h 10222524"/>
                <a:gd name="connsiteX17" fmla="*/ 804498 w 8497616"/>
                <a:gd name="connsiteY17" fmla="*/ 6869724 h 10222524"/>
                <a:gd name="connsiteX18" fmla="*/ 288682 w 8497616"/>
                <a:gd name="connsiteY18" fmla="*/ 6611816 h 10222524"/>
                <a:gd name="connsiteX19" fmla="*/ 874836 w 8497616"/>
                <a:gd name="connsiteY19" fmla="*/ 4783016 h 10222524"/>
                <a:gd name="connsiteX20" fmla="*/ 968620 w 8497616"/>
                <a:gd name="connsiteY20" fmla="*/ 1852247 h 10222524"/>
                <a:gd name="connsiteX21" fmla="*/ 874836 w 8497616"/>
                <a:gd name="connsiteY21" fmla="*/ 937846 h 10222524"/>
                <a:gd name="connsiteX0" fmla="*/ 874836 w 8497616"/>
                <a:gd name="connsiteY0" fmla="*/ 937846 h 10222524"/>
                <a:gd name="connsiteX1" fmla="*/ 3500805 w 8497616"/>
                <a:gd name="connsiteY1" fmla="*/ 0 h 10222524"/>
                <a:gd name="connsiteX2" fmla="*/ 3477359 w 8497616"/>
                <a:gd name="connsiteY2" fmla="*/ 2133600 h 10222524"/>
                <a:gd name="connsiteX3" fmla="*/ 3500805 w 8497616"/>
                <a:gd name="connsiteY3" fmla="*/ 3915508 h 10222524"/>
                <a:gd name="connsiteX4" fmla="*/ 5775082 w 8497616"/>
                <a:gd name="connsiteY4" fmla="*/ 3962400 h 10222524"/>
                <a:gd name="connsiteX5" fmla="*/ 5798529 w 8497616"/>
                <a:gd name="connsiteY5" fmla="*/ 5040922 h 10222524"/>
                <a:gd name="connsiteX6" fmla="*/ 7814898 w 8497616"/>
                <a:gd name="connsiteY6" fmla="*/ 5064369 h 10222524"/>
                <a:gd name="connsiteX7" fmla="*/ 7955575 w 8497616"/>
                <a:gd name="connsiteY7" fmla="*/ 3962400 h 10222524"/>
                <a:gd name="connsiteX8" fmla="*/ 8494838 w 8497616"/>
                <a:gd name="connsiteY8" fmla="*/ 3938954 h 10222524"/>
                <a:gd name="connsiteX9" fmla="*/ 7322528 w 8497616"/>
                <a:gd name="connsiteY9" fmla="*/ 5861538 h 10222524"/>
                <a:gd name="connsiteX10" fmla="*/ 7603883 w 8497616"/>
                <a:gd name="connsiteY10" fmla="*/ 7971692 h 10222524"/>
                <a:gd name="connsiteX11" fmla="*/ 4977913 w 8497616"/>
                <a:gd name="connsiteY11" fmla="*/ 10222524 h 10222524"/>
                <a:gd name="connsiteX12" fmla="*/ 3758713 w 8497616"/>
                <a:gd name="connsiteY12" fmla="*/ 8839201 h 10222524"/>
                <a:gd name="connsiteX13" fmla="*/ 2891205 w 8497616"/>
                <a:gd name="connsiteY13" fmla="*/ 8932984 h 10222524"/>
                <a:gd name="connsiteX14" fmla="*/ 1672005 w 8497616"/>
                <a:gd name="connsiteY14" fmla="*/ 9472247 h 10222524"/>
                <a:gd name="connsiteX15" fmla="*/ 1179636 w 8497616"/>
                <a:gd name="connsiteY15" fmla="*/ 8393724 h 10222524"/>
                <a:gd name="connsiteX16" fmla="*/ 945175 w 8497616"/>
                <a:gd name="connsiteY16" fmla="*/ 7831015 h 10222524"/>
                <a:gd name="connsiteX17" fmla="*/ 781051 w 8497616"/>
                <a:gd name="connsiteY17" fmla="*/ 7408985 h 10222524"/>
                <a:gd name="connsiteX18" fmla="*/ 804498 w 8497616"/>
                <a:gd name="connsiteY18" fmla="*/ 6869724 h 10222524"/>
                <a:gd name="connsiteX19" fmla="*/ 288682 w 8497616"/>
                <a:gd name="connsiteY19" fmla="*/ 6611816 h 10222524"/>
                <a:gd name="connsiteX20" fmla="*/ 874836 w 8497616"/>
                <a:gd name="connsiteY20" fmla="*/ 4783016 h 10222524"/>
                <a:gd name="connsiteX21" fmla="*/ 968620 w 8497616"/>
                <a:gd name="connsiteY21" fmla="*/ 1852247 h 10222524"/>
                <a:gd name="connsiteX22" fmla="*/ 874836 w 8497616"/>
                <a:gd name="connsiteY22" fmla="*/ 937846 h 10222524"/>
                <a:gd name="connsiteX0" fmla="*/ 874836 w 8497616"/>
                <a:gd name="connsiteY0" fmla="*/ 937846 h 10222524"/>
                <a:gd name="connsiteX1" fmla="*/ 3500805 w 8497616"/>
                <a:gd name="connsiteY1" fmla="*/ 0 h 10222524"/>
                <a:gd name="connsiteX2" fmla="*/ 4649667 w 8497616"/>
                <a:gd name="connsiteY2" fmla="*/ 2766646 h 10222524"/>
                <a:gd name="connsiteX3" fmla="*/ 3500805 w 8497616"/>
                <a:gd name="connsiteY3" fmla="*/ 3915508 h 10222524"/>
                <a:gd name="connsiteX4" fmla="*/ 5775082 w 8497616"/>
                <a:gd name="connsiteY4" fmla="*/ 3962400 h 10222524"/>
                <a:gd name="connsiteX5" fmla="*/ 5798529 w 8497616"/>
                <a:gd name="connsiteY5" fmla="*/ 5040922 h 10222524"/>
                <a:gd name="connsiteX6" fmla="*/ 7814898 w 8497616"/>
                <a:gd name="connsiteY6" fmla="*/ 5064369 h 10222524"/>
                <a:gd name="connsiteX7" fmla="*/ 7955575 w 8497616"/>
                <a:gd name="connsiteY7" fmla="*/ 3962400 h 10222524"/>
                <a:gd name="connsiteX8" fmla="*/ 8494838 w 8497616"/>
                <a:gd name="connsiteY8" fmla="*/ 3938954 h 10222524"/>
                <a:gd name="connsiteX9" fmla="*/ 7322528 w 8497616"/>
                <a:gd name="connsiteY9" fmla="*/ 5861538 h 10222524"/>
                <a:gd name="connsiteX10" fmla="*/ 7603883 w 8497616"/>
                <a:gd name="connsiteY10" fmla="*/ 7971692 h 10222524"/>
                <a:gd name="connsiteX11" fmla="*/ 4977913 w 8497616"/>
                <a:gd name="connsiteY11" fmla="*/ 10222524 h 10222524"/>
                <a:gd name="connsiteX12" fmla="*/ 3758713 w 8497616"/>
                <a:gd name="connsiteY12" fmla="*/ 8839201 h 10222524"/>
                <a:gd name="connsiteX13" fmla="*/ 2891205 w 8497616"/>
                <a:gd name="connsiteY13" fmla="*/ 8932984 h 10222524"/>
                <a:gd name="connsiteX14" fmla="*/ 1672005 w 8497616"/>
                <a:gd name="connsiteY14" fmla="*/ 9472247 h 10222524"/>
                <a:gd name="connsiteX15" fmla="*/ 1179636 w 8497616"/>
                <a:gd name="connsiteY15" fmla="*/ 8393724 h 10222524"/>
                <a:gd name="connsiteX16" fmla="*/ 945175 w 8497616"/>
                <a:gd name="connsiteY16" fmla="*/ 7831015 h 10222524"/>
                <a:gd name="connsiteX17" fmla="*/ 781051 w 8497616"/>
                <a:gd name="connsiteY17" fmla="*/ 7408985 h 10222524"/>
                <a:gd name="connsiteX18" fmla="*/ 804498 w 8497616"/>
                <a:gd name="connsiteY18" fmla="*/ 6869724 h 10222524"/>
                <a:gd name="connsiteX19" fmla="*/ 288682 w 8497616"/>
                <a:gd name="connsiteY19" fmla="*/ 6611816 h 10222524"/>
                <a:gd name="connsiteX20" fmla="*/ 874836 w 8497616"/>
                <a:gd name="connsiteY20" fmla="*/ 4783016 h 10222524"/>
                <a:gd name="connsiteX21" fmla="*/ 968620 w 8497616"/>
                <a:gd name="connsiteY21" fmla="*/ 1852247 h 10222524"/>
                <a:gd name="connsiteX22" fmla="*/ 874836 w 8497616"/>
                <a:gd name="connsiteY22" fmla="*/ 937846 h 10222524"/>
                <a:gd name="connsiteX0" fmla="*/ 874836 w 8497616"/>
                <a:gd name="connsiteY0" fmla="*/ 937846 h 10222524"/>
                <a:gd name="connsiteX1" fmla="*/ 3500805 w 8497616"/>
                <a:gd name="connsiteY1" fmla="*/ 0 h 10222524"/>
                <a:gd name="connsiteX2" fmla="*/ 4649667 w 8497616"/>
                <a:gd name="connsiteY2" fmla="*/ 2766646 h 10222524"/>
                <a:gd name="connsiteX3" fmla="*/ 4040067 w 8497616"/>
                <a:gd name="connsiteY3" fmla="*/ 3329354 h 10222524"/>
                <a:gd name="connsiteX4" fmla="*/ 3500805 w 8497616"/>
                <a:gd name="connsiteY4" fmla="*/ 3915508 h 10222524"/>
                <a:gd name="connsiteX5" fmla="*/ 5775082 w 8497616"/>
                <a:gd name="connsiteY5" fmla="*/ 3962400 h 10222524"/>
                <a:gd name="connsiteX6" fmla="*/ 5798529 w 8497616"/>
                <a:gd name="connsiteY6" fmla="*/ 5040922 h 10222524"/>
                <a:gd name="connsiteX7" fmla="*/ 7814898 w 8497616"/>
                <a:gd name="connsiteY7" fmla="*/ 5064369 h 10222524"/>
                <a:gd name="connsiteX8" fmla="*/ 7955575 w 8497616"/>
                <a:gd name="connsiteY8" fmla="*/ 3962400 h 10222524"/>
                <a:gd name="connsiteX9" fmla="*/ 8494838 w 8497616"/>
                <a:gd name="connsiteY9" fmla="*/ 3938954 h 10222524"/>
                <a:gd name="connsiteX10" fmla="*/ 7322528 w 8497616"/>
                <a:gd name="connsiteY10" fmla="*/ 5861538 h 10222524"/>
                <a:gd name="connsiteX11" fmla="*/ 7603883 w 8497616"/>
                <a:gd name="connsiteY11" fmla="*/ 7971692 h 10222524"/>
                <a:gd name="connsiteX12" fmla="*/ 4977913 w 8497616"/>
                <a:gd name="connsiteY12" fmla="*/ 10222524 h 10222524"/>
                <a:gd name="connsiteX13" fmla="*/ 3758713 w 8497616"/>
                <a:gd name="connsiteY13" fmla="*/ 8839201 h 10222524"/>
                <a:gd name="connsiteX14" fmla="*/ 2891205 w 8497616"/>
                <a:gd name="connsiteY14" fmla="*/ 8932984 h 10222524"/>
                <a:gd name="connsiteX15" fmla="*/ 1672005 w 8497616"/>
                <a:gd name="connsiteY15" fmla="*/ 9472247 h 10222524"/>
                <a:gd name="connsiteX16" fmla="*/ 1179636 w 8497616"/>
                <a:gd name="connsiteY16" fmla="*/ 8393724 h 10222524"/>
                <a:gd name="connsiteX17" fmla="*/ 945175 w 8497616"/>
                <a:gd name="connsiteY17" fmla="*/ 7831015 h 10222524"/>
                <a:gd name="connsiteX18" fmla="*/ 781051 w 8497616"/>
                <a:gd name="connsiteY18" fmla="*/ 7408985 h 10222524"/>
                <a:gd name="connsiteX19" fmla="*/ 804498 w 8497616"/>
                <a:gd name="connsiteY19" fmla="*/ 6869724 h 10222524"/>
                <a:gd name="connsiteX20" fmla="*/ 288682 w 8497616"/>
                <a:gd name="connsiteY20" fmla="*/ 6611816 h 10222524"/>
                <a:gd name="connsiteX21" fmla="*/ 874836 w 8497616"/>
                <a:gd name="connsiteY21" fmla="*/ 4783016 h 10222524"/>
                <a:gd name="connsiteX22" fmla="*/ 968620 w 8497616"/>
                <a:gd name="connsiteY22" fmla="*/ 1852247 h 10222524"/>
                <a:gd name="connsiteX23" fmla="*/ 874836 w 8497616"/>
                <a:gd name="connsiteY23" fmla="*/ 937846 h 10222524"/>
                <a:gd name="connsiteX0" fmla="*/ 874836 w 8497616"/>
                <a:gd name="connsiteY0" fmla="*/ 937846 h 10222524"/>
                <a:gd name="connsiteX1" fmla="*/ 3500805 w 8497616"/>
                <a:gd name="connsiteY1" fmla="*/ 0 h 10222524"/>
                <a:gd name="connsiteX2" fmla="*/ 4649667 w 8497616"/>
                <a:gd name="connsiteY2" fmla="*/ 2766646 h 10222524"/>
                <a:gd name="connsiteX3" fmla="*/ 3664929 w 8497616"/>
                <a:gd name="connsiteY3" fmla="*/ 2836985 h 10222524"/>
                <a:gd name="connsiteX4" fmla="*/ 3500805 w 8497616"/>
                <a:gd name="connsiteY4" fmla="*/ 3915508 h 10222524"/>
                <a:gd name="connsiteX5" fmla="*/ 5775082 w 8497616"/>
                <a:gd name="connsiteY5" fmla="*/ 3962400 h 10222524"/>
                <a:gd name="connsiteX6" fmla="*/ 5798529 w 8497616"/>
                <a:gd name="connsiteY6" fmla="*/ 5040922 h 10222524"/>
                <a:gd name="connsiteX7" fmla="*/ 7814898 w 8497616"/>
                <a:gd name="connsiteY7" fmla="*/ 5064369 h 10222524"/>
                <a:gd name="connsiteX8" fmla="*/ 7955575 w 8497616"/>
                <a:gd name="connsiteY8" fmla="*/ 3962400 h 10222524"/>
                <a:gd name="connsiteX9" fmla="*/ 8494838 w 8497616"/>
                <a:gd name="connsiteY9" fmla="*/ 3938954 h 10222524"/>
                <a:gd name="connsiteX10" fmla="*/ 7322528 w 8497616"/>
                <a:gd name="connsiteY10" fmla="*/ 5861538 h 10222524"/>
                <a:gd name="connsiteX11" fmla="*/ 7603883 w 8497616"/>
                <a:gd name="connsiteY11" fmla="*/ 7971692 h 10222524"/>
                <a:gd name="connsiteX12" fmla="*/ 4977913 w 8497616"/>
                <a:gd name="connsiteY12" fmla="*/ 10222524 h 10222524"/>
                <a:gd name="connsiteX13" fmla="*/ 3758713 w 8497616"/>
                <a:gd name="connsiteY13" fmla="*/ 8839201 h 10222524"/>
                <a:gd name="connsiteX14" fmla="*/ 2891205 w 8497616"/>
                <a:gd name="connsiteY14" fmla="*/ 8932984 h 10222524"/>
                <a:gd name="connsiteX15" fmla="*/ 1672005 w 8497616"/>
                <a:gd name="connsiteY15" fmla="*/ 9472247 h 10222524"/>
                <a:gd name="connsiteX16" fmla="*/ 1179636 w 8497616"/>
                <a:gd name="connsiteY16" fmla="*/ 8393724 h 10222524"/>
                <a:gd name="connsiteX17" fmla="*/ 945175 w 8497616"/>
                <a:gd name="connsiteY17" fmla="*/ 7831015 h 10222524"/>
                <a:gd name="connsiteX18" fmla="*/ 781051 w 8497616"/>
                <a:gd name="connsiteY18" fmla="*/ 7408985 h 10222524"/>
                <a:gd name="connsiteX19" fmla="*/ 804498 w 8497616"/>
                <a:gd name="connsiteY19" fmla="*/ 6869724 h 10222524"/>
                <a:gd name="connsiteX20" fmla="*/ 288682 w 8497616"/>
                <a:gd name="connsiteY20" fmla="*/ 6611816 h 10222524"/>
                <a:gd name="connsiteX21" fmla="*/ 874836 w 8497616"/>
                <a:gd name="connsiteY21" fmla="*/ 4783016 h 10222524"/>
                <a:gd name="connsiteX22" fmla="*/ 968620 w 8497616"/>
                <a:gd name="connsiteY22" fmla="*/ 1852247 h 10222524"/>
                <a:gd name="connsiteX23" fmla="*/ 874836 w 8497616"/>
                <a:gd name="connsiteY23" fmla="*/ 937846 h 10222524"/>
                <a:gd name="connsiteX0" fmla="*/ 874836 w 8497616"/>
                <a:gd name="connsiteY0" fmla="*/ 937846 h 10222524"/>
                <a:gd name="connsiteX1" fmla="*/ 3500805 w 8497616"/>
                <a:gd name="connsiteY1" fmla="*/ 0 h 10222524"/>
                <a:gd name="connsiteX2" fmla="*/ 4649667 w 8497616"/>
                <a:gd name="connsiteY2" fmla="*/ 2766646 h 10222524"/>
                <a:gd name="connsiteX3" fmla="*/ 3524252 w 8497616"/>
                <a:gd name="connsiteY3" fmla="*/ 2836985 h 10222524"/>
                <a:gd name="connsiteX4" fmla="*/ 3500805 w 8497616"/>
                <a:gd name="connsiteY4" fmla="*/ 3915508 h 10222524"/>
                <a:gd name="connsiteX5" fmla="*/ 5775082 w 8497616"/>
                <a:gd name="connsiteY5" fmla="*/ 3962400 h 10222524"/>
                <a:gd name="connsiteX6" fmla="*/ 5798529 w 8497616"/>
                <a:gd name="connsiteY6" fmla="*/ 5040922 h 10222524"/>
                <a:gd name="connsiteX7" fmla="*/ 7814898 w 8497616"/>
                <a:gd name="connsiteY7" fmla="*/ 5064369 h 10222524"/>
                <a:gd name="connsiteX8" fmla="*/ 7955575 w 8497616"/>
                <a:gd name="connsiteY8" fmla="*/ 3962400 h 10222524"/>
                <a:gd name="connsiteX9" fmla="*/ 8494838 w 8497616"/>
                <a:gd name="connsiteY9" fmla="*/ 3938954 h 10222524"/>
                <a:gd name="connsiteX10" fmla="*/ 7322528 w 8497616"/>
                <a:gd name="connsiteY10" fmla="*/ 5861538 h 10222524"/>
                <a:gd name="connsiteX11" fmla="*/ 7603883 w 8497616"/>
                <a:gd name="connsiteY11" fmla="*/ 7971692 h 10222524"/>
                <a:gd name="connsiteX12" fmla="*/ 4977913 w 8497616"/>
                <a:gd name="connsiteY12" fmla="*/ 10222524 h 10222524"/>
                <a:gd name="connsiteX13" fmla="*/ 3758713 w 8497616"/>
                <a:gd name="connsiteY13" fmla="*/ 8839201 h 10222524"/>
                <a:gd name="connsiteX14" fmla="*/ 2891205 w 8497616"/>
                <a:gd name="connsiteY14" fmla="*/ 8932984 h 10222524"/>
                <a:gd name="connsiteX15" fmla="*/ 1672005 w 8497616"/>
                <a:gd name="connsiteY15" fmla="*/ 9472247 h 10222524"/>
                <a:gd name="connsiteX16" fmla="*/ 1179636 w 8497616"/>
                <a:gd name="connsiteY16" fmla="*/ 8393724 h 10222524"/>
                <a:gd name="connsiteX17" fmla="*/ 945175 w 8497616"/>
                <a:gd name="connsiteY17" fmla="*/ 7831015 h 10222524"/>
                <a:gd name="connsiteX18" fmla="*/ 781051 w 8497616"/>
                <a:gd name="connsiteY18" fmla="*/ 7408985 h 10222524"/>
                <a:gd name="connsiteX19" fmla="*/ 804498 w 8497616"/>
                <a:gd name="connsiteY19" fmla="*/ 6869724 h 10222524"/>
                <a:gd name="connsiteX20" fmla="*/ 288682 w 8497616"/>
                <a:gd name="connsiteY20" fmla="*/ 6611816 h 10222524"/>
                <a:gd name="connsiteX21" fmla="*/ 874836 w 8497616"/>
                <a:gd name="connsiteY21" fmla="*/ 4783016 h 10222524"/>
                <a:gd name="connsiteX22" fmla="*/ 968620 w 8497616"/>
                <a:gd name="connsiteY22" fmla="*/ 1852247 h 10222524"/>
                <a:gd name="connsiteX23" fmla="*/ 874836 w 8497616"/>
                <a:gd name="connsiteY23" fmla="*/ 937846 h 10222524"/>
                <a:gd name="connsiteX0" fmla="*/ 874836 w 8497616"/>
                <a:gd name="connsiteY0" fmla="*/ 937846 h 10222524"/>
                <a:gd name="connsiteX1" fmla="*/ 3500805 w 8497616"/>
                <a:gd name="connsiteY1" fmla="*/ 0 h 10222524"/>
                <a:gd name="connsiteX2" fmla="*/ 4086959 w 8497616"/>
                <a:gd name="connsiteY2" fmla="*/ 1430215 h 10222524"/>
                <a:gd name="connsiteX3" fmla="*/ 4649667 w 8497616"/>
                <a:gd name="connsiteY3" fmla="*/ 2766646 h 10222524"/>
                <a:gd name="connsiteX4" fmla="*/ 3524252 w 8497616"/>
                <a:gd name="connsiteY4" fmla="*/ 2836985 h 10222524"/>
                <a:gd name="connsiteX5" fmla="*/ 3500805 w 8497616"/>
                <a:gd name="connsiteY5" fmla="*/ 3915508 h 10222524"/>
                <a:gd name="connsiteX6" fmla="*/ 5775082 w 8497616"/>
                <a:gd name="connsiteY6" fmla="*/ 3962400 h 10222524"/>
                <a:gd name="connsiteX7" fmla="*/ 5798529 w 8497616"/>
                <a:gd name="connsiteY7" fmla="*/ 5040922 h 10222524"/>
                <a:gd name="connsiteX8" fmla="*/ 7814898 w 8497616"/>
                <a:gd name="connsiteY8" fmla="*/ 5064369 h 10222524"/>
                <a:gd name="connsiteX9" fmla="*/ 7955575 w 8497616"/>
                <a:gd name="connsiteY9" fmla="*/ 3962400 h 10222524"/>
                <a:gd name="connsiteX10" fmla="*/ 8494838 w 8497616"/>
                <a:gd name="connsiteY10" fmla="*/ 3938954 h 10222524"/>
                <a:gd name="connsiteX11" fmla="*/ 7322528 w 8497616"/>
                <a:gd name="connsiteY11" fmla="*/ 5861538 h 10222524"/>
                <a:gd name="connsiteX12" fmla="*/ 7603883 w 8497616"/>
                <a:gd name="connsiteY12" fmla="*/ 7971692 h 10222524"/>
                <a:gd name="connsiteX13" fmla="*/ 4977913 w 8497616"/>
                <a:gd name="connsiteY13" fmla="*/ 10222524 h 10222524"/>
                <a:gd name="connsiteX14" fmla="*/ 3758713 w 8497616"/>
                <a:gd name="connsiteY14" fmla="*/ 8839201 h 10222524"/>
                <a:gd name="connsiteX15" fmla="*/ 2891205 w 8497616"/>
                <a:gd name="connsiteY15" fmla="*/ 8932984 h 10222524"/>
                <a:gd name="connsiteX16" fmla="*/ 1672005 w 8497616"/>
                <a:gd name="connsiteY16" fmla="*/ 9472247 h 10222524"/>
                <a:gd name="connsiteX17" fmla="*/ 1179636 w 8497616"/>
                <a:gd name="connsiteY17" fmla="*/ 8393724 h 10222524"/>
                <a:gd name="connsiteX18" fmla="*/ 945175 w 8497616"/>
                <a:gd name="connsiteY18" fmla="*/ 7831015 h 10222524"/>
                <a:gd name="connsiteX19" fmla="*/ 781051 w 8497616"/>
                <a:gd name="connsiteY19" fmla="*/ 7408985 h 10222524"/>
                <a:gd name="connsiteX20" fmla="*/ 804498 w 8497616"/>
                <a:gd name="connsiteY20" fmla="*/ 6869724 h 10222524"/>
                <a:gd name="connsiteX21" fmla="*/ 288682 w 8497616"/>
                <a:gd name="connsiteY21" fmla="*/ 6611816 h 10222524"/>
                <a:gd name="connsiteX22" fmla="*/ 874836 w 8497616"/>
                <a:gd name="connsiteY22" fmla="*/ 4783016 h 10222524"/>
                <a:gd name="connsiteX23" fmla="*/ 968620 w 8497616"/>
                <a:gd name="connsiteY23" fmla="*/ 1852247 h 10222524"/>
                <a:gd name="connsiteX24" fmla="*/ 874836 w 8497616"/>
                <a:gd name="connsiteY24" fmla="*/ 937846 h 10222524"/>
                <a:gd name="connsiteX0" fmla="*/ 874836 w 8497616"/>
                <a:gd name="connsiteY0" fmla="*/ 937846 h 10222524"/>
                <a:gd name="connsiteX1" fmla="*/ 3500805 w 8497616"/>
                <a:gd name="connsiteY1" fmla="*/ 0 h 10222524"/>
                <a:gd name="connsiteX2" fmla="*/ 4649667 w 8497616"/>
                <a:gd name="connsiteY2" fmla="*/ 656492 h 10222524"/>
                <a:gd name="connsiteX3" fmla="*/ 4649667 w 8497616"/>
                <a:gd name="connsiteY3" fmla="*/ 2766646 h 10222524"/>
                <a:gd name="connsiteX4" fmla="*/ 3524252 w 8497616"/>
                <a:gd name="connsiteY4" fmla="*/ 2836985 h 10222524"/>
                <a:gd name="connsiteX5" fmla="*/ 3500805 w 8497616"/>
                <a:gd name="connsiteY5" fmla="*/ 3915508 h 10222524"/>
                <a:gd name="connsiteX6" fmla="*/ 5775082 w 8497616"/>
                <a:gd name="connsiteY6" fmla="*/ 3962400 h 10222524"/>
                <a:gd name="connsiteX7" fmla="*/ 5798529 w 8497616"/>
                <a:gd name="connsiteY7" fmla="*/ 5040922 h 10222524"/>
                <a:gd name="connsiteX8" fmla="*/ 7814898 w 8497616"/>
                <a:gd name="connsiteY8" fmla="*/ 5064369 h 10222524"/>
                <a:gd name="connsiteX9" fmla="*/ 7955575 w 8497616"/>
                <a:gd name="connsiteY9" fmla="*/ 3962400 h 10222524"/>
                <a:gd name="connsiteX10" fmla="*/ 8494838 w 8497616"/>
                <a:gd name="connsiteY10" fmla="*/ 3938954 h 10222524"/>
                <a:gd name="connsiteX11" fmla="*/ 7322528 w 8497616"/>
                <a:gd name="connsiteY11" fmla="*/ 5861538 h 10222524"/>
                <a:gd name="connsiteX12" fmla="*/ 7603883 w 8497616"/>
                <a:gd name="connsiteY12" fmla="*/ 7971692 h 10222524"/>
                <a:gd name="connsiteX13" fmla="*/ 4977913 w 8497616"/>
                <a:gd name="connsiteY13" fmla="*/ 10222524 h 10222524"/>
                <a:gd name="connsiteX14" fmla="*/ 3758713 w 8497616"/>
                <a:gd name="connsiteY14" fmla="*/ 8839201 h 10222524"/>
                <a:gd name="connsiteX15" fmla="*/ 2891205 w 8497616"/>
                <a:gd name="connsiteY15" fmla="*/ 8932984 h 10222524"/>
                <a:gd name="connsiteX16" fmla="*/ 1672005 w 8497616"/>
                <a:gd name="connsiteY16" fmla="*/ 9472247 h 10222524"/>
                <a:gd name="connsiteX17" fmla="*/ 1179636 w 8497616"/>
                <a:gd name="connsiteY17" fmla="*/ 8393724 h 10222524"/>
                <a:gd name="connsiteX18" fmla="*/ 945175 w 8497616"/>
                <a:gd name="connsiteY18" fmla="*/ 7831015 h 10222524"/>
                <a:gd name="connsiteX19" fmla="*/ 781051 w 8497616"/>
                <a:gd name="connsiteY19" fmla="*/ 7408985 h 10222524"/>
                <a:gd name="connsiteX20" fmla="*/ 804498 w 8497616"/>
                <a:gd name="connsiteY20" fmla="*/ 6869724 h 10222524"/>
                <a:gd name="connsiteX21" fmla="*/ 288682 w 8497616"/>
                <a:gd name="connsiteY21" fmla="*/ 6611816 h 10222524"/>
                <a:gd name="connsiteX22" fmla="*/ 874836 w 8497616"/>
                <a:gd name="connsiteY22" fmla="*/ 4783016 h 10222524"/>
                <a:gd name="connsiteX23" fmla="*/ 968620 w 8497616"/>
                <a:gd name="connsiteY23" fmla="*/ 1852247 h 10222524"/>
                <a:gd name="connsiteX24" fmla="*/ 874836 w 8497616"/>
                <a:gd name="connsiteY24" fmla="*/ 937846 h 10222524"/>
                <a:gd name="connsiteX0" fmla="*/ 874836 w 8497616"/>
                <a:gd name="connsiteY0" fmla="*/ 937846 h 10222524"/>
                <a:gd name="connsiteX1" fmla="*/ 3500805 w 8497616"/>
                <a:gd name="connsiteY1" fmla="*/ 0 h 10222524"/>
                <a:gd name="connsiteX2" fmla="*/ 3993175 w 8497616"/>
                <a:gd name="connsiteY2" fmla="*/ 257907 h 10222524"/>
                <a:gd name="connsiteX3" fmla="*/ 4649667 w 8497616"/>
                <a:gd name="connsiteY3" fmla="*/ 656492 h 10222524"/>
                <a:gd name="connsiteX4" fmla="*/ 4649667 w 8497616"/>
                <a:gd name="connsiteY4" fmla="*/ 2766646 h 10222524"/>
                <a:gd name="connsiteX5" fmla="*/ 3524252 w 8497616"/>
                <a:gd name="connsiteY5" fmla="*/ 2836985 h 10222524"/>
                <a:gd name="connsiteX6" fmla="*/ 3500805 w 8497616"/>
                <a:gd name="connsiteY6" fmla="*/ 3915508 h 10222524"/>
                <a:gd name="connsiteX7" fmla="*/ 5775082 w 8497616"/>
                <a:gd name="connsiteY7" fmla="*/ 3962400 h 10222524"/>
                <a:gd name="connsiteX8" fmla="*/ 5798529 w 8497616"/>
                <a:gd name="connsiteY8" fmla="*/ 5040922 h 10222524"/>
                <a:gd name="connsiteX9" fmla="*/ 7814898 w 8497616"/>
                <a:gd name="connsiteY9" fmla="*/ 5064369 h 10222524"/>
                <a:gd name="connsiteX10" fmla="*/ 7955575 w 8497616"/>
                <a:gd name="connsiteY10" fmla="*/ 3962400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4977913 w 8497616"/>
                <a:gd name="connsiteY14" fmla="*/ 10222524 h 10222524"/>
                <a:gd name="connsiteX15" fmla="*/ 3758713 w 8497616"/>
                <a:gd name="connsiteY15" fmla="*/ 8839201 h 10222524"/>
                <a:gd name="connsiteX16" fmla="*/ 2891205 w 8497616"/>
                <a:gd name="connsiteY16" fmla="*/ 8932984 h 10222524"/>
                <a:gd name="connsiteX17" fmla="*/ 1672005 w 8497616"/>
                <a:gd name="connsiteY17" fmla="*/ 9472247 h 10222524"/>
                <a:gd name="connsiteX18" fmla="*/ 1179636 w 8497616"/>
                <a:gd name="connsiteY18" fmla="*/ 8393724 h 10222524"/>
                <a:gd name="connsiteX19" fmla="*/ 945175 w 8497616"/>
                <a:gd name="connsiteY19" fmla="*/ 7831015 h 10222524"/>
                <a:gd name="connsiteX20" fmla="*/ 781051 w 8497616"/>
                <a:gd name="connsiteY20" fmla="*/ 7408985 h 10222524"/>
                <a:gd name="connsiteX21" fmla="*/ 804498 w 8497616"/>
                <a:gd name="connsiteY21" fmla="*/ 6869724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766646 h 10222524"/>
                <a:gd name="connsiteX5" fmla="*/ 3524252 w 8497616"/>
                <a:gd name="connsiteY5" fmla="*/ 2836985 h 10222524"/>
                <a:gd name="connsiteX6" fmla="*/ 3500805 w 8497616"/>
                <a:gd name="connsiteY6" fmla="*/ 3915508 h 10222524"/>
                <a:gd name="connsiteX7" fmla="*/ 5775082 w 8497616"/>
                <a:gd name="connsiteY7" fmla="*/ 3962400 h 10222524"/>
                <a:gd name="connsiteX8" fmla="*/ 5798529 w 8497616"/>
                <a:gd name="connsiteY8" fmla="*/ 5040922 h 10222524"/>
                <a:gd name="connsiteX9" fmla="*/ 7814898 w 8497616"/>
                <a:gd name="connsiteY9" fmla="*/ 5064369 h 10222524"/>
                <a:gd name="connsiteX10" fmla="*/ 7955575 w 8497616"/>
                <a:gd name="connsiteY10" fmla="*/ 3962400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4977913 w 8497616"/>
                <a:gd name="connsiteY14" fmla="*/ 10222524 h 10222524"/>
                <a:gd name="connsiteX15" fmla="*/ 3758713 w 8497616"/>
                <a:gd name="connsiteY15" fmla="*/ 8839201 h 10222524"/>
                <a:gd name="connsiteX16" fmla="*/ 2891205 w 8497616"/>
                <a:gd name="connsiteY16" fmla="*/ 8932984 h 10222524"/>
                <a:gd name="connsiteX17" fmla="*/ 1672005 w 8497616"/>
                <a:gd name="connsiteY17" fmla="*/ 9472247 h 10222524"/>
                <a:gd name="connsiteX18" fmla="*/ 1179636 w 8497616"/>
                <a:gd name="connsiteY18" fmla="*/ 8393724 h 10222524"/>
                <a:gd name="connsiteX19" fmla="*/ 945175 w 8497616"/>
                <a:gd name="connsiteY19" fmla="*/ 7831015 h 10222524"/>
                <a:gd name="connsiteX20" fmla="*/ 781051 w 8497616"/>
                <a:gd name="connsiteY20" fmla="*/ 7408985 h 10222524"/>
                <a:gd name="connsiteX21" fmla="*/ 804498 w 8497616"/>
                <a:gd name="connsiteY21" fmla="*/ 6869724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3524252 w 8497616"/>
                <a:gd name="connsiteY5" fmla="*/ 2836985 h 10222524"/>
                <a:gd name="connsiteX6" fmla="*/ 3500805 w 8497616"/>
                <a:gd name="connsiteY6" fmla="*/ 3915508 h 10222524"/>
                <a:gd name="connsiteX7" fmla="*/ 5775082 w 8497616"/>
                <a:gd name="connsiteY7" fmla="*/ 3962400 h 10222524"/>
                <a:gd name="connsiteX8" fmla="*/ 5798529 w 8497616"/>
                <a:gd name="connsiteY8" fmla="*/ 5040922 h 10222524"/>
                <a:gd name="connsiteX9" fmla="*/ 7814898 w 8497616"/>
                <a:gd name="connsiteY9" fmla="*/ 5064369 h 10222524"/>
                <a:gd name="connsiteX10" fmla="*/ 7955575 w 8497616"/>
                <a:gd name="connsiteY10" fmla="*/ 3962400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4977913 w 8497616"/>
                <a:gd name="connsiteY14" fmla="*/ 10222524 h 10222524"/>
                <a:gd name="connsiteX15" fmla="*/ 3758713 w 8497616"/>
                <a:gd name="connsiteY15" fmla="*/ 8839201 h 10222524"/>
                <a:gd name="connsiteX16" fmla="*/ 2891205 w 8497616"/>
                <a:gd name="connsiteY16" fmla="*/ 8932984 h 10222524"/>
                <a:gd name="connsiteX17" fmla="*/ 1672005 w 8497616"/>
                <a:gd name="connsiteY17" fmla="*/ 9472247 h 10222524"/>
                <a:gd name="connsiteX18" fmla="*/ 1179636 w 8497616"/>
                <a:gd name="connsiteY18" fmla="*/ 8393724 h 10222524"/>
                <a:gd name="connsiteX19" fmla="*/ 945175 w 8497616"/>
                <a:gd name="connsiteY19" fmla="*/ 7831015 h 10222524"/>
                <a:gd name="connsiteX20" fmla="*/ 781051 w 8497616"/>
                <a:gd name="connsiteY20" fmla="*/ 7408985 h 10222524"/>
                <a:gd name="connsiteX21" fmla="*/ 804498 w 8497616"/>
                <a:gd name="connsiteY21" fmla="*/ 6869724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3524252 w 8497616"/>
                <a:gd name="connsiteY5" fmla="*/ 2836985 h 10222524"/>
                <a:gd name="connsiteX6" fmla="*/ 3500805 w 8497616"/>
                <a:gd name="connsiteY6" fmla="*/ 3915508 h 10222524"/>
                <a:gd name="connsiteX7" fmla="*/ 5751635 w 8497616"/>
                <a:gd name="connsiteY7" fmla="*/ 3892061 h 10222524"/>
                <a:gd name="connsiteX8" fmla="*/ 5798529 w 8497616"/>
                <a:gd name="connsiteY8" fmla="*/ 5040922 h 10222524"/>
                <a:gd name="connsiteX9" fmla="*/ 7814898 w 8497616"/>
                <a:gd name="connsiteY9" fmla="*/ 5064369 h 10222524"/>
                <a:gd name="connsiteX10" fmla="*/ 7955575 w 8497616"/>
                <a:gd name="connsiteY10" fmla="*/ 3962400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4977913 w 8497616"/>
                <a:gd name="connsiteY14" fmla="*/ 10222524 h 10222524"/>
                <a:gd name="connsiteX15" fmla="*/ 3758713 w 8497616"/>
                <a:gd name="connsiteY15" fmla="*/ 8839201 h 10222524"/>
                <a:gd name="connsiteX16" fmla="*/ 2891205 w 8497616"/>
                <a:gd name="connsiteY16" fmla="*/ 8932984 h 10222524"/>
                <a:gd name="connsiteX17" fmla="*/ 1672005 w 8497616"/>
                <a:gd name="connsiteY17" fmla="*/ 9472247 h 10222524"/>
                <a:gd name="connsiteX18" fmla="*/ 1179636 w 8497616"/>
                <a:gd name="connsiteY18" fmla="*/ 8393724 h 10222524"/>
                <a:gd name="connsiteX19" fmla="*/ 945175 w 8497616"/>
                <a:gd name="connsiteY19" fmla="*/ 7831015 h 10222524"/>
                <a:gd name="connsiteX20" fmla="*/ 781051 w 8497616"/>
                <a:gd name="connsiteY20" fmla="*/ 7408985 h 10222524"/>
                <a:gd name="connsiteX21" fmla="*/ 804498 w 8497616"/>
                <a:gd name="connsiteY21" fmla="*/ 6869724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3524252 w 8497616"/>
                <a:gd name="connsiteY5" fmla="*/ 2836985 h 10222524"/>
                <a:gd name="connsiteX6" fmla="*/ 3500805 w 8497616"/>
                <a:gd name="connsiteY6" fmla="*/ 3915508 h 10222524"/>
                <a:gd name="connsiteX7" fmla="*/ 5751635 w 8497616"/>
                <a:gd name="connsiteY7" fmla="*/ 3892061 h 10222524"/>
                <a:gd name="connsiteX8" fmla="*/ 5728190 w 8497616"/>
                <a:gd name="connsiteY8" fmla="*/ 5040922 h 10222524"/>
                <a:gd name="connsiteX9" fmla="*/ 7814898 w 8497616"/>
                <a:gd name="connsiteY9" fmla="*/ 5064369 h 10222524"/>
                <a:gd name="connsiteX10" fmla="*/ 7955575 w 8497616"/>
                <a:gd name="connsiteY10" fmla="*/ 3962400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4977913 w 8497616"/>
                <a:gd name="connsiteY14" fmla="*/ 10222524 h 10222524"/>
                <a:gd name="connsiteX15" fmla="*/ 3758713 w 8497616"/>
                <a:gd name="connsiteY15" fmla="*/ 8839201 h 10222524"/>
                <a:gd name="connsiteX16" fmla="*/ 2891205 w 8497616"/>
                <a:gd name="connsiteY16" fmla="*/ 8932984 h 10222524"/>
                <a:gd name="connsiteX17" fmla="*/ 1672005 w 8497616"/>
                <a:gd name="connsiteY17" fmla="*/ 9472247 h 10222524"/>
                <a:gd name="connsiteX18" fmla="*/ 1179636 w 8497616"/>
                <a:gd name="connsiteY18" fmla="*/ 8393724 h 10222524"/>
                <a:gd name="connsiteX19" fmla="*/ 945175 w 8497616"/>
                <a:gd name="connsiteY19" fmla="*/ 7831015 h 10222524"/>
                <a:gd name="connsiteX20" fmla="*/ 781051 w 8497616"/>
                <a:gd name="connsiteY20" fmla="*/ 7408985 h 10222524"/>
                <a:gd name="connsiteX21" fmla="*/ 804498 w 8497616"/>
                <a:gd name="connsiteY21" fmla="*/ 6869724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3524252 w 8497616"/>
                <a:gd name="connsiteY5" fmla="*/ 2836985 h 10222524"/>
                <a:gd name="connsiteX6" fmla="*/ 3500805 w 8497616"/>
                <a:gd name="connsiteY6" fmla="*/ 3915508 h 10222524"/>
                <a:gd name="connsiteX7" fmla="*/ 5751635 w 8497616"/>
                <a:gd name="connsiteY7" fmla="*/ 3892061 h 10222524"/>
                <a:gd name="connsiteX8" fmla="*/ 5728190 w 8497616"/>
                <a:gd name="connsiteY8" fmla="*/ 5040922 h 10222524"/>
                <a:gd name="connsiteX9" fmla="*/ 7814898 w 8497616"/>
                <a:gd name="connsiteY9" fmla="*/ 5064369 h 10222524"/>
                <a:gd name="connsiteX10" fmla="*/ 7814898 w 8497616"/>
                <a:gd name="connsiteY10" fmla="*/ 3985846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4977913 w 8497616"/>
                <a:gd name="connsiteY14" fmla="*/ 10222524 h 10222524"/>
                <a:gd name="connsiteX15" fmla="*/ 3758713 w 8497616"/>
                <a:gd name="connsiteY15" fmla="*/ 8839201 h 10222524"/>
                <a:gd name="connsiteX16" fmla="*/ 2891205 w 8497616"/>
                <a:gd name="connsiteY16" fmla="*/ 8932984 h 10222524"/>
                <a:gd name="connsiteX17" fmla="*/ 1672005 w 8497616"/>
                <a:gd name="connsiteY17" fmla="*/ 9472247 h 10222524"/>
                <a:gd name="connsiteX18" fmla="*/ 1179636 w 8497616"/>
                <a:gd name="connsiteY18" fmla="*/ 8393724 h 10222524"/>
                <a:gd name="connsiteX19" fmla="*/ 945175 w 8497616"/>
                <a:gd name="connsiteY19" fmla="*/ 7831015 h 10222524"/>
                <a:gd name="connsiteX20" fmla="*/ 781051 w 8497616"/>
                <a:gd name="connsiteY20" fmla="*/ 7408985 h 10222524"/>
                <a:gd name="connsiteX21" fmla="*/ 804498 w 8497616"/>
                <a:gd name="connsiteY21" fmla="*/ 6869724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3524252 w 8497616"/>
                <a:gd name="connsiteY5" fmla="*/ 2836985 h 10222524"/>
                <a:gd name="connsiteX6" fmla="*/ 3500805 w 8497616"/>
                <a:gd name="connsiteY6" fmla="*/ 3915508 h 10222524"/>
                <a:gd name="connsiteX7" fmla="*/ 5751635 w 8497616"/>
                <a:gd name="connsiteY7" fmla="*/ 3892061 h 10222524"/>
                <a:gd name="connsiteX8" fmla="*/ 5728190 w 8497616"/>
                <a:gd name="connsiteY8" fmla="*/ 5040922 h 10222524"/>
                <a:gd name="connsiteX9" fmla="*/ 7814898 w 8497616"/>
                <a:gd name="connsiteY9" fmla="*/ 5064369 h 10222524"/>
                <a:gd name="connsiteX10" fmla="*/ 7814898 w 8497616"/>
                <a:gd name="connsiteY10" fmla="*/ 3985846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4977913 w 8497616"/>
                <a:gd name="connsiteY14" fmla="*/ 10222524 h 10222524"/>
                <a:gd name="connsiteX15" fmla="*/ 3758713 w 8497616"/>
                <a:gd name="connsiteY15" fmla="*/ 8839201 h 10222524"/>
                <a:gd name="connsiteX16" fmla="*/ 2891205 w 8497616"/>
                <a:gd name="connsiteY16" fmla="*/ 8932984 h 10222524"/>
                <a:gd name="connsiteX17" fmla="*/ 1672005 w 8497616"/>
                <a:gd name="connsiteY17" fmla="*/ 9472247 h 10222524"/>
                <a:gd name="connsiteX18" fmla="*/ 1179636 w 8497616"/>
                <a:gd name="connsiteY18" fmla="*/ 8393724 h 10222524"/>
                <a:gd name="connsiteX19" fmla="*/ 945175 w 8497616"/>
                <a:gd name="connsiteY19" fmla="*/ 7831015 h 10222524"/>
                <a:gd name="connsiteX20" fmla="*/ 781051 w 8497616"/>
                <a:gd name="connsiteY20" fmla="*/ 7408985 h 10222524"/>
                <a:gd name="connsiteX21" fmla="*/ 804498 w 8497616"/>
                <a:gd name="connsiteY21" fmla="*/ 6869724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3524252 w 8497616"/>
                <a:gd name="connsiteY5" fmla="*/ 2836985 h 10222524"/>
                <a:gd name="connsiteX6" fmla="*/ 3500805 w 8497616"/>
                <a:gd name="connsiteY6" fmla="*/ 3915508 h 10222524"/>
                <a:gd name="connsiteX7" fmla="*/ 5751635 w 8497616"/>
                <a:gd name="connsiteY7" fmla="*/ 3892061 h 10222524"/>
                <a:gd name="connsiteX8" fmla="*/ 5728190 w 8497616"/>
                <a:gd name="connsiteY8" fmla="*/ 5040922 h 10222524"/>
                <a:gd name="connsiteX9" fmla="*/ 7814898 w 8497616"/>
                <a:gd name="connsiteY9" fmla="*/ 5064369 h 10222524"/>
                <a:gd name="connsiteX10" fmla="*/ 7814898 w 8497616"/>
                <a:gd name="connsiteY10" fmla="*/ 3985846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4977913 w 8497616"/>
                <a:gd name="connsiteY14" fmla="*/ 10222524 h 10222524"/>
                <a:gd name="connsiteX15" fmla="*/ 3805606 w 8497616"/>
                <a:gd name="connsiteY15" fmla="*/ 8815755 h 10222524"/>
                <a:gd name="connsiteX16" fmla="*/ 2891205 w 8497616"/>
                <a:gd name="connsiteY16" fmla="*/ 8932984 h 10222524"/>
                <a:gd name="connsiteX17" fmla="*/ 1672005 w 8497616"/>
                <a:gd name="connsiteY17" fmla="*/ 9472247 h 10222524"/>
                <a:gd name="connsiteX18" fmla="*/ 1179636 w 8497616"/>
                <a:gd name="connsiteY18" fmla="*/ 8393724 h 10222524"/>
                <a:gd name="connsiteX19" fmla="*/ 945175 w 8497616"/>
                <a:gd name="connsiteY19" fmla="*/ 7831015 h 10222524"/>
                <a:gd name="connsiteX20" fmla="*/ 781051 w 8497616"/>
                <a:gd name="connsiteY20" fmla="*/ 7408985 h 10222524"/>
                <a:gd name="connsiteX21" fmla="*/ 804498 w 8497616"/>
                <a:gd name="connsiteY21" fmla="*/ 6869724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3524252 w 8497616"/>
                <a:gd name="connsiteY5" fmla="*/ 2836985 h 10222524"/>
                <a:gd name="connsiteX6" fmla="*/ 3500805 w 8497616"/>
                <a:gd name="connsiteY6" fmla="*/ 3915508 h 10222524"/>
                <a:gd name="connsiteX7" fmla="*/ 5751635 w 8497616"/>
                <a:gd name="connsiteY7" fmla="*/ 3892061 h 10222524"/>
                <a:gd name="connsiteX8" fmla="*/ 5728190 w 8497616"/>
                <a:gd name="connsiteY8" fmla="*/ 5040922 h 10222524"/>
                <a:gd name="connsiteX9" fmla="*/ 7814898 w 8497616"/>
                <a:gd name="connsiteY9" fmla="*/ 5064369 h 10222524"/>
                <a:gd name="connsiteX10" fmla="*/ 7814898 w 8497616"/>
                <a:gd name="connsiteY10" fmla="*/ 3985846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4977913 w 8497616"/>
                <a:gd name="connsiteY14" fmla="*/ 10222524 h 10222524"/>
                <a:gd name="connsiteX15" fmla="*/ 3805606 w 8497616"/>
                <a:gd name="connsiteY15" fmla="*/ 8815755 h 10222524"/>
                <a:gd name="connsiteX16" fmla="*/ 2891205 w 8497616"/>
                <a:gd name="connsiteY16" fmla="*/ 8932984 h 10222524"/>
                <a:gd name="connsiteX17" fmla="*/ 1672005 w 8497616"/>
                <a:gd name="connsiteY17" fmla="*/ 9472247 h 10222524"/>
                <a:gd name="connsiteX18" fmla="*/ 1179636 w 8497616"/>
                <a:gd name="connsiteY18" fmla="*/ 8393724 h 10222524"/>
                <a:gd name="connsiteX19" fmla="*/ 945175 w 8497616"/>
                <a:gd name="connsiteY19" fmla="*/ 7831015 h 10222524"/>
                <a:gd name="connsiteX20" fmla="*/ 781051 w 8497616"/>
                <a:gd name="connsiteY20" fmla="*/ 7408985 h 10222524"/>
                <a:gd name="connsiteX21" fmla="*/ 804498 w 8497616"/>
                <a:gd name="connsiteY21" fmla="*/ 6869724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199078"/>
                <a:gd name="connsiteX1" fmla="*/ 3500805 w 8497616"/>
                <a:gd name="connsiteY1" fmla="*/ 0 h 10199078"/>
                <a:gd name="connsiteX2" fmla="*/ 3500806 w 8497616"/>
                <a:gd name="connsiteY2" fmla="*/ 656491 h 10199078"/>
                <a:gd name="connsiteX3" fmla="*/ 4649667 w 8497616"/>
                <a:gd name="connsiteY3" fmla="*/ 656492 h 10199078"/>
                <a:gd name="connsiteX4" fmla="*/ 4649667 w 8497616"/>
                <a:gd name="connsiteY4" fmla="*/ 2836984 h 10199078"/>
                <a:gd name="connsiteX5" fmla="*/ 3524252 w 8497616"/>
                <a:gd name="connsiteY5" fmla="*/ 2836985 h 10199078"/>
                <a:gd name="connsiteX6" fmla="*/ 3500805 w 8497616"/>
                <a:gd name="connsiteY6" fmla="*/ 3915508 h 10199078"/>
                <a:gd name="connsiteX7" fmla="*/ 5751635 w 8497616"/>
                <a:gd name="connsiteY7" fmla="*/ 3892061 h 10199078"/>
                <a:gd name="connsiteX8" fmla="*/ 5728190 w 8497616"/>
                <a:gd name="connsiteY8" fmla="*/ 5040922 h 10199078"/>
                <a:gd name="connsiteX9" fmla="*/ 7814898 w 8497616"/>
                <a:gd name="connsiteY9" fmla="*/ 5064369 h 10199078"/>
                <a:gd name="connsiteX10" fmla="*/ 7814898 w 8497616"/>
                <a:gd name="connsiteY10" fmla="*/ 3985846 h 10199078"/>
                <a:gd name="connsiteX11" fmla="*/ 8494838 w 8497616"/>
                <a:gd name="connsiteY11" fmla="*/ 3938954 h 10199078"/>
                <a:gd name="connsiteX12" fmla="*/ 7322528 w 8497616"/>
                <a:gd name="connsiteY12" fmla="*/ 5861538 h 10199078"/>
                <a:gd name="connsiteX13" fmla="*/ 7603883 w 8497616"/>
                <a:gd name="connsiteY13" fmla="*/ 7971692 h 10199078"/>
                <a:gd name="connsiteX14" fmla="*/ 5024805 w 8497616"/>
                <a:gd name="connsiteY14" fmla="*/ 10199078 h 10199078"/>
                <a:gd name="connsiteX15" fmla="*/ 3805606 w 8497616"/>
                <a:gd name="connsiteY15" fmla="*/ 8815755 h 10199078"/>
                <a:gd name="connsiteX16" fmla="*/ 2891205 w 8497616"/>
                <a:gd name="connsiteY16" fmla="*/ 8932984 h 10199078"/>
                <a:gd name="connsiteX17" fmla="*/ 1672005 w 8497616"/>
                <a:gd name="connsiteY17" fmla="*/ 9472247 h 10199078"/>
                <a:gd name="connsiteX18" fmla="*/ 1179636 w 8497616"/>
                <a:gd name="connsiteY18" fmla="*/ 8393724 h 10199078"/>
                <a:gd name="connsiteX19" fmla="*/ 945175 w 8497616"/>
                <a:gd name="connsiteY19" fmla="*/ 7831015 h 10199078"/>
                <a:gd name="connsiteX20" fmla="*/ 781051 w 8497616"/>
                <a:gd name="connsiteY20" fmla="*/ 7408985 h 10199078"/>
                <a:gd name="connsiteX21" fmla="*/ 804498 w 8497616"/>
                <a:gd name="connsiteY21" fmla="*/ 6869724 h 10199078"/>
                <a:gd name="connsiteX22" fmla="*/ 288682 w 8497616"/>
                <a:gd name="connsiteY22" fmla="*/ 6611816 h 10199078"/>
                <a:gd name="connsiteX23" fmla="*/ 874836 w 8497616"/>
                <a:gd name="connsiteY23" fmla="*/ 4783016 h 10199078"/>
                <a:gd name="connsiteX24" fmla="*/ 968620 w 8497616"/>
                <a:gd name="connsiteY24" fmla="*/ 1852247 h 10199078"/>
                <a:gd name="connsiteX25" fmla="*/ 874836 w 8497616"/>
                <a:gd name="connsiteY25" fmla="*/ 937846 h 10199078"/>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3524252 w 8497616"/>
                <a:gd name="connsiteY5" fmla="*/ 2836985 h 10222524"/>
                <a:gd name="connsiteX6" fmla="*/ 3500805 w 8497616"/>
                <a:gd name="connsiteY6" fmla="*/ 3915508 h 10222524"/>
                <a:gd name="connsiteX7" fmla="*/ 5751635 w 8497616"/>
                <a:gd name="connsiteY7" fmla="*/ 3892061 h 10222524"/>
                <a:gd name="connsiteX8" fmla="*/ 5728190 w 8497616"/>
                <a:gd name="connsiteY8" fmla="*/ 5040922 h 10222524"/>
                <a:gd name="connsiteX9" fmla="*/ 7814898 w 8497616"/>
                <a:gd name="connsiteY9" fmla="*/ 5064369 h 10222524"/>
                <a:gd name="connsiteX10" fmla="*/ 7814898 w 8497616"/>
                <a:gd name="connsiteY10" fmla="*/ 3985846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5024805 w 8497616"/>
                <a:gd name="connsiteY14" fmla="*/ 10222524 h 10222524"/>
                <a:gd name="connsiteX15" fmla="*/ 3805606 w 8497616"/>
                <a:gd name="connsiteY15" fmla="*/ 8815755 h 10222524"/>
                <a:gd name="connsiteX16" fmla="*/ 2891205 w 8497616"/>
                <a:gd name="connsiteY16" fmla="*/ 8932984 h 10222524"/>
                <a:gd name="connsiteX17" fmla="*/ 1672005 w 8497616"/>
                <a:gd name="connsiteY17" fmla="*/ 9472247 h 10222524"/>
                <a:gd name="connsiteX18" fmla="*/ 1179636 w 8497616"/>
                <a:gd name="connsiteY18" fmla="*/ 8393724 h 10222524"/>
                <a:gd name="connsiteX19" fmla="*/ 945175 w 8497616"/>
                <a:gd name="connsiteY19" fmla="*/ 7831015 h 10222524"/>
                <a:gd name="connsiteX20" fmla="*/ 781051 w 8497616"/>
                <a:gd name="connsiteY20" fmla="*/ 7408985 h 10222524"/>
                <a:gd name="connsiteX21" fmla="*/ 804498 w 8497616"/>
                <a:gd name="connsiteY21" fmla="*/ 6869724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3524252 w 8497616"/>
                <a:gd name="connsiteY5" fmla="*/ 2836985 h 10222524"/>
                <a:gd name="connsiteX6" fmla="*/ 3500805 w 8497616"/>
                <a:gd name="connsiteY6" fmla="*/ 3915508 h 10222524"/>
                <a:gd name="connsiteX7" fmla="*/ 5751635 w 8497616"/>
                <a:gd name="connsiteY7" fmla="*/ 3892061 h 10222524"/>
                <a:gd name="connsiteX8" fmla="*/ 5728190 w 8497616"/>
                <a:gd name="connsiteY8" fmla="*/ 5040922 h 10222524"/>
                <a:gd name="connsiteX9" fmla="*/ 7814898 w 8497616"/>
                <a:gd name="connsiteY9" fmla="*/ 5064369 h 10222524"/>
                <a:gd name="connsiteX10" fmla="*/ 7814898 w 8497616"/>
                <a:gd name="connsiteY10" fmla="*/ 3985846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5024805 w 8497616"/>
                <a:gd name="connsiteY14" fmla="*/ 10222524 h 10222524"/>
                <a:gd name="connsiteX15" fmla="*/ 3805606 w 8497616"/>
                <a:gd name="connsiteY15" fmla="*/ 8815755 h 10222524"/>
                <a:gd name="connsiteX16" fmla="*/ 2891205 w 8497616"/>
                <a:gd name="connsiteY16" fmla="*/ 8932984 h 10222524"/>
                <a:gd name="connsiteX17" fmla="*/ 1765790 w 8497616"/>
                <a:gd name="connsiteY17" fmla="*/ 9495694 h 10222524"/>
                <a:gd name="connsiteX18" fmla="*/ 1179636 w 8497616"/>
                <a:gd name="connsiteY18" fmla="*/ 8393724 h 10222524"/>
                <a:gd name="connsiteX19" fmla="*/ 945175 w 8497616"/>
                <a:gd name="connsiteY19" fmla="*/ 7831015 h 10222524"/>
                <a:gd name="connsiteX20" fmla="*/ 781051 w 8497616"/>
                <a:gd name="connsiteY20" fmla="*/ 7408985 h 10222524"/>
                <a:gd name="connsiteX21" fmla="*/ 804498 w 8497616"/>
                <a:gd name="connsiteY21" fmla="*/ 6869724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3524252 w 8497616"/>
                <a:gd name="connsiteY5" fmla="*/ 2836985 h 10222524"/>
                <a:gd name="connsiteX6" fmla="*/ 3500805 w 8497616"/>
                <a:gd name="connsiteY6" fmla="*/ 3915508 h 10222524"/>
                <a:gd name="connsiteX7" fmla="*/ 5751635 w 8497616"/>
                <a:gd name="connsiteY7" fmla="*/ 3892061 h 10222524"/>
                <a:gd name="connsiteX8" fmla="*/ 5728190 w 8497616"/>
                <a:gd name="connsiteY8" fmla="*/ 5040922 h 10222524"/>
                <a:gd name="connsiteX9" fmla="*/ 7814898 w 8497616"/>
                <a:gd name="connsiteY9" fmla="*/ 5064369 h 10222524"/>
                <a:gd name="connsiteX10" fmla="*/ 7814898 w 8497616"/>
                <a:gd name="connsiteY10" fmla="*/ 3985846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5024805 w 8497616"/>
                <a:gd name="connsiteY14" fmla="*/ 10222524 h 10222524"/>
                <a:gd name="connsiteX15" fmla="*/ 3805606 w 8497616"/>
                <a:gd name="connsiteY15" fmla="*/ 8815755 h 10222524"/>
                <a:gd name="connsiteX16" fmla="*/ 2891205 w 8497616"/>
                <a:gd name="connsiteY16" fmla="*/ 8932984 h 10222524"/>
                <a:gd name="connsiteX17" fmla="*/ 1765790 w 8497616"/>
                <a:gd name="connsiteY17" fmla="*/ 9495694 h 10222524"/>
                <a:gd name="connsiteX18" fmla="*/ 1179636 w 8497616"/>
                <a:gd name="connsiteY18" fmla="*/ 8393724 h 10222524"/>
                <a:gd name="connsiteX19" fmla="*/ 945175 w 8497616"/>
                <a:gd name="connsiteY19" fmla="*/ 7831015 h 10222524"/>
                <a:gd name="connsiteX20" fmla="*/ 781051 w 8497616"/>
                <a:gd name="connsiteY20" fmla="*/ 7408985 h 10222524"/>
                <a:gd name="connsiteX21" fmla="*/ 804498 w 8497616"/>
                <a:gd name="connsiteY21" fmla="*/ 6869724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3524252 w 8497616"/>
                <a:gd name="connsiteY5" fmla="*/ 2836985 h 10222524"/>
                <a:gd name="connsiteX6" fmla="*/ 3500805 w 8497616"/>
                <a:gd name="connsiteY6" fmla="*/ 3915508 h 10222524"/>
                <a:gd name="connsiteX7" fmla="*/ 5751635 w 8497616"/>
                <a:gd name="connsiteY7" fmla="*/ 3892061 h 10222524"/>
                <a:gd name="connsiteX8" fmla="*/ 5728190 w 8497616"/>
                <a:gd name="connsiteY8" fmla="*/ 5040922 h 10222524"/>
                <a:gd name="connsiteX9" fmla="*/ 7814898 w 8497616"/>
                <a:gd name="connsiteY9" fmla="*/ 5064369 h 10222524"/>
                <a:gd name="connsiteX10" fmla="*/ 7814898 w 8497616"/>
                <a:gd name="connsiteY10" fmla="*/ 3985846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5024805 w 8497616"/>
                <a:gd name="connsiteY14" fmla="*/ 10222524 h 10222524"/>
                <a:gd name="connsiteX15" fmla="*/ 3805606 w 8497616"/>
                <a:gd name="connsiteY15" fmla="*/ 8815755 h 10222524"/>
                <a:gd name="connsiteX16" fmla="*/ 2891205 w 8497616"/>
                <a:gd name="connsiteY16" fmla="*/ 8932984 h 10222524"/>
                <a:gd name="connsiteX17" fmla="*/ 1765790 w 8497616"/>
                <a:gd name="connsiteY17" fmla="*/ 9378463 h 10222524"/>
                <a:gd name="connsiteX18" fmla="*/ 1179636 w 8497616"/>
                <a:gd name="connsiteY18" fmla="*/ 8393724 h 10222524"/>
                <a:gd name="connsiteX19" fmla="*/ 945175 w 8497616"/>
                <a:gd name="connsiteY19" fmla="*/ 7831015 h 10222524"/>
                <a:gd name="connsiteX20" fmla="*/ 781051 w 8497616"/>
                <a:gd name="connsiteY20" fmla="*/ 7408985 h 10222524"/>
                <a:gd name="connsiteX21" fmla="*/ 804498 w 8497616"/>
                <a:gd name="connsiteY21" fmla="*/ 6869724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3524252 w 8497616"/>
                <a:gd name="connsiteY5" fmla="*/ 2836985 h 10222524"/>
                <a:gd name="connsiteX6" fmla="*/ 3500805 w 8497616"/>
                <a:gd name="connsiteY6" fmla="*/ 3915508 h 10222524"/>
                <a:gd name="connsiteX7" fmla="*/ 5751635 w 8497616"/>
                <a:gd name="connsiteY7" fmla="*/ 3892061 h 10222524"/>
                <a:gd name="connsiteX8" fmla="*/ 5728190 w 8497616"/>
                <a:gd name="connsiteY8" fmla="*/ 5040922 h 10222524"/>
                <a:gd name="connsiteX9" fmla="*/ 7814898 w 8497616"/>
                <a:gd name="connsiteY9" fmla="*/ 5064369 h 10222524"/>
                <a:gd name="connsiteX10" fmla="*/ 7814898 w 8497616"/>
                <a:gd name="connsiteY10" fmla="*/ 3985846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5024805 w 8497616"/>
                <a:gd name="connsiteY14" fmla="*/ 10222524 h 10222524"/>
                <a:gd name="connsiteX15" fmla="*/ 3805606 w 8497616"/>
                <a:gd name="connsiteY15" fmla="*/ 8815755 h 10222524"/>
                <a:gd name="connsiteX16" fmla="*/ 2891205 w 8497616"/>
                <a:gd name="connsiteY16" fmla="*/ 8932984 h 10222524"/>
                <a:gd name="connsiteX17" fmla="*/ 1765790 w 8497616"/>
                <a:gd name="connsiteY17" fmla="*/ 9378463 h 10222524"/>
                <a:gd name="connsiteX18" fmla="*/ 1179636 w 8497616"/>
                <a:gd name="connsiteY18" fmla="*/ 8393724 h 10222524"/>
                <a:gd name="connsiteX19" fmla="*/ 945175 w 8497616"/>
                <a:gd name="connsiteY19" fmla="*/ 7831015 h 10222524"/>
                <a:gd name="connsiteX20" fmla="*/ 781051 w 8497616"/>
                <a:gd name="connsiteY20" fmla="*/ 7408985 h 10222524"/>
                <a:gd name="connsiteX21" fmla="*/ 804498 w 8497616"/>
                <a:gd name="connsiteY21" fmla="*/ 6869724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3524252 w 8497616"/>
                <a:gd name="connsiteY5" fmla="*/ 2836985 h 10222524"/>
                <a:gd name="connsiteX6" fmla="*/ 3500805 w 8497616"/>
                <a:gd name="connsiteY6" fmla="*/ 3915508 h 10222524"/>
                <a:gd name="connsiteX7" fmla="*/ 5751635 w 8497616"/>
                <a:gd name="connsiteY7" fmla="*/ 3892061 h 10222524"/>
                <a:gd name="connsiteX8" fmla="*/ 5728190 w 8497616"/>
                <a:gd name="connsiteY8" fmla="*/ 5040922 h 10222524"/>
                <a:gd name="connsiteX9" fmla="*/ 7814898 w 8497616"/>
                <a:gd name="connsiteY9" fmla="*/ 5064369 h 10222524"/>
                <a:gd name="connsiteX10" fmla="*/ 7814898 w 8497616"/>
                <a:gd name="connsiteY10" fmla="*/ 3985846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5024805 w 8497616"/>
                <a:gd name="connsiteY14" fmla="*/ 10222524 h 10222524"/>
                <a:gd name="connsiteX15" fmla="*/ 3805606 w 8497616"/>
                <a:gd name="connsiteY15" fmla="*/ 8815755 h 10222524"/>
                <a:gd name="connsiteX16" fmla="*/ 2891205 w 8497616"/>
                <a:gd name="connsiteY16" fmla="*/ 8932984 h 10222524"/>
                <a:gd name="connsiteX17" fmla="*/ 1765790 w 8497616"/>
                <a:gd name="connsiteY17" fmla="*/ 9378463 h 10222524"/>
                <a:gd name="connsiteX18" fmla="*/ 1179636 w 8497616"/>
                <a:gd name="connsiteY18" fmla="*/ 8393724 h 10222524"/>
                <a:gd name="connsiteX19" fmla="*/ 945175 w 8497616"/>
                <a:gd name="connsiteY19" fmla="*/ 7831015 h 10222524"/>
                <a:gd name="connsiteX20" fmla="*/ 781051 w 8497616"/>
                <a:gd name="connsiteY20" fmla="*/ 7408985 h 10222524"/>
                <a:gd name="connsiteX21" fmla="*/ 804498 w 8497616"/>
                <a:gd name="connsiteY21" fmla="*/ 6869724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3524252 w 8497616"/>
                <a:gd name="connsiteY5" fmla="*/ 2836985 h 10222524"/>
                <a:gd name="connsiteX6" fmla="*/ 3500805 w 8497616"/>
                <a:gd name="connsiteY6" fmla="*/ 3915508 h 10222524"/>
                <a:gd name="connsiteX7" fmla="*/ 5751635 w 8497616"/>
                <a:gd name="connsiteY7" fmla="*/ 3892061 h 10222524"/>
                <a:gd name="connsiteX8" fmla="*/ 5728190 w 8497616"/>
                <a:gd name="connsiteY8" fmla="*/ 5040922 h 10222524"/>
                <a:gd name="connsiteX9" fmla="*/ 7814898 w 8497616"/>
                <a:gd name="connsiteY9" fmla="*/ 5064369 h 10222524"/>
                <a:gd name="connsiteX10" fmla="*/ 7814898 w 8497616"/>
                <a:gd name="connsiteY10" fmla="*/ 3985846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5024805 w 8497616"/>
                <a:gd name="connsiteY14" fmla="*/ 10222524 h 10222524"/>
                <a:gd name="connsiteX15" fmla="*/ 3805606 w 8497616"/>
                <a:gd name="connsiteY15" fmla="*/ 8815755 h 10222524"/>
                <a:gd name="connsiteX16" fmla="*/ 2891205 w 8497616"/>
                <a:gd name="connsiteY16" fmla="*/ 8932984 h 10222524"/>
                <a:gd name="connsiteX17" fmla="*/ 1765790 w 8497616"/>
                <a:gd name="connsiteY17" fmla="*/ 9378463 h 10222524"/>
                <a:gd name="connsiteX18" fmla="*/ 1109298 w 8497616"/>
                <a:gd name="connsiteY18" fmla="*/ 8299939 h 10222524"/>
                <a:gd name="connsiteX19" fmla="*/ 945175 w 8497616"/>
                <a:gd name="connsiteY19" fmla="*/ 7831015 h 10222524"/>
                <a:gd name="connsiteX20" fmla="*/ 781051 w 8497616"/>
                <a:gd name="connsiteY20" fmla="*/ 7408985 h 10222524"/>
                <a:gd name="connsiteX21" fmla="*/ 804498 w 8497616"/>
                <a:gd name="connsiteY21" fmla="*/ 6869724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3524252 w 8497616"/>
                <a:gd name="connsiteY5" fmla="*/ 2836985 h 10222524"/>
                <a:gd name="connsiteX6" fmla="*/ 3500805 w 8497616"/>
                <a:gd name="connsiteY6" fmla="*/ 3915508 h 10222524"/>
                <a:gd name="connsiteX7" fmla="*/ 5751635 w 8497616"/>
                <a:gd name="connsiteY7" fmla="*/ 3892061 h 10222524"/>
                <a:gd name="connsiteX8" fmla="*/ 5728190 w 8497616"/>
                <a:gd name="connsiteY8" fmla="*/ 5040922 h 10222524"/>
                <a:gd name="connsiteX9" fmla="*/ 7814898 w 8497616"/>
                <a:gd name="connsiteY9" fmla="*/ 5064369 h 10222524"/>
                <a:gd name="connsiteX10" fmla="*/ 7814898 w 8497616"/>
                <a:gd name="connsiteY10" fmla="*/ 3985846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5024805 w 8497616"/>
                <a:gd name="connsiteY14" fmla="*/ 10222524 h 10222524"/>
                <a:gd name="connsiteX15" fmla="*/ 3805606 w 8497616"/>
                <a:gd name="connsiteY15" fmla="*/ 8815755 h 10222524"/>
                <a:gd name="connsiteX16" fmla="*/ 2891205 w 8497616"/>
                <a:gd name="connsiteY16" fmla="*/ 8932984 h 10222524"/>
                <a:gd name="connsiteX17" fmla="*/ 1765790 w 8497616"/>
                <a:gd name="connsiteY17" fmla="*/ 9378463 h 10222524"/>
                <a:gd name="connsiteX18" fmla="*/ 1109298 w 8497616"/>
                <a:gd name="connsiteY18" fmla="*/ 8299939 h 10222524"/>
                <a:gd name="connsiteX19" fmla="*/ 945175 w 8497616"/>
                <a:gd name="connsiteY19" fmla="*/ 7831015 h 10222524"/>
                <a:gd name="connsiteX20" fmla="*/ 781051 w 8497616"/>
                <a:gd name="connsiteY20" fmla="*/ 7408985 h 10222524"/>
                <a:gd name="connsiteX21" fmla="*/ 804498 w 8497616"/>
                <a:gd name="connsiteY21" fmla="*/ 6869724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3524252 w 8497616"/>
                <a:gd name="connsiteY5" fmla="*/ 2836985 h 10222524"/>
                <a:gd name="connsiteX6" fmla="*/ 3500805 w 8497616"/>
                <a:gd name="connsiteY6" fmla="*/ 3915508 h 10222524"/>
                <a:gd name="connsiteX7" fmla="*/ 5751635 w 8497616"/>
                <a:gd name="connsiteY7" fmla="*/ 3892061 h 10222524"/>
                <a:gd name="connsiteX8" fmla="*/ 5728190 w 8497616"/>
                <a:gd name="connsiteY8" fmla="*/ 5040922 h 10222524"/>
                <a:gd name="connsiteX9" fmla="*/ 7814898 w 8497616"/>
                <a:gd name="connsiteY9" fmla="*/ 5064369 h 10222524"/>
                <a:gd name="connsiteX10" fmla="*/ 7814898 w 8497616"/>
                <a:gd name="connsiteY10" fmla="*/ 3985846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5024805 w 8497616"/>
                <a:gd name="connsiteY14" fmla="*/ 10222524 h 10222524"/>
                <a:gd name="connsiteX15" fmla="*/ 3805606 w 8497616"/>
                <a:gd name="connsiteY15" fmla="*/ 8815755 h 10222524"/>
                <a:gd name="connsiteX16" fmla="*/ 2891205 w 8497616"/>
                <a:gd name="connsiteY16" fmla="*/ 8932984 h 10222524"/>
                <a:gd name="connsiteX17" fmla="*/ 1765790 w 8497616"/>
                <a:gd name="connsiteY17" fmla="*/ 9378463 h 10222524"/>
                <a:gd name="connsiteX18" fmla="*/ 1109298 w 8497616"/>
                <a:gd name="connsiteY18" fmla="*/ 8299939 h 10222524"/>
                <a:gd name="connsiteX19" fmla="*/ 945175 w 8497616"/>
                <a:gd name="connsiteY19" fmla="*/ 7831015 h 10222524"/>
                <a:gd name="connsiteX20" fmla="*/ 781051 w 8497616"/>
                <a:gd name="connsiteY20" fmla="*/ 7408985 h 10222524"/>
                <a:gd name="connsiteX21" fmla="*/ 804498 w 8497616"/>
                <a:gd name="connsiteY21" fmla="*/ 6869724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3524252 w 8497616"/>
                <a:gd name="connsiteY5" fmla="*/ 2836985 h 10222524"/>
                <a:gd name="connsiteX6" fmla="*/ 3500805 w 8497616"/>
                <a:gd name="connsiteY6" fmla="*/ 3915508 h 10222524"/>
                <a:gd name="connsiteX7" fmla="*/ 5751635 w 8497616"/>
                <a:gd name="connsiteY7" fmla="*/ 3892061 h 10222524"/>
                <a:gd name="connsiteX8" fmla="*/ 5728190 w 8497616"/>
                <a:gd name="connsiteY8" fmla="*/ 5040922 h 10222524"/>
                <a:gd name="connsiteX9" fmla="*/ 7814898 w 8497616"/>
                <a:gd name="connsiteY9" fmla="*/ 5064369 h 10222524"/>
                <a:gd name="connsiteX10" fmla="*/ 7814898 w 8497616"/>
                <a:gd name="connsiteY10" fmla="*/ 3985846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5024805 w 8497616"/>
                <a:gd name="connsiteY14" fmla="*/ 10222524 h 10222524"/>
                <a:gd name="connsiteX15" fmla="*/ 3805606 w 8497616"/>
                <a:gd name="connsiteY15" fmla="*/ 8815755 h 10222524"/>
                <a:gd name="connsiteX16" fmla="*/ 2891205 w 8497616"/>
                <a:gd name="connsiteY16" fmla="*/ 8932984 h 10222524"/>
                <a:gd name="connsiteX17" fmla="*/ 1765790 w 8497616"/>
                <a:gd name="connsiteY17" fmla="*/ 9378463 h 10222524"/>
                <a:gd name="connsiteX18" fmla="*/ 1109298 w 8497616"/>
                <a:gd name="connsiteY18" fmla="*/ 8299939 h 10222524"/>
                <a:gd name="connsiteX19" fmla="*/ 945175 w 8497616"/>
                <a:gd name="connsiteY19" fmla="*/ 7831015 h 10222524"/>
                <a:gd name="connsiteX20" fmla="*/ 781051 w 8497616"/>
                <a:gd name="connsiteY20" fmla="*/ 7408985 h 10222524"/>
                <a:gd name="connsiteX21" fmla="*/ 828817 w 8497616"/>
                <a:gd name="connsiteY21" fmla="*/ 6864860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3524252 w 8497616"/>
                <a:gd name="connsiteY5" fmla="*/ 2836985 h 10222524"/>
                <a:gd name="connsiteX6" fmla="*/ 3500805 w 8497616"/>
                <a:gd name="connsiteY6" fmla="*/ 3915508 h 10222524"/>
                <a:gd name="connsiteX7" fmla="*/ 5751635 w 8497616"/>
                <a:gd name="connsiteY7" fmla="*/ 3892061 h 10222524"/>
                <a:gd name="connsiteX8" fmla="*/ 5728190 w 8497616"/>
                <a:gd name="connsiteY8" fmla="*/ 5040922 h 10222524"/>
                <a:gd name="connsiteX9" fmla="*/ 7814898 w 8497616"/>
                <a:gd name="connsiteY9" fmla="*/ 5064369 h 10222524"/>
                <a:gd name="connsiteX10" fmla="*/ 7814898 w 8497616"/>
                <a:gd name="connsiteY10" fmla="*/ 3985846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5024805 w 8497616"/>
                <a:gd name="connsiteY14" fmla="*/ 10222524 h 10222524"/>
                <a:gd name="connsiteX15" fmla="*/ 3805606 w 8497616"/>
                <a:gd name="connsiteY15" fmla="*/ 8815755 h 10222524"/>
                <a:gd name="connsiteX16" fmla="*/ 2891205 w 8497616"/>
                <a:gd name="connsiteY16" fmla="*/ 8932984 h 10222524"/>
                <a:gd name="connsiteX17" fmla="*/ 1765790 w 8497616"/>
                <a:gd name="connsiteY17" fmla="*/ 9378463 h 10222524"/>
                <a:gd name="connsiteX18" fmla="*/ 1109298 w 8497616"/>
                <a:gd name="connsiteY18" fmla="*/ 8299939 h 10222524"/>
                <a:gd name="connsiteX19" fmla="*/ 945175 w 8497616"/>
                <a:gd name="connsiteY19" fmla="*/ 7831015 h 10222524"/>
                <a:gd name="connsiteX20" fmla="*/ 781051 w 8497616"/>
                <a:gd name="connsiteY20" fmla="*/ 7408985 h 10222524"/>
                <a:gd name="connsiteX21" fmla="*/ 828817 w 8497616"/>
                <a:gd name="connsiteY21" fmla="*/ 6864860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3524252 w 8497616"/>
                <a:gd name="connsiteY5" fmla="*/ 2836985 h 10222524"/>
                <a:gd name="connsiteX6" fmla="*/ 3500805 w 8497616"/>
                <a:gd name="connsiteY6" fmla="*/ 3915508 h 10222524"/>
                <a:gd name="connsiteX7" fmla="*/ 5751635 w 8497616"/>
                <a:gd name="connsiteY7" fmla="*/ 3892061 h 10222524"/>
                <a:gd name="connsiteX8" fmla="*/ 5728190 w 8497616"/>
                <a:gd name="connsiteY8" fmla="*/ 5040922 h 10222524"/>
                <a:gd name="connsiteX9" fmla="*/ 7814898 w 8497616"/>
                <a:gd name="connsiteY9" fmla="*/ 5064369 h 10222524"/>
                <a:gd name="connsiteX10" fmla="*/ 7814898 w 8497616"/>
                <a:gd name="connsiteY10" fmla="*/ 3985846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5024805 w 8497616"/>
                <a:gd name="connsiteY14" fmla="*/ 10222524 h 10222524"/>
                <a:gd name="connsiteX15" fmla="*/ 3805606 w 8497616"/>
                <a:gd name="connsiteY15" fmla="*/ 8815755 h 10222524"/>
                <a:gd name="connsiteX16" fmla="*/ 2891205 w 8497616"/>
                <a:gd name="connsiteY16" fmla="*/ 8932984 h 10222524"/>
                <a:gd name="connsiteX17" fmla="*/ 1765790 w 8497616"/>
                <a:gd name="connsiteY17" fmla="*/ 9378463 h 10222524"/>
                <a:gd name="connsiteX18" fmla="*/ 1109298 w 8497616"/>
                <a:gd name="connsiteY18" fmla="*/ 8299939 h 10222524"/>
                <a:gd name="connsiteX19" fmla="*/ 945175 w 8497616"/>
                <a:gd name="connsiteY19" fmla="*/ 7831015 h 10222524"/>
                <a:gd name="connsiteX20" fmla="*/ 781051 w 8497616"/>
                <a:gd name="connsiteY20" fmla="*/ 7408985 h 10222524"/>
                <a:gd name="connsiteX21" fmla="*/ 828817 w 8497616"/>
                <a:gd name="connsiteY21" fmla="*/ 6864860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3524252 w 8497616"/>
                <a:gd name="connsiteY5" fmla="*/ 2836985 h 10222524"/>
                <a:gd name="connsiteX6" fmla="*/ 3500805 w 8497616"/>
                <a:gd name="connsiteY6" fmla="*/ 3915508 h 10222524"/>
                <a:gd name="connsiteX7" fmla="*/ 5751635 w 8497616"/>
                <a:gd name="connsiteY7" fmla="*/ 3892061 h 10222524"/>
                <a:gd name="connsiteX8" fmla="*/ 5728190 w 8497616"/>
                <a:gd name="connsiteY8" fmla="*/ 5040922 h 10222524"/>
                <a:gd name="connsiteX9" fmla="*/ 7814898 w 8497616"/>
                <a:gd name="connsiteY9" fmla="*/ 5064369 h 10222524"/>
                <a:gd name="connsiteX10" fmla="*/ 7814898 w 8497616"/>
                <a:gd name="connsiteY10" fmla="*/ 3985846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5024805 w 8497616"/>
                <a:gd name="connsiteY14" fmla="*/ 10222524 h 10222524"/>
                <a:gd name="connsiteX15" fmla="*/ 3805606 w 8497616"/>
                <a:gd name="connsiteY15" fmla="*/ 8815755 h 10222524"/>
                <a:gd name="connsiteX16" fmla="*/ 2891205 w 8497616"/>
                <a:gd name="connsiteY16" fmla="*/ 8932984 h 10222524"/>
                <a:gd name="connsiteX17" fmla="*/ 1765790 w 8497616"/>
                <a:gd name="connsiteY17" fmla="*/ 9378463 h 10222524"/>
                <a:gd name="connsiteX18" fmla="*/ 1109298 w 8497616"/>
                <a:gd name="connsiteY18" fmla="*/ 8299939 h 10222524"/>
                <a:gd name="connsiteX19" fmla="*/ 945175 w 8497616"/>
                <a:gd name="connsiteY19" fmla="*/ 7831015 h 10222524"/>
                <a:gd name="connsiteX20" fmla="*/ 781051 w 8497616"/>
                <a:gd name="connsiteY20" fmla="*/ 7408985 h 10222524"/>
                <a:gd name="connsiteX21" fmla="*/ 828817 w 8497616"/>
                <a:gd name="connsiteY21" fmla="*/ 6864860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3524252 w 8497616"/>
                <a:gd name="connsiteY5" fmla="*/ 2836985 h 10222524"/>
                <a:gd name="connsiteX6" fmla="*/ 3500805 w 8497616"/>
                <a:gd name="connsiteY6" fmla="*/ 3915508 h 10222524"/>
                <a:gd name="connsiteX7" fmla="*/ 5751635 w 8497616"/>
                <a:gd name="connsiteY7" fmla="*/ 3892061 h 10222524"/>
                <a:gd name="connsiteX8" fmla="*/ 5728190 w 8497616"/>
                <a:gd name="connsiteY8" fmla="*/ 5040922 h 10222524"/>
                <a:gd name="connsiteX9" fmla="*/ 7814898 w 8497616"/>
                <a:gd name="connsiteY9" fmla="*/ 5064369 h 10222524"/>
                <a:gd name="connsiteX10" fmla="*/ 7814898 w 8497616"/>
                <a:gd name="connsiteY10" fmla="*/ 3985846 h 10222524"/>
                <a:gd name="connsiteX11" fmla="*/ 8494838 w 8497616"/>
                <a:gd name="connsiteY11" fmla="*/ 3938954 h 10222524"/>
                <a:gd name="connsiteX12" fmla="*/ 7322528 w 8497616"/>
                <a:gd name="connsiteY12" fmla="*/ 5861538 h 10222524"/>
                <a:gd name="connsiteX13" fmla="*/ 7603883 w 8497616"/>
                <a:gd name="connsiteY13" fmla="*/ 7971692 h 10222524"/>
                <a:gd name="connsiteX14" fmla="*/ 5024805 w 8497616"/>
                <a:gd name="connsiteY14" fmla="*/ 10222524 h 10222524"/>
                <a:gd name="connsiteX15" fmla="*/ 3805606 w 8497616"/>
                <a:gd name="connsiteY15" fmla="*/ 8815755 h 10222524"/>
                <a:gd name="connsiteX16" fmla="*/ 2891205 w 8497616"/>
                <a:gd name="connsiteY16" fmla="*/ 8932984 h 10222524"/>
                <a:gd name="connsiteX17" fmla="*/ 1765790 w 8497616"/>
                <a:gd name="connsiteY17" fmla="*/ 9378463 h 10222524"/>
                <a:gd name="connsiteX18" fmla="*/ 1109298 w 8497616"/>
                <a:gd name="connsiteY18" fmla="*/ 8299939 h 10222524"/>
                <a:gd name="connsiteX19" fmla="*/ 945175 w 8497616"/>
                <a:gd name="connsiteY19" fmla="*/ 7831015 h 10222524"/>
                <a:gd name="connsiteX20" fmla="*/ 781051 w 8497616"/>
                <a:gd name="connsiteY20" fmla="*/ 7408985 h 10222524"/>
                <a:gd name="connsiteX21" fmla="*/ 828817 w 8497616"/>
                <a:gd name="connsiteY21" fmla="*/ 6864860 h 10222524"/>
                <a:gd name="connsiteX22" fmla="*/ 288682 w 8497616"/>
                <a:gd name="connsiteY22" fmla="*/ 6611816 h 10222524"/>
                <a:gd name="connsiteX23" fmla="*/ 874836 w 8497616"/>
                <a:gd name="connsiteY23" fmla="*/ 4783016 h 10222524"/>
                <a:gd name="connsiteX24" fmla="*/ 968620 w 8497616"/>
                <a:gd name="connsiteY24" fmla="*/ 1852247 h 10222524"/>
                <a:gd name="connsiteX25" fmla="*/ 874836 w 8497616"/>
                <a:gd name="connsiteY25"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3524252 w 8497616"/>
                <a:gd name="connsiteY5" fmla="*/ 2836985 h 10222524"/>
                <a:gd name="connsiteX6" fmla="*/ 5751635 w 8497616"/>
                <a:gd name="connsiteY6" fmla="*/ 3892061 h 10222524"/>
                <a:gd name="connsiteX7" fmla="*/ 5728190 w 8497616"/>
                <a:gd name="connsiteY7" fmla="*/ 5040922 h 10222524"/>
                <a:gd name="connsiteX8" fmla="*/ 7814898 w 8497616"/>
                <a:gd name="connsiteY8" fmla="*/ 5064369 h 10222524"/>
                <a:gd name="connsiteX9" fmla="*/ 7814898 w 8497616"/>
                <a:gd name="connsiteY9" fmla="*/ 3985846 h 10222524"/>
                <a:gd name="connsiteX10" fmla="*/ 8494838 w 8497616"/>
                <a:gd name="connsiteY10" fmla="*/ 3938954 h 10222524"/>
                <a:gd name="connsiteX11" fmla="*/ 7322528 w 8497616"/>
                <a:gd name="connsiteY11" fmla="*/ 5861538 h 10222524"/>
                <a:gd name="connsiteX12" fmla="*/ 7603883 w 8497616"/>
                <a:gd name="connsiteY12" fmla="*/ 7971692 h 10222524"/>
                <a:gd name="connsiteX13" fmla="*/ 5024805 w 8497616"/>
                <a:gd name="connsiteY13" fmla="*/ 10222524 h 10222524"/>
                <a:gd name="connsiteX14" fmla="*/ 3805606 w 8497616"/>
                <a:gd name="connsiteY14" fmla="*/ 8815755 h 10222524"/>
                <a:gd name="connsiteX15" fmla="*/ 2891205 w 8497616"/>
                <a:gd name="connsiteY15" fmla="*/ 8932984 h 10222524"/>
                <a:gd name="connsiteX16" fmla="*/ 1765790 w 8497616"/>
                <a:gd name="connsiteY16" fmla="*/ 9378463 h 10222524"/>
                <a:gd name="connsiteX17" fmla="*/ 1109298 w 8497616"/>
                <a:gd name="connsiteY17" fmla="*/ 8299939 h 10222524"/>
                <a:gd name="connsiteX18" fmla="*/ 945175 w 8497616"/>
                <a:gd name="connsiteY18" fmla="*/ 7831015 h 10222524"/>
                <a:gd name="connsiteX19" fmla="*/ 781051 w 8497616"/>
                <a:gd name="connsiteY19" fmla="*/ 7408985 h 10222524"/>
                <a:gd name="connsiteX20" fmla="*/ 828817 w 8497616"/>
                <a:gd name="connsiteY20" fmla="*/ 6864860 h 10222524"/>
                <a:gd name="connsiteX21" fmla="*/ 288682 w 8497616"/>
                <a:gd name="connsiteY21" fmla="*/ 6611816 h 10222524"/>
                <a:gd name="connsiteX22" fmla="*/ 874836 w 8497616"/>
                <a:gd name="connsiteY22" fmla="*/ 4783016 h 10222524"/>
                <a:gd name="connsiteX23" fmla="*/ 968620 w 8497616"/>
                <a:gd name="connsiteY23" fmla="*/ 1852247 h 10222524"/>
                <a:gd name="connsiteX24" fmla="*/ 874836 w 8497616"/>
                <a:gd name="connsiteY24"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4649667 w 8497616"/>
                <a:gd name="connsiteY4" fmla="*/ 2836984 h 10222524"/>
                <a:gd name="connsiteX5" fmla="*/ 5751635 w 8497616"/>
                <a:gd name="connsiteY5" fmla="*/ 3892061 h 10222524"/>
                <a:gd name="connsiteX6" fmla="*/ 5728190 w 8497616"/>
                <a:gd name="connsiteY6" fmla="*/ 5040922 h 10222524"/>
                <a:gd name="connsiteX7" fmla="*/ 7814898 w 8497616"/>
                <a:gd name="connsiteY7" fmla="*/ 5064369 h 10222524"/>
                <a:gd name="connsiteX8" fmla="*/ 7814898 w 8497616"/>
                <a:gd name="connsiteY8" fmla="*/ 3985846 h 10222524"/>
                <a:gd name="connsiteX9" fmla="*/ 8494838 w 8497616"/>
                <a:gd name="connsiteY9" fmla="*/ 3938954 h 10222524"/>
                <a:gd name="connsiteX10" fmla="*/ 7322528 w 8497616"/>
                <a:gd name="connsiteY10" fmla="*/ 5861538 h 10222524"/>
                <a:gd name="connsiteX11" fmla="*/ 7603883 w 8497616"/>
                <a:gd name="connsiteY11" fmla="*/ 7971692 h 10222524"/>
                <a:gd name="connsiteX12" fmla="*/ 5024805 w 8497616"/>
                <a:gd name="connsiteY12" fmla="*/ 10222524 h 10222524"/>
                <a:gd name="connsiteX13" fmla="*/ 3805606 w 8497616"/>
                <a:gd name="connsiteY13" fmla="*/ 8815755 h 10222524"/>
                <a:gd name="connsiteX14" fmla="*/ 2891205 w 8497616"/>
                <a:gd name="connsiteY14" fmla="*/ 8932984 h 10222524"/>
                <a:gd name="connsiteX15" fmla="*/ 1765790 w 8497616"/>
                <a:gd name="connsiteY15" fmla="*/ 9378463 h 10222524"/>
                <a:gd name="connsiteX16" fmla="*/ 1109298 w 8497616"/>
                <a:gd name="connsiteY16" fmla="*/ 8299939 h 10222524"/>
                <a:gd name="connsiteX17" fmla="*/ 945175 w 8497616"/>
                <a:gd name="connsiteY17" fmla="*/ 7831015 h 10222524"/>
                <a:gd name="connsiteX18" fmla="*/ 781051 w 8497616"/>
                <a:gd name="connsiteY18" fmla="*/ 7408985 h 10222524"/>
                <a:gd name="connsiteX19" fmla="*/ 828817 w 8497616"/>
                <a:gd name="connsiteY19" fmla="*/ 6864860 h 10222524"/>
                <a:gd name="connsiteX20" fmla="*/ 288682 w 8497616"/>
                <a:gd name="connsiteY20" fmla="*/ 6611816 h 10222524"/>
                <a:gd name="connsiteX21" fmla="*/ 874836 w 8497616"/>
                <a:gd name="connsiteY21" fmla="*/ 4783016 h 10222524"/>
                <a:gd name="connsiteX22" fmla="*/ 968620 w 8497616"/>
                <a:gd name="connsiteY22" fmla="*/ 1852247 h 10222524"/>
                <a:gd name="connsiteX23" fmla="*/ 874836 w 8497616"/>
                <a:gd name="connsiteY23"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5751635 w 8497616"/>
                <a:gd name="connsiteY4" fmla="*/ 3892061 h 10222524"/>
                <a:gd name="connsiteX5" fmla="*/ 5728190 w 8497616"/>
                <a:gd name="connsiteY5" fmla="*/ 5040922 h 10222524"/>
                <a:gd name="connsiteX6" fmla="*/ 7814898 w 8497616"/>
                <a:gd name="connsiteY6" fmla="*/ 5064369 h 10222524"/>
                <a:gd name="connsiteX7" fmla="*/ 7814898 w 8497616"/>
                <a:gd name="connsiteY7" fmla="*/ 3985846 h 10222524"/>
                <a:gd name="connsiteX8" fmla="*/ 8494838 w 8497616"/>
                <a:gd name="connsiteY8" fmla="*/ 3938954 h 10222524"/>
                <a:gd name="connsiteX9" fmla="*/ 7322528 w 8497616"/>
                <a:gd name="connsiteY9" fmla="*/ 5861538 h 10222524"/>
                <a:gd name="connsiteX10" fmla="*/ 7603883 w 8497616"/>
                <a:gd name="connsiteY10" fmla="*/ 7971692 h 10222524"/>
                <a:gd name="connsiteX11" fmla="*/ 5024805 w 8497616"/>
                <a:gd name="connsiteY11" fmla="*/ 10222524 h 10222524"/>
                <a:gd name="connsiteX12" fmla="*/ 3805606 w 8497616"/>
                <a:gd name="connsiteY12" fmla="*/ 8815755 h 10222524"/>
                <a:gd name="connsiteX13" fmla="*/ 2891205 w 8497616"/>
                <a:gd name="connsiteY13" fmla="*/ 8932984 h 10222524"/>
                <a:gd name="connsiteX14" fmla="*/ 1765790 w 8497616"/>
                <a:gd name="connsiteY14" fmla="*/ 9378463 h 10222524"/>
                <a:gd name="connsiteX15" fmla="*/ 1109298 w 8497616"/>
                <a:gd name="connsiteY15" fmla="*/ 8299939 h 10222524"/>
                <a:gd name="connsiteX16" fmla="*/ 945175 w 8497616"/>
                <a:gd name="connsiteY16" fmla="*/ 7831015 h 10222524"/>
                <a:gd name="connsiteX17" fmla="*/ 781051 w 8497616"/>
                <a:gd name="connsiteY17" fmla="*/ 7408985 h 10222524"/>
                <a:gd name="connsiteX18" fmla="*/ 828817 w 8497616"/>
                <a:gd name="connsiteY18" fmla="*/ 6864860 h 10222524"/>
                <a:gd name="connsiteX19" fmla="*/ 288682 w 8497616"/>
                <a:gd name="connsiteY19" fmla="*/ 6611816 h 10222524"/>
                <a:gd name="connsiteX20" fmla="*/ 874836 w 8497616"/>
                <a:gd name="connsiteY20" fmla="*/ 4783016 h 10222524"/>
                <a:gd name="connsiteX21" fmla="*/ 968620 w 8497616"/>
                <a:gd name="connsiteY21" fmla="*/ 1852247 h 10222524"/>
                <a:gd name="connsiteX22" fmla="*/ 874836 w 8497616"/>
                <a:gd name="connsiteY22"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5751635 w 8497616"/>
                <a:gd name="connsiteY4" fmla="*/ 3892061 h 10222524"/>
                <a:gd name="connsiteX5" fmla="*/ 7814898 w 8497616"/>
                <a:gd name="connsiteY5" fmla="*/ 5064369 h 10222524"/>
                <a:gd name="connsiteX6" fmla="*/ 7814898 w 8497616"/>
                <a:gd name="connsiteY6" fmla="*/ 3985846 h 10222524"/>
                <a:gd name="connsiteX7" fmla="*/ 8494838 w 8497616"/>
                <a:gd name="connsiteY7" fmla="*/ 3938954 h 10222524"/>
                <a:gd name="connsiteX8" fmla="*/ 7322528 w 8497616"/>
                <a:gd name="connsiteY8" fmla="*/ 5861538 h 10222524"/>
                <a:gd name="connsiteX9" fmla="*/ 7603883 w 8497616"/>
                <a:gd name="connsiteY9" fmla="*/ 7971692 h 10222524"/>
                <a:gd name="connsiteX10" fmla="*/ 5024805 w 8497616"/>
                <a:gd name="connsiteY10" fmla="*/ 10222524 h 10222524"/>
                <a:gd name="connsiteX11" fmla="*/ 3805606 w 8497616"/>
                <a:gd name="connsiteY11" fmla="*/ 8815755 h 10222524"/>
                <a:gd name="connsiteX12" fmla="*/ 2891205 w 8497616"/>
                <a:gd name="connsiteY12" fmla="*/ 8932984 h 10222524"/>
                <a:gd name="connsiteX13" fmla="*/ 1765790 w 8497616"/>
                <a:gd name="connsiteY13" fmla="*/ 9378463 h 10222524"/>
                <a:gd name="connsiteX14" fmla="*/ 1109298 w 8497616"/>
                <a:gd name="connsiteY14" fmla="*/ 8299939 h 10222524"/>
                <a:gd name="connsiteX15" fmla="*/ 945175 w 8497616"/>
                <a:gd name="connsiteY15" fmla="*/ 7831015 h 10222524"/>
                <a:gd name="connsiteX16" fmla="*/ 781051 w 8497616"/>
                <a:gd name="connsiteY16" fmla="*/ 7408985 h 10222524"/>
                <a:gd name="connsiteX17" fmla="*/ 828817 w 8497616"/>
                <a:gd name="connsiteY17" fmla="*/ 6864860 h 10222524"/>
                <a:gd name="connsiteX18" fmla="*/ 288682 w 8497616"/>
                <a:gd name="connsiteY18" fmla="*/ 6611816 h 10222524"/>
                <a:gd name="connsiteX19" fmla="*/ 874836 w 8497616"/>
                <a:gd name="connsiteY19" fmla="*/ 4783016 h 10222524"/>
                <a:gd name="connsiteX20" fmla="*/ 968620 w 8497616"/>
                <a:gd name="connsiteY20" fmla="*/ 1852247 h 10222524"/>
                <a:gd name="connsiteX21" fmla="*/ 874836 w 8497616"/>
                <a:gd name="connsiteY21"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7814898 w 8497616"/>
                <a:gd name="connsiteY4" fmla="*/ 5064369 h 10222524"/>
                <a:gd name="connsiteX5" fmla="*/ 7814898 w 8497616"/>
                <a:gd name="connsiteY5" fmla="*/ 3985846 h 10222524"/>
                <a:gd name="connsiteX6" fmla="*/ 8494838 w 8497616"/>
                <a:gd name="connsiteY6" fmla="*/ 3938954 h 10222524"/>
                <a:gd name="connsiteX7" fmla="*/ 7322528 w 8497616"/>
                <a:gd name="connsiteY7" fmla="*/ 5861538 h 10222524"/>
                <a:gd name="connsiteX8" fmla="*/ 7603883 w 8497616"/>
                <a:gd name="connsiteY8" fmla="*/ 7971692 h 10222524"/>
                <a:gd name="connsiteX9" fmla="*/ 5024805 w 8497616"/>
                <a:gd name="connsiteY9" fmla="*/ 10222524 h 10222524"/>
                <a:gd name="connsiteX10" fmla="*/ 3805606 w 8497616"/>
                <a:gd name="connsiteY10" fmla="*/ 8815755 h 10222524"/>
                <a:gd name="connsiteX11" fmla="*/ 2891205 w 8497616"/>
                <a:gd name="connsiteY11" fmla="*/ 8932984 h 10222524"/>
                <a:gd name="connsiteX12" fmla="*/ 1765790 w 8497616"/>
                <a:gd name="connsiteY12" fmla="*/ 9378463 h 10222524"/>
                <a:gd name="connsiteX13" fmla="*/ 1109298 w 8497616"/>
                <a:gd name="connsiteY13" fmla="*/ 8299939 h 10222524"/>
                <a:gd name="connsiteX14" fmla="*/ 945175 w 8497616"/>
                <a:gd name="connsiteY14" fmla="*/ 7831015 h 10222524"/>
                <a:gd name="connsiteX15" fmla="*/ 781051 w 8497616"/>
                <a:gd name="connsiteY15" fmla="*/ 7408985 h 10222524"/>
                <a:gd name="connsiteX16" fmla="*/ 828817 w 8497616"/>
                <a:gd name="connsiteY16" fmla="*/ 6864860 h 10222524"/>
                <a:gd name="connsiteX17" fmla="*/ 288682 w 8497616"/>
                <a:gd name="connsiteY17" fmla="*/ 6611816 h 10222524"/>
                <a:gd name="connsiteX18" fmla="*/ 874836 w 8497616"/>
                <a:gd name="connsiteY18" fmla="*/ 4783016 h 10222524"/>
                <a:gd name="connsiteX19" fmla="*/ 968620 w 8497616"/>
                <a:gd name="connsiteY19" fmla="*/ 1852247 h 10222524"/>
                <a:gd name="connsiteX20" fmla="*/ 874836 w 8497616"/>
                <a:gd name="connsiteY20"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7814898 w 8497616"/>
                <a:gd name="connsiteY4" fmla="*/ 3985846 h 10222524"/>
                <a:gd name="connsiteX5" fmla="*/ 8494838 w 8497616"/>
                <a:gd name="connsiteY5" fmla="*/ 3938954 h 10222524"/>
                <a:gd name="connsiteX6" fmla="*/ 7322528 w 8497616"/>
                <a:gd name="connsiteY6" fmla="*/ 5861538 h 10222524"/>
                <a:gd name="connsiteX7" fmla="*/ 7603883 w 8497616"/>
                <a:gd name="connsiteY7" fmla="*/ 7971692 h 10222524"/>
                <a:gd name="connsiteX8" fmla="*/ 5024805 w 8497616"/>
                <a:gd name="connsiteY8" fmla="*/ 10222524 h 10222524"/>
                <a:gd name="connsiteX9" fmla="*/ 3805606 w 8497616"/>
                <a:gd name="connsiteY9" fmla="*/ 8815755 h 10222524"/>
                <a:gd name="connsiteX10" fmla="*/ 2891205 w 8497616"/>
                <a:gd name="connsiteY10" fmla="*/ 8932984 h 10222524"/>
                <a:gd name="connsiteX11" fmla="*/ 1765790 w 8497616"/>
                <a:gd name="connsiteY11" fmla="*/ 9378463 h 10222524"/>
                <a:gd name="connsiteX12" fmla="*/ 1109298 w 8497616"/>
                <a:gd name="connsiteY12" fmla="*/ 8299939 h 10222524"/>
                <a:gd name="connsiteX13" fmla="*/ 945175 w 8497616"/>
                <a:gd name="connsiteY13" fmla="*/ 7831015 h 10222524"/>
                <a:gd name="connsiteX14" fmla="*/ 781051 w 8497616"/>
                <a:gd name="connsiteY14" fmla="*/ 7408985 h 10222524"/>
                <a:gd name="connsiteX15" fmla="*/ 828817 w 8497616"/>
                <a:gd name="connsiteY15" fmla="*/ 6864860 h 10222524"/>
                <a:gd name="connsiteX16" fmla="*/ 288682 w 8497616"/>
                <a:gd name="connsiteY16" fmla="*/ 6611816 h 10222524"/>
                <a:gd name="connsiteX17" fmla="*/ 874836 w 8497616"/>
                <a:gd name="connsiteY17" fmla="*/ 4783016 h 10222524"/>
                <a:gd name="connsiteX18" fmla="*/ 968620 w 8497616"/>
                <a:gd name="connsiteY18" fmla="*/ 1852247 h 10222524"/>
                <a:gd name="connsiteX19" fmla="*/ 874836 w 8497616"/>
                <a:gd name="connsiteY19" fmla="*/ 937846 h 10222524"/>
                <a:gd name="connsiteX0" fmla="*/ 874836 w 8497616"/>
                <a:gd name="connsiteY0" fmla="*/ 937846 h 10222524"/>
                <a:gd name="connsiteX1" fmla="*/ 3500805 w 8497616"/>
                <a:gd name="connsiteY1" fmla="*/ 0 h 10222524"/>
                <a:gd name="connsiteX2" fmla="*/ 3500806 w 8497616"/>
                <a:gd name="connsiteY2" fmla="*/ 656491 h 10222524"/>
                <a:gd name="connsiteX3" fmla="*/ 4649667 w 8497616"/>
                <a:gd name="connsiteY3" fmla="*/ 656492 h 10222524"/>
                <a:gd name="connsiteX4" fmla="*/ 8494838 w 8497616"/>
                <a:gd name="connsiteY4" fmla="*/ 3938954 h 10222524"/>
                <a:gd name="connsiteX5" fmla="*/ 7322528 w 8497616"/>
                <a:gd name="connsiteY5" fmla="*/ 5861538 h 10222524"/>
                <a:gd name="connsiteX6" fmla="*/ 7603883 w 8497616"/>
                <a:gd name="connsiteY6" fmla="*/ 7971692 h 10222524"/>
                <a:gd name="connsiteX7" fmla="*/ 5024805 w 8497616"/>
                <a:gd name="connsiteY7" fmla="*/ 10222524 h 10222524"/>
                <a:gd name="connsiteX8" fmla="*/ 3805606 w 8497616"/>
                <a:gd name="connsiteY8" fmla="*/ 8815755 h 10222524"/>
                <a:gd name="connsiteX9" fmla="*/ 2891205 w 8497616"/>
                <a:gd name="connsiteY9" fmla="*/ 8932984 h 10222524"/>
                <a:gd name="connsiteX10" fmla="*/ 1765790 w 8497616"/>
                <a:gd name="connsiteY10" fmla="*/ 9378463 h 10222524"/>
                <a:gd name="connsiteX11" fmla="*/ 1109298 w 8497616"/>
                <a:gd name="connsiteY11" fmla="*/ 8299939 h 10222524"/>
                <a:gd name="connsiteX12" fmla="*/ 945175 w 8497616"/>
                <a:gd name="connsiteY12" fmla="*/ 7831015 h 10222524"/>
                <a:gd name="connsiteX13" fmla="*/ 781051 w 8497616"/>
                <a:gd name="connsiteY13" fmla="*/ 7408985 h 10222524"/>
                <a:gd name="connsiteX14" fmla="*/ 828817 w 8497616"/>
                <a:gd name="connsiteY14" fmla="*/ 6864860 h 10222524"/>
                <a:gd name="connsiteX15" fmla="*/ 288682 w 8497616"/>
                <a:gd name="connsiteY15" fmla="*/ 6611816 h 10222524"/>
                <a:gd name="connsiteX16" fmla="*/ 874836 w 8497616"/>
                <a:gd name="connsiteY16" fmla="*/ 4783016 h 10222524"/>
                <a:gd name="connsiteX17" fmla="*/ 968620 w 8497616"/>
                <a:gd name="connsiteY17" fmla="*/ 1852247 h 10222524"/>
                <a:gd name="connsiteX18" fmla="*/ 874836 w 8497616"/>
                <a:gd name="connsiteY18" fmla="*/ 937846 h 10222524"/>
                <a:gd name="connsiteX0" fmla="*/ 874836 w 8497616"/>
                <a:gd name="connsiteY0" fmla="*/ 951095 h 10235773"/>
                <a:gd name="connsiteX1" fmla="*/ 3500805 w 8497616"/>
                <a:gd name="connsiteY1" fmla="*/ 13249 h 10235773"/>
                <a:gd name="connsiteX2" fmla="*/ 4649667 w 8497616"/>
                <a:gd name="connsiteY2" fmla="*/ 669741 h 10235773"/>
                <a:gd name="connsiteX3" fmla="*/ 8494838 w 8497616"/>
                <a:gd name="connsiteY3" fmla="*/ 3952203 h 10235773"/>
                <a:gd name="connsiteX4" fmla="*/ 7322528 w 8497616"/>
                <a:gd name="connsiteY4" fmla="*/ 5874787 h 10235773"/>
                <a:gd name="connsiteX5" fmla="*/ 7603883 w 8497616"/>
                <a:gd name="connsiteY5" fmla="*/ 7984941 h 10235773"/>
                <a:gd name="connsiteX6" fmla="*/ 5024805 w 8497616"/>
                <a:gd name="connsiteY6" fmla="*/ 10235773 h 10235773"/>
                <a:gd name="connsiteX7" fmla="*/ 3805606 w 8497616"/>
                <a:gd name="connsiteY7" fmla="*/ 8829004 h 10235773"/>
                <a:gd name="connsiteX8" fmla="*/ 2891205 w 8497616"/>
                <a:gd name="connsiteY8" fmla="*/ 8946233 h 10235773"/>
                <a:gd name="connsiteX9" fmla="*/ 1765790 w 8497616"/>
                <a:gd name="connsiteY9" fmla="*/ 9391712 h 10235773"/>
                <a:gd name="connsiteX10" fmla="*/ 1109298 w 8497616"/>
                <a:gd name="connsiteY10" fmla="*/ 8313188 h 10235773"/>
                <a:gd name="connsiteX11" fmla="*/ 945175 w 8497616"/>
                <a:gd name="connsiteY11" fmla="*/ 7844264 h 10235773"/>
                <a:gd name="connsiteX12" fmla="*/ 781051 w 8497616"/>
                <a:gd name="connsiteY12" fmla="*/ 7422234 h 10235773"/>
                <a:gd name="connsiteX13" fmla="*/ 828817 w 8497616"/>
                <a:gd name="connsiteY13" fmla="*/ 6878109 h 10235773"/>
                <a:gd name="connsiteX14" fmla="*/ 288682 w 8497616"/>
                <a:gd name="connsiteY14" fmla="*/ 6625065 h 10235773"/>
                <a:gd name="connsiteX15" fmla="*/ 874836 w 8497616"/>
                <a:gd name="connsiteY15" fmla="*/ 4796265 h 10235773"/>
                <a:gd name="connsiteX16" fmla="*/ 968620 w 8497616"/>
                <a:gd name="connsiteY16" fmla="*/ 1865496 h 10235773"/>
                <a:gd name="connsiteX17" fmla="*/ 874836 w 8497616"/>
                <a:gd name="connsiteY17" fmla="*/ 951095 h 10235773"/>
                <a:gd name="connsiteX0" fmla="*/ 874836 w 8497616"/>
                <a:gd name="connsiteY0" fmla="*/ 937846 h 10222524"/>
                <a:gd name="connsiteX1" fmla="*/ 3500805 w 8497616"/>
                <a:gd name="connsiteY1" fmla="*/ 0 h 10222524"/>
                <a:gd name="connsiteX2" fmla="*/ 8494838 w 8497616"/>
                <a:gd name="connsiteY2" fmla="*/ 3938954 h 10222524"/>
                <a:gd name="connsiteX3" fmla="*/ 7322528 w 8497616"/>
                <a:gd name="connsiteY3" fmla="*/ 5861538 h 10222524"/>
                <a:gd name="connsiteX4" fmla="*/ 7603883 w 8497616"/>
                <a:gd name="connsiteY4" fmla="*/ 7971692 h 10222524"/>
                <a:gd name="connsiteX5" fmla="*/ 5024805 w 8497616"/>
                <a:gd name="connsiteY5" fmla="*/ 10222524 h 10222524"/>
                <a:gd name="connsiteX6" fmla="*/ 3805606 w 8497616"/>
                <a:gd name="connsiteY6" fmla="*/ 8815755 h 10222524"/>
                <a:gd name="connsiteX7" fmla="*/ 2891205 w 8497616"/>
                <a:gd name="connsiteY7" fmla="*/ 8932984 h 10222524"/>
                <a:gd name="connsiteX8" fmla="*/ 1765790 w 8497616"/>
                <a:gd name="connsiteY8" fmla="*/ 9378463 h 10222524"/>
                <a:gd name="connsiteX9" fmla="*/ 1109298 w 8497616"/>
                <a:gd name="connsiteY9" fmla="*/ 8299939 h 10222524"/>
                <a:gd name="connsiteX10" fmla="*/ 945175 w 8497616"/>
                <a:gd name="connsiteY10" fmla="*/ 7831015 h 10222524"/>
                <a:gd name="connsiteX11" fmla="*/ 781051 w 8497616"/>
                <a:gd name="connsiteY11" fmla="*/ 7408985 h 10222524"/>
                <a:gd name="connsiteX12" fmla="*/ 828817 w 8497616"/>
                <a:gd name="connsiteY12" fmla="*/ 6864860 h 10222524"/>
                <a:gd name="connsiteX13" fmla="*/ 288682 w 8497616"/>
                <a:gd name="connsiteY13" fmla="*/ 6611816 h 10222524"/>
                <a:gd name="connsiteX14" fmla="*/ 874836 w 8497616"/>
                <a:gd name="connsiteY14" fmla="*/ 4783016 h 10222524"/>
                <a:gd name="connsiteX15" fmla="*/ 968620 w 8497616"/>
                <a:gd name="connsiteY15" fmla="*/ 1852247 h 10222524"/>
                <a:gd name="connsiteX16" fmla="*/ 874836 w 8497616"/>
                <a:gd name="connsiteY16" fmla="*/ 937846 h 10222524"/>
                <a:gd name="connsiteX0" fmla="*/ 874836 w 8497616"/>
                <a:gd name="connsiteY0" fmla="*/ 980976 h 10265654"/>
                <a:gd name="connsiteX1" fmla="*/ 3500805 w 8497616"/>
                <a:gd name="connsiteY1" fmla="*/ 43130 h 10265654"/>
                <a:gd name="connsiteX2" fmla="*/ 8494838 w 8497616"/>
                <a:gd name="connsiteY2" fmla="*/ 3982084 h 10265654"/>
                <a:gd name="connsiteX3" fmla="*/ 7322528 w 8497616"/>
                <a:gd name="connsiteY3" fmla="*/ 5904668 h 10265654"/>
                <a:gd name="connsiteX4" fmla="*/ 7603883 w 8497616"/>
                <a:gd name="connsiteY4" fmla="*/ 8014822 h 10265654"/>
                <a:gd name="connsiteX5" fmla="*/ 5024805 w 8497616"/>
                <a:gd name="connsiteY5" fmla="*/ 10265654 h 10265654"/>
                <a:gd name="connsiteX6" fmla="*/ 3805606 w 8497616"/>
                <a:gd name="connsiteY6" fmla="*/ 8858885 h 10265654"/>
                <a:gd name="connsiteX7" fmla="*/ 2891205 w 8497616"/>
                <a:gd name="connsiteY7" fmla="*/ 8976114 h 10265654"/>
                <a:gd name="connsiteX8" fmla="*/ 1765790 w 8497616"/>
                <a:gd name="connsiteY8" fmla="*/ 9421593 h 10265654"/>
                <a:gd name="connsiteX9" fmla="*/ 1109298 w 8497616"/>
                <a:gd name="connsiteY9" fmla="*/ 8343069 h 10265654"/>
                <a:gd name="connsiteX10" fmla="*/ 945175 w 8497616"/>
                <a:gd name="connsiteY10" fmla="*/ 7874145 h 10265654"/>
                <a:gd name="connsiteX11" fmla="*/ 781051 w 8497616"/>
                <a:gd name="connsiteY11" fmla="*/ 7452115 h 10265654"/>
                <a:gd name="connsiteX12" fmla="*/ 828817 w 8497616"/>
                <a:gd name="connsiteY12" fmla="*/ 6907990 h 10265654"/>
                <a:gd name="connsiteX13" fmla="*/ 288682 w 8497616"/>
                <a:gd name="connsiteY13" fmla="*/ 6654946 h 10265654"/>
                <a:gd name="connsiteX14" fmla="*/ 874836 w 8497616"/>
                <a:gd name="connsiteY14" fmla="*/ 4826146 h 10265654"/>
                <a:gd name="connsiteX15" fmla="*/ 968620 w 8497616"/>
                <a:gd name="connsiteY15" fmla="*/ 1895377 h 10265654"/>
                <a:gd name="connsiteX16" fmla="*/ 874836 w 8497616"/>
                <a:gd name="connsiteY16" fmla="*/ 980976 h 10265654"/>
                <a:gd name="connsiteX0" fmla="*/ 874836 w 8545969"/>
                <a:gd name="connsiteY0" fmla="*/ 999715 h 10284393"/>
                <a:gd name="connsiteX1" fmla="*/ 3500805 w 8545969"/>
                <a:gd name="connsiteY1" fmla="*/ 61869 h 10284393"/>
                <a:gd name="connsiteX2" fmla="*/ 8494838 w 8545969"/>
                <a:gd name="connsiteY2" fmla="*/ 4000823 h 10284393"/>
                <a:gd name="connsiteX3" fmla="*/ 7322528 w 8545969"/>
                <a:gd name="connsiteY3" fmla="*/ 5923407 h 10284393"/>
                <a:gd name="connsiteX4" fmla="*/ 7603883 w 8545969"/>
                <a:gd name="connsiteY4" fmla="*/ 8033561 h 10284393"/>
                <a:gd name="connsiteX5" fmla="*/ 5024805 w 8545969"/>
                <a:gd name="connsiteY5" fmla="*/ 10284393 h 10284393"/>
                <a:gd name="connsiteX6" fmla="*/ 3805606 w 8545969"/>
                <a:gd name="connsiteY6" fmla="*/ 8877624 h 10284393"/>
                <a:gd name="connsiteX7" fmla="*/ 2891205 w 8545969"/>
                <a:gd name="connsiteY7" fmla="*/ 8994853 h 10284393"/>
                <a:gd name="connsiteX8" fmla="*/ 1765790 w 8545969"/>
                <a:gd name="connsiteY8" fmla="*/ 9440332 h 10284393"/>
                <a:gd name="connsiteX9" fmla="*/ 1109298 w 8545969"/>
                <a:gd name="connsiteY9" fmla="*/ 8361808 h 10284393"/>
                <a:gd name="connsiteX10" fmla="*/ 945175 w 8545969"/>
                <a:gd name="connsiteY10" fmla="*/ 7892884 h 10284393"/>
                <a:gd name="connsiteX11" fmla="*/ 781051 w 8545969"/>
                <a:gd name="connsiteY11" fmla="*/ 7470854 h 10284393"/>
                <a:gd name="connsiteX12" fmla="*/ 828817 w 8545969"/>
                <a:gd name="connsiteY12" fmla="*/ 6926729 h 10284393"/>
                <a:gd name="connsiteX13" fmla="*/ 288682 w 8545969"/>
                <a:gd name="connsiteY13" fmla="*/ 6673685 h 10284393"/>
                <a:gd name="connsiteX14" fmla="*/ 874836 w 8545969"/>
                <a:gd name="connsiteY14" fmla="*/ 4844885 h 10284393"/>
                <a:gd name="connsiteX15" fmla="*/ 968620 w 8545969"/>
                <a:gd name="connsiteY15" fmla="*/ 1914116 h 10284393"/>
                <a:gd name="connsiteX16" fmla="*/ 874836 w 8545969"/>
                <a:gd name="connsiteY16" fmla="*/ 999715 h 10284393"/>
                <a:gd name="connsiteX0" fmla="*/ 874836 w 8555959"/>
                <a:gd name="connsiteY0" fmla="*/ 1010559 h 10295237"/>
                <a:gd name="connsiteX1" fmla="*/ 3500805 w 8555959"/>
                <a:gd name="connsiteY1" fmla="*/ 72713 h 10295237"/>
                <a:gd name="connsiteX2" fmla="*/ 8494838 w 8555959"/>
                <a:gd name="connsiteY2" fmla="*/ 4011667 h 10295237"/>
                <a:gd name="connsiteX3" fmla="*/ 7322528 w 8555959"/>
                <a:gd name="connsiteY3" fmla="*/ 5934251 h 10295237"/>
                <a:gd name="connsiteX4" fmla="*/ 7603883 w 8555959"/>
                <a:gd name="connsiteY4" fmla="*/ 8044405 h 10295237"/>
                <a:gd name="connsiteX5" fmla="*/ 5024805 w 8555959"/>
                <a:gd name="connsiteY5" fmla="*/ 10295237 h 10295237"/>
                <a:gd name="connsiteX6" fmla="*/ 3805606 w 8555959"/>
                <a:gd name="connsiteY6" fmla="*/ 8888468 h 10295237"/>
                <a:gd name="connsiteX7" fmla="*/ 2891205 w 8555959"/>
                <a:gd name="connsiteY7" fmla="*/ 9005697 h 10295237"/>
                <a:gd name="connsiteX8" fmla="*/ 1765790 w 8555959"/>
                <a:gd name="connsiteY8" fmla="*/ 9451176 h 10295237"/>
                <a:gd name="connsiteX9" fmla="*/ 1109298 w 8555959"/>
                <a:gd name="connsiteY9" fmla="*/ 8372652 h 10295237"/>
                <a:gd name="connsiteX10" fmla="*/ 945175 w 8555959"/>
                <a:gd name="connsiteY10" fmla="*/ 7903728 h 10295237"/>
                <a:gd name="connsiteX11" fmla="*/ 781051 w 8555959"/>
                <a:gd name="connsiteY11" fmla="*/ 7481698 h 10295237"/>
                <a:gd name="connsiteX12" fmla="*/ 828817 w 8555959"/>
                <a:gd name="connsiteY12" fmla="*/ 6937573 h 10295237"/>
                <a:gd name="connsiteX13" fmla="*/ 288682 w 8555959"/>
                <a:gd name="connsiteY13" fmla="*/ 6684529 h 10295237"/>
                <a:gd name="connsiteX14" fmla="*/ 874836 w 8555959"/>
                <a:gd name="connsiteY14" fmla="*/ 4855729 h 10295237"/>
                <a:gd name="connsiteX15" fmla="*/ 968620 w 8555959"/>
                <a:gd name="connsiteY15" fmla="*/ 1924960 h 10295237"/>
                <a:gd name="connsiteX16" fmla="*/ 874836 w 8555959"/>
                <a:gd name="connsiteY16" fmla="*/ 1010559 h 10295237"/>
                <a:gd name="connsiteX0" fmla="*/ 874836 w 8544240"/>
                <a:gd name="connsiteY0" fmla="*/ 1087637 h 10372315"/>
                <a:gd name="connsiteX1" fmla="*/ 3500805 w 8544240"/>
                <a:gd name="connsiteY1" fmla="*/ 149791 h 10372315"/>
                <a:gd name="connsiteX2" fmla="*/ 8494838 w 8544240"/>
                <a:gd name="connsiteY2" fmla="*/ 4088745 h 10372315"/>
                <a:gd name="connsiteX3" fmla="*/ 7322528 w 8544240"/>
                <a:gd name="connsiteY3" fmla="*/ 6011329 h 10372315"/>
                <a:gd name="connsiteX4" fmla="*/ 7603883 w 8544240"/>
                <a:gd name="connsiteY4" fmla="*/ 8121483 h 10372315"/>
                <a:gd name="connsiteX5" fmla="*/ 5024805 w 8544240"/>
                <a:gd name="connsiteY5" fmla="*/ 10372315 h 10372315"/>
                <a:gd name="connsiteX6" fmla="*/ 3805606 w 8544240"/>
                <a:gd name="connsiteY6" fmla="*/ 8965546 h 10372315"/>
                <a:gd name="connsiteX7" fmla="*/ 2891205 w 8544240"/>
                <a:gd name="connsiteY7" fmla="*/ 9082775 h 10372315"/>
                <a:gd name="connsiteX8" fmla="*/ 1765790 w 8544240"/>
                <a:gd name="connsiteY8" fmla="*/ 9528254 h 10372315"/>
                <a:gd name="connsiteX9" fmla="*/ 1109298 w 8544240"/>
                <a:gd name="connsiteY9" fmla="*/ 8449730 h 10372315"/>
                <a:gd name="connsiteX10" fmla="*/ 945175 w 8544240"/>
                <a:gd name="connsiteY10" fmla="*/ 7980806 h 10372315"/>
                <a:gd name="connsiteX11" fmla="*/ 781051 w 8544240"/>
                <a:gd name="connsiteY11" fmla="*/ 7558776 h 10372315"/>
                <a:gd name="connsiteX12" fmla="*/ 828817 w 8544240"/>
                <a:gd name="connsiteY12" fmla="*/ 7014651 h 10372315"/>
                <a:gd name="connsiteX13" fmla="*/ 288682 w 8544240"/>
                <a:gd name="connsiteY13" fmla="*/ 6761607 h 10372315"/>
                <a:gd name="connsiteX14" fmla="*/ 874836 w 8544240"/>
                <a:gd name="connsiteY14" fmla="*/ 4932807 h 10372315"/>
                <a:gd name="connsiteX15" fmla="*/ 968620 w 8544240"/>
                <a:gd name="connsiteY15" fmla="*/ 2002038 h 10372315"/>
                <a:gd name="connsiteX16" fmla="*/ 874836 w 8544240"/>
                <a:gd name="connsiteY16" fmla="*/ 1087637 h 10372315"/>
                <a:gd name="connsiteX0" fmla="*/ 874836 w 8544240"/>
                <a:gd name="connsiteY0" fmla="*/ 1087637 h 10372315"/>
                <a:gd name="connsiteX1" fmla="*/ 3500805 w 8544240"/>
                <a:gd name="connsiteY1" fmla="*/ 149791 h 10372315"/>
                <a:gd name="connsiteX2" fmla="*/ 8494838 w 8544240"/>
                <a:gd name="connsiteY2" fmla="*/ 4088745 h 10372315"/>
                <a:gd name="connsiteX3" fmla="*/ 7322528 w 8544240"/>
                <a:gd name="connsiteY3" fmla="*/ 6011329 h 10372315"/>
                <a:gd name="connsiteX4" fmla="*/ 7603883 w 8544240"/>
                <a:gd name="connsiteY4" fmla="*/ 8121483 h 10372315"/>
                <a:gd name="connsiteX5" fmla="*/ 5024805 w 8544240"/>
                <a:gd name="connsiteY5" fmla="*/ 10372315 h 10372315"/>
                <a:gd name="connsiteX6" fmla="*/ 3805606 w 8544240"/>
                <a:gd name="connsiteY6" fmla="*/ 8965546 h 10372315"/>
                <a:gd name="connsiteX7" fmla="*/ 2891205 w 8544240"/>
                <a:gd name="connsiteY7" fmla="*/ 9082775 h 10372315"/>
                <a:gd name="connsiteX8" fmla="*/ 1765790 w 8544240"/>
                <a:gd name="connsiteY8" fmla="*/ 9528254 h 10372315"/>
                <a:gd name="connsiteX9" fmla="*/ 1109298 w 8544240"/>
                <a:gd name="connsiteY9" fmla="*/ 8449730 h 10372315"/>
                <a:gd name="connsiteX10" fmla="*/ 945175 w 8544240"/>
                <a:gd name="connsiteY10" fmla="*/ 7980806 h 10372315"/>
                <a:gd name="connsiteX11" fmla="*/ 781051 w 8544240"/>
                <a:gd name="connsiteY11" fmla="*/ 7558776 h 10372315"/>
                <a:gd name="connsiteX12" fmla="*/ 828817 w 8544240"/>
                <a:gd name="connsiteY12" fmla="*/ 7014651 h 10372315"/>
                <a:gd name="connsiteX13" fmla="*/ 288682 w 8544240"/>
                <a:gd name="connsiteY13" fmla="*/ 6761607 h 10372315"/>
                <a:gd name="connsiteX14" fmla="*/ 874836 w 8544240"/>
                <a:gd name="connsiteY14" fmla="*/ 4932807 h 10372315"/>
                <a:gd name="connsiteX15" fmla="*/ 968620 w 8544240"/>
                <a:gd name="connsiteY15" fmla="*/ 2002038 h 10372315"/>
                <a:gd name="connsiteX16" fmla="*/ 874836 w 8544240"/>
                <a:gd name="connsiteY16" fmla="*/ 1087637 h 10372315"/>
                <a:gd name="connsiteX0" fmla="*/ 874836 w 8545504"/>
                <a:gd name="connsiteY0" fmla="*/ 1010560 h 10295238"/>
                <a:gd name="connsiteX1" fmla="*/ 3500805 w 8545504"/>
                <a:gd name="connsiteY1" fmla="*/ 72714 h 10295238"/>
                <a:gd name="connsiteX2" fmla="*/ 8494838 w 8545504"/>
                <a:gd name="connsiteY2" fmla="*/ 4011668 h 10295238"/>
                <a:gd name="connsiteX3" fmla="*/ 7322528 w 8545504"/>
                <a:gd name="connsiteY3" fmla="*/ 5934252 h 10295238"/>
                <a:gd name="connsiteX4" fmla="*/ 7603883 w 8545504"/>
                <a:gd name="connsiteY4" fmla="*/ 8044406 h 10295238"/>
                <a:gd name="connsiteX5" fmla="*/ 5024805 w 8545504"/>
                <a:gd name="connsiteY5" fmla="*/ 10295238 h 10295238"/>
                <a:gd name="connsiteX6" fmla="*/ 3805606 w 8545504"/>
                <a:gd name="connsiteY6" fmla="*/ 8888469 h 10295238"/>
                <a:gd name="connsiteX7" fmla="*/ 2891205 w 8545504"/>
                <a:gd name="connsiteY7" fmla="*/ 9005698 h 10295238"/>
                <a:gd name="connsiteX8" fmla="*/ 1765790 w 8545504"/>
                <a:gd name="connsiteY8" fmla="*/ 9451177 h 10295238"/>
                <a:gd name="connsiteX9" fmla="*/ 1109298 w 8545504"/>
                <a:gd name="connsiteY9" fmla="*/ 8372653 h 10295238"/>
                <a:gd name="connsiteX10" fmla="*/ 945175 w 8545504"/>
                <a:gd name="connsiteY10" fmla="*/ 7903729 h 10295238"/>
                <a:gd name="connsiteX11" fmla="*/ 781051 w 8545504"/>
                <a:gd name="connsiteY11" fmla="*/ 7481699 h 10295238"/>
                <a:gd name="connsiteX12" fmla="*/ 828817 w 8545504"/>
                <a:gd name="connsiteY12" fmla="*/ 6937574 h 10295238"/>
                <a:gd name="connsiteX13" fmla="*/ 288682 w 8545504"/>
                <a:gd name="connsiteY13" fmla="*/ 6684530 h 10295238"/>
                <a:gd name="connsiteX14" fmla="*/ 874836 w 8545504"/>
                <a:gd name="connsiteY14" fmla="*/ 4855730 h 10295238"/>
                <a:gd name="connsiteX15" fmla="*/ 968620 w 8545504"/>
                <a:gd name="connsiteY15" fmla="*/ 1924961 h 10295238"/>
                <a:gd name="connsiteX16" fmla="*/ 874836 w 8545504"/>
                <a:gd name="connsiteY16" fmla="*/ 1010560 h 10295238"/>
                <a:gd name="connsiteX0" fmla="*/ 874836 w 8497616"/>
                <a:gd name="connsiteY0" fmla="*/ 1033161 h 10317839"/>
                <a:gd name="connsiteX1" fmla="*/ 3500805 w 8497616"/>
                <a:gd name="connsiteY1" fmla="*/ 95315 h 10317839"/>
                <a:gd name="connsiteX2" fmla="*/ 8494838 w 8497616"/>
                <a:gd name="connsiteY2" fmla="*/ 4034269 h 10317839"/>
                <a:gd name="connsiteX3" fmla="*/ 7322528 w 8497616"/>
                <a:gd name="connsiteY3" fmla="*/ 5956853 h 10317839"/>
                <a:gd name="connsiteX4" fmla="*/ 7603883 w 8497616"/>
                <a:gd name="connsiteY4" fmla="*/ 8067007 h 10317839"/>
                <a:gd name="connsiteX5" fmla="*/ 5024805 w 8497616"/>
                <a:gd name="connsiteY5" fmla="*/ 10317839 h 10317839"/>
                <a:gd name="connsiteX6" fmla="*/ 3805606 w 8497616"/>
                <a:gd name="connsiteY6" fmla="*/ 8911070 h 10317839"/>
                <a:gd name="connsiteX7" fmla="*/ 2891205 w 8497616"/>
                <a:gd name="connsiteY7" fmla="*/ 9028299 h 10317839"/>
                <a:gd name="connsiteX8" fmla="*/ 1765790 w 8497616"/>
                <a:gd name="connsiteY8" fmla="*/ 9473778 h 10317839"/>
                <a:gd name="connsiteX9" fmla="*/ 1109298 w 8497616"/>
                <a:gd name="connsiteY9" fmla="*/ 8395254 h 10317839"/>
                <a:gd name="connsiteX10" fmla="*/ 945175 w 8497616"/>
                <a:gd name="connsiteY10" fmla="*/ 7926330 h 10317839"/>
                <a:gd name="connsiteX11" fmla="*/ 781051 w 8497616"/>
                <a:gd name="connsiteY11" fmla="*/ 7504300 h 10317839"/>
                <a:gd name="connsiteX12" fmla="*/ 828817 w 8497616"/>
                <a:gd name="connsiteY12" fmla="*/ 6960175 h 10317839"/>
                <a:gd name="connsiteX13" fmla="*/ 288682 w 8497616"/>
                <a:gd name="connsiteY13" fmla="*/ 6707131 h 10317839"/>
                <a:gd name="connsiteX14" fmla="*/ 874836 w 8497616"/>
                <a:gd name="connsiteY14" fmla="*/ 4878331 h 10317839"/>
                <a:gd name="connsiteX15" fmla="*/ 968620 w 8497616"/>
                <a:gd name="connsiteY15" fmla="*/ 1947562 h 10317839"/>
                <a:gd name="connsiteX16" fmla="*/ 874836 w 8497616"/>
                <a:gd name="connsiteY16" fmla="*/ 1033161 h 10317839"/>
                <a:gd name="connsiteX0" fmla="*/ 874836 w 8494838"/>
                <a:gd name="connsiteY0" fmla="*/ 1033161 h 10317839"/>
                <a:gd name="connsiteX1" fmla="*/ 3500805 w 8494838"/>
                <a:gd name="connsiteY1" fmla="*/ 95315 h 10317839"/>
                <a:gd name="connsiteX2" fmla="*/ 8494838 w 8494838"/>
                <a:gd name="connsiteY2" fmla="*/ 4034269 h 10317839"/>
                <a:gd name="connsiteX3" fmla="*/ 7322528 w 8494838"/>
                <a:gd name="connsiteY3" fmla="*/ 5956853 h 10317839"/>
                <a:gd name="connsiteX4" fmla="*/ 7603883 w 8494838"/>
                <a:gd name="connsiteY4" fmla="*/ 8067007 h 10317839"/>
                <a:gd name="connsiteX5" fmla="*/ 5024805 w 8494838"/>
                <a:gd name="connsiteY5" fmla="*/ 10317839 h 10317839"/>
                <a:gd name="connsiteX6" fmla="*/ 3805606 w 8494838"/>
                <a:gd name="connsiteY6" fmla="*/ 8911070 h 10317839"/>
                <a:gd name="connsiteX7" fmla="*/ 2891205 w 8494838"/>
                <a:gd name="connsiteY7" fmla="*/ 9028299 h 10317839"/>
                <a:gd name="connsiteX8" fmla="*/ 1765790 w 8494838"/>
                <a:gd name="connsiteY8" fmla="*/ 9473778 h 10317839"/>
                <a:gd name="connsiteX9" fmla="*/ 1109298 w 8494838"/>
                <a:gd name="connsiteY9" fmla="*/ 8395254 h 10317839"/>
                <a:gd name="connsiteX10" fmla="*/ 945175 w 8494838"/>
                <a:gd name="connsiteY10" fmla="*/ 7926330 h 10317839"/>
                <a:gd name="connsiteX11" fmla="*/ 781051 w 8494838"/>
                <a:gd name="connsiteY11" fmla="*/ 7504300 h 10317839"/>
                <a:gd name="connsiteX12" fmla="*/ 828817 w 8494838"/>
                <a:gd name="connsiteY12" fmla="*/ 6960175 h 10317839"/>
                <a:gd name="connsiteX13" fmla="*/ 288682 w 8494838"/>
                <a:gd name="connsiteY13" fmla="*/ 6707131 h 10317839"/>
                <a:gd name="connsiteX14" fmla="*/ 874836 w 8494838"/>
                <a:gd name="connsiteY14" fmla="*/ 4878331 h 10317839"/>
                <a:gd name="connsiteX15" fmla="*/ 968620 w 8494838"/>
                <a:gd name="connsiteY15" fmla="*/ 1947562 h 10317839"/>
                <a:gd name="connsiteX16" fmla="*/ 874836 w 8494838"/>
                <a:gd name="connsiteY16" fmla="*/ 1033161 h 10317839"/>
                <a:gd name="connsiteX0" fmla="*/ 874836 w 8494838"/>
                <a:gd name="connsiteY0" fmla="*/ 1033161 h 10317839"/>
                <a:gd name="connsiteX1" fmla="*/ 3500805 w 8494838"/>
                <a:gd name="connsiteY1" fmla="*/ 95315 h 10317839"/>
                <a:gd name="connsiteX2" fmla="*/ 8494838 w 8494838"/>
                <a:gd name="connsiteY2" fmla="*/ 4034269 h 10317839"/>
                <a:gd name="connsiteX3" fmla="*/ 7322528 w 8494838"/>
                <a:gd name="connsiteY3" fmla="*/ 5956853 h 10317839"/>
                <a:gd name="connsiteX4" fmla="*/ 7603883 w 8494838"/>
                <a:gd name="connsiteY4" fmla="*/ 8067007 h 10317839"/>
                <a:gd name="connsiteX5" fmla="*/ 5024805 w 8494838"/>
                <a:gd name="connsiteY5" fmla="*/ 10317839 h 10317839"/>
                <a:gd name="connsiteX6" fmla="*/ 3805606 w 8494838"/>
                <a:gd name="connsiteY6" fmla="*/ 8911070 h 10317839"/>
                <a:gd name="connsiteX7" fmla="*/ 2891205 w 8494838"/>
                <a:gd name="connsiteY7" fmla="*/ 9028299 h 10317839"/>
                <a:gd name="connsiteX8" fmla="*/ 1765790 w 8494838"/>
                <a:gd name="connsiteY8" fmla="*/ 9473778 h 10317839"/>
                <a:gd name="connsiteX9" fmla="*/ 1109298 w 8494838"/>
                <a:gd name="connsiteY9" fmla="*/ 8395254 h 10317839"/>
                <a:gd name="connsiteX10" fmla="*/ 945175 w 8494838"/>
                <a:gd name="connsiteY10" fmla="*/ 7926330 h 10317839"/>
                <a:gd name="connsiteX11" fmla="*/ 781051 w 8494838"/>
                <a:gd name="connsiteY11" fmla="*/ 7504300 h 10317839"/>
                <a:gd name="connsiteX12" fmla="*/ 828817 w 8494838"/>
                <a:gd name="connsiteY12" fmla="*/ 6960175 h 10317839"/>
                <a:gd name="connsiteX13" fmla="*/ 288682 w 8494838"/>
                <a:gd name="connsiteY13" fmla="*/ 6707131 h 10317839"/>
                <a:gd name="connsiteX14" fmla="*/ 874836 w 8494838"/>
                <a:gd name="connsiteY14" fmla="*/ 4878331 h 10317839"/>
                <a:gd name="connsiteX15" fmla="*/ 968620 w 8494838"/>
                <a:gd name="connsiteY15" fmla="*/ 1947562 h 10317839"/>
                <a:gd name="connsiteX16" fmla="*/ 874836 w 8494838"/>
                <a:gd name="connsiteY16" fmla="*/ 1033161 h 10317839"/>
                <a:gd name="connsiteX0" fmla="*/ 874836 w 8420592"/>
                <a:gd name="connsiteY0" fmla="*/ 1034427 h 10319105"/>
                <a:gd name="connsiteX1" fmla="*/ 3500805 w 8420592"/>
                <a:gd name="connsiteY1" fmla="*/ 96581 h 10319105"/>
                <a:gd name="connsiteX2" fmla="*/ 8420592 w 8420592"/>
                <a:gd name="connsiteY2" fmla="*/ 4010787 h 10319105"/>
                <a:gd name="connsiteX3" fmla="*/ 7322528 w 8420592"/>
                <a:gd name="connsiteY3" fmla="*/ 5958119 h 10319105"/>
                <a:gd name="connsiteX4" fmla="*/ 7603883 w 8420592"/>
                <a:gd name="connsiteY4" fmla="*/ 8068273 h 10319105"/>
                <a:gd name="connsiteX5" fmla="*/ 5024805 w 8420592"/>
                <a:gd name="connsiteY5" fmla="*/ 10319105 h 10319105"/>
                <a:gd name="connsiteX6" fmla="*/ 3805606 w 8420592"/>
                <a:gd name="connsiteY6" fmla="*/ 8912336 h 10319105"/>
                <a:gd name="connsiteX7" fmla="*/ 2891205 w 8420592"/>
                <a:gd name="connsiteY7" fmla="*/ 9029565 h 10319105"/>
                <a:gd name="connsiteX8" fmla="*/ 1765790 w 8420592"/>
                <a:gd name="connsiteY8" fmla="*/ 9475044 h 10319105"/>
                <a:gd name="connsiteX9" fmla="*/ 1109298 w 8420592"/>
                <a:gd name="connsiteY9" fmla="*/ 8396520 h 10319105"/>
                <a:gd name="connsiteX10" fmla="*/ 945175 w 8420592"/>
                <a:gd name="connsiteY10" fmla="*/ 7927596 h 10319105"/>
                <a:gd name="connsiteX11" fmla="*/ 781051 w 8420592"/>
                <a:gd name="connsiteY11" fmla="*/ 7505566 h 10319105"/>
                <a:gd name="connsiteX12" fmla="*/ 828817 w 8420592"/>
                <a:gd name="connsiteY12" fmla="*/ 6961441 h 10319105"/>
                <a:gd name="connsiteX13" fmla="*/ 288682 w 8420592"/>
                <a:gd name="connsiteY13" fmla="*/ 6708397 h 10319105"/>
                <a:gd name="connsiteX14" fmla="*/ 874836 w 8420592"/>
                <a:gd name="connsiteY14" fmla="*/ 4879597 h 10319105"/>
                <a:gd name="connsiteX15" fmla="*/ 968620 w 8420592"/>
                <a:gd name="connsiteY15" fmla="*/ 1948828 h 10319105"/>
                <a:gd name="connsiteX16" fmla="*/ 874836 w 8420592"/>
                <a:gd name="connsiteY16" fmla="*/ 1034427 h 10319105"/>
                <a:gd name="connsiteX0" fmla="*/ 874836 w 8420592"/>
                <a:gd name="connsiteY0" fmla="*/ 975979 h 10260657"/>
                <a:gd name="connsiteX1" fmla="*/ 3500805 w 8420592"/>
                <a:gd name="connsiteY1" fmla="*/ 38133 h 10260657"/>
                <a:gd name="connsiteX2" fmla="*/ 8420592 w 8420592"/>
                <a:gd name="connsiteY2" fmla="*/ 3952339 h 10260657"/>
                <a:gd name="connsiteX3" fmla="*/ 7322528 w 8420592"/>
                <a:gd name="connsiteY3" fmla="*/ 5899671 h 10260657"/>
                <a:gd name="connsiteX4" fmla="*/ 7603883 w 8420592"/>
                <a:gd name="connsiteY4" fmla="*/ 8009825 h 10260657"/>
                <a:gd name="connsiteX5" fmla="*/ 5024805 w 8420592"/>
                <a:gd name="connsiteY5" fmla="*/ 10260657 h 10260657"/>
                <a:gd name="connsiteX6" fmla="*/ 3805606 w 8420592"/>
                <a:gd name="connsiteY6" fmla="*/ 8853888 h 10260657"/>
                <a:gd name="connsiteX7" fmla="*/ 2891205 w 8420592"/>
                <a:gd name="connsiteY7" fmla="*/ 8971117 h 10260657"/>
                <a:gd name="connsiteX8" fmla="*/ 1765790 w 8420592"/>
                <a:gd name="connsiteY8" fmla="*/ 9416596 h 10260657"/>
                <a:gd name="connsiteX9" fmla="*/ 1109298 w 8420592"/>
                <a:gd name="connsiteY9" fmla="*/ 8338072 h 10260657"/>
                <a:gd name="connsiteX10" fmla="*/ 945175 w 8420592"/>
                <a:gd name="connsiteY10" fmla="*/ 7869148 h 10260657"/>
                <a:gd name="connsiteX11" fmla="*/ 781051 w 8420592"/>
                <a:gd name="connsiteY11" fmla="*/ 7447118 h 10260657"/>
                <a:gd name="connsiteX12" fmla="*/ 828817 w 8420592"/>
                <a:gd name="connsiteY12" fmla="*/ 6902993 h 10260657"/>
                <a:gd name="connsiteX13" fmla="*/ 288682 w 8420592"/>
                <a:gd name="connsiteY13" fmla="*/ 6649949 h 10260657"/>
                <a:gd name="connsiteX14" fmla="*/ 874836 w 8420592"/>
                <a:gd name="connsiteY14" fmla="*/ 4821149 h 10260657"/>
                <a:gd name="connsiteX15" fmla="*/ 968620 w 8420592"/>
                <a:gd name="connsiteY15" fmla="*/ 1890380 h 10260657"/>
                <a:gd name="connsiteX16" fmla="*/ 874836 w 8420592"/>
                <a:gd name="connsiteY16" fmla="*/ 975979 h 10260657"/>
                <a:gd name="connsiteX0" fmla="*/ 874836 w 8481836"/>
                <a:gd name="connsiteY0" fmla="*/ 975833 h 10260511"/>
                <a:gd name="connsiteX1" fmla="*/ 3500805 w 8481836"/>
                <a:gd name="connsiteY1" fmla="*/ 37987 h 10260511"/>
                <a:gd name="connsiteX2" fmla="*/ 8481836 w 8481836"/>
                <a:gd name="connsiteY2" fmla="*/ 3957581 h 10260511"/>
                <a:gd name="connsiteX3" fmla="*/ 7322528 w 8481836"/>
                <a:gd name="connsiteY3" fmla="*/ 5899525 h 10260511"/>
                <a:gd name="connsiteX4" fmla="*/ 7603883 w 8481836"/>
                <a:gd name="connsiteY4" fmla="*/ 8009679 h 10260511"/>
                <a:gd name="connsiteX5" fmla="*/ 5024805 w 8481836"/>
                <a:gd name="connsiteY5" fmla="*/ 10260511 h 10260511"/>
                <a:gd name="connsiteX6" fmla="*/ 3805606 w 8481836"/>
                <a:gd name="connsiteY6" fmla="*/ 8853742 h 10260511"/>
                <a:gd name="connsiteX7" fmla="*/ 2891205 w 8481836"/>
                <a:gd name="connsiteY7" fmla="*/ 8970971 h 10260511"/>
                <a:gd name="connsiteX8" fmla="*/ 1765790 w 8481836"/>
                <a:gd name="connsiteY8" fmla="*/ 9416450 h 10260511"/>
                <a:gd name="connsiteX9" fmla="*/ 1109298 w 8481836"/>
                <a:gd name="connsiteY9" fmla="*/ 8337926 h 10260511"/>
                <a:gd name="connsiteX10" fmla="*/ 945175 w 8481836"/>
                <a:gd name="connsiteY10" fmla="*/ 7869002 h 10260511"/>
                <a:gd name="connsiteX11" fmla="*/ 781051 w 8481836"/>
                <a:gd name="connsiteY11" fmla="*/ 7446972 h 10260511"/>
                <a:gd name="connsiteX12" fmla="*/ 828817 w 8481836"/>
                <a:gd name="connsiteY12" fmla="*/ 6902847 h 10260511"/>
                <a:gd name="connsiteX13" fmla="*/ 288682 w 8481836"/>
                <a:gd name="connsiteY13" fmla="*/ 6649803 h 10260511"/>
                <a:gd name="connsiteX14" fmla="*/ 874836 w 8481836"/>
                <a:gd name="connsiteY14" fmla="*/ 4821003 h 10260511"/>
                <a:gd name="connsiteX15" fmla="*/ 968620 w 8481836"/>
                <a:gd name="connsiteY15" fmla="*/ 1890234 h 10260511"/>
                <a:gd name="connsiteX16" fmla="*/ 874836 w 8481836"/>
                <a:gd name="connsiteY16" fmla="*/ 975833 h 10260511"/>
                <a:gd name="connsiteX0" fmla="*/ 874836 w 8499807"/>
                <a:gd name="connsiteY0" fmla="*/ 975140 h 10259818"/>
                <a:gd name="connsiteX1" fmla="*/ 3500805 w 8499807"/>
                <a:gd name="connsiteY1" fmla="*/ 37294 h 10259818"/>
                <a:gd name="connsiteX2" fmla="*/ 8481836 w 8499807"/>
                <a:gd name="connsiteY2" fmla="*/ 3956888 h 10259818"/>
                <a:gd name="connsiteX3" fmla="*/ 7322528 w 8499807"/>
                <a:gd name="connsiteY3" fmla="*/ 5898832 h 10259818"/>
                <a:gd name="connsiteX4" fmla="*/ 7603883 w 8499807"/>
                <a:gd name="connsiteY4" fmla="*/ 8008986 h 10259818"/>
                <a:gd name="connsiteX5" fmla="*/ 5024805 w 8499807"/>
                <a:gd name="connsiteY5" fmla="*/ 10259818 h 10259818"/>
                <a:gd name="connsiteX6" fmla="*/ 3805606 w 8499807"/>
                <a:gd name="connsiteY6" fmla="*/ 8853049 h 10259818"/>
                <a:gd name="connsiteX7" fmla="*/ 2891205 w 8499807"/>
                <a:gd name="connsiteY7" fmla="*/ 8970278 h 10259818"/>
                <a:gd name="connsiteX8" fmla="*/ 1765790 w 8499807"/>
                <a:gd name="connsiteY8" fmla="*/ 9415757 h 10259818"/>
                <a:gd name="connsiteX9" fmla="*/ 1109298 w 8499807"/>
                <a:gd name="connsiteY9" fmla="*/ 8337233 h 10259818"/>
                <a:gd name="connsiteX10" fmla="*/ 945175 w 8499807"/>
                <a:gd name="connsiteY10" fmla="*/ 7868309 h 10259818"/>
                <a:gd name="connsiteX11" fmla="*/ 781051 w 8499807"/>
                <a:gd name="connsiteY11" fmla="*/ 7446279 h 10259818"/>
                <a:gd name="connsiteX12" fmla="*/ 828817 w 8499807"/>
                <a:gd name="connsiteY12" fmla="*/ 6902154 h 10259818"/>
                <a:gd name="connsiteX13" fmla="*/ 288682 w 8499807"/>
                <a:gd name="connsiteY13" fmla="*/ 6649110 h 10259818"/>
                <a:gd name="connsiteX14" fmla="*/ 874836 w 8499807"/>
                <a:gd name="connsiteY14" fmla="*/ 4820310 h 10259818"/>
                <a:gd name="connsiteX15" fmla="*/ 968620 w 8499807"/>
                <a:gd name="connsiteY15" fmla="*/ 1889541 h 10259818"/>
                <a:gd name="connsiteX16" fmla="*/ 874836 w 8499807"/>
                <a:gd name="connsiteY16" fmla="*/ 975140 h 10259818"/>
                <a:gd name="connsiteX0" fmla="*/ 874836 w 8497786"/>
                <a:gd name="connsiteY0" fmla="*/ 1051120 h 10335798"/>
                <a:gd name="connsiteX1" fmla="*/ 3500805 w 8497786"/>
                <a:gd name="connsiteY1" fmla="*/ 113274 h 10335798"/>
                <a:gd name="connsiteX2" fmla="*/ 8481836 w 8497786"/>
                <a:gd name="connsiteY2" fmla="*/ 4032868 h 10335798"/>
                <a:gd name="connsiteX3" fmla="*/ 7322528 w 8497786"/>
                <a:gd name="connsiteY3" fmla="*/ 5974812 h 10335798"/>
                <a:gd name="connsiteX4" fmla="*/ 7603883 w 8497786"/>
                <a:gd name="connsiteY4" fmla="*/ 8084966 h 10335798"/>
                <a:gd name="connsiteX5" fmla="*/ 5024805 w 8497786"/>
                <a:gd name="connsiteY5" fmla="*/ 10335798 h 10335798"/>
                <a:gd name="connsiteX6" fmla="*/ 3805606 w 8497786"/>
                <a:gd name="connsiteY6" fmla="*/ 8929029 h 10335798"/>
                <a:gd name="connsiteX7" fmla="*/ 2891205 w 8497786"/>
                <a:gd name="connsiteY7" fmla="*/ 9046258 h 10335798"/>
                <a:gd name="connsiteX8" fmla="*/ 1765790 w 8497786"/>
                <a:gd name="connsiteY8" fmla="*/ 9491737 h 10335798"/>
                <a:gd name="connsiteX9" fmla="*/ 1109298 w 8497786"/>
                <a:gd name="connsiteY9" fmla="*/ 8413213 h 10335798"/>
                <a:gd name="connsiteX10" fmla="*/ 945175 w 8497786"/>
                <a:gd name="connsiteY10" fmla="*/ 7944289 h 10335798"/>
                <a:gd name="connsiteX11" fmla="*/ 781051 w 8497786"/>
                <a:gd name="connsiteY11" fmla="*/ 7522259 h 10335798"/>
                <a:gd name="connsiteX12" fmla="*/ 828817 w 8497786"/>
                <a:gd name="connsiteY12" fmla="*/ 6978134 h 10335798"/>
                <a:gd name="connsiteX13" fmla="*/ 288682 w 8497786"/>
                <a:gd name="connsiteY13" fmla="*/ 6725090 h 10335798"/>
                <a:gd name="connsiteX14" fmla="*/ 874836 w 8497786"/>
                <a:gd name="connsiteY14" fmla="*/ 4896290 h 10335798"/>
                <a:gd name="connsiteX15" fmla="*/ 968620 w 8497786"/>
                <a:gd name="connsiteY15" fmla="*/ 1965521 h 10335798"/>
                <a:gd name="connsiteX16" fmla="*/ 874836 w 8497786"/>
                <a:gd name="connsiteY16" fmla="*/ 1051120 h 103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97786" h="10335798">
                  <a:moveTo>
                    <a:pt x="874836" y="1051120"/>
                  </a:moveTo>
                  <a:cubicBezTo>
                    <a:pt x="1750159" y="738505"/>
                    <a:pt x="1833524" y="500135"/>
                    <a:pt x="3500805" y="113274"/>
                  </a:cubicBezTo>
                  <a:cubicBezTo>
                    <a:pt x="6746979" y="-410572"/>
                    <a:pt x="8695568" y="880245"/>
                    <a:pt x="8481836" y="4032868"/>
                  </a:cubicBezTo>
                  <a:cubicBezTo>
                    <a:pt x="8313805" y="5447454"/>
                    <a:pt x="7783637" y="5451180"/>
                    <a:pt x="7322528" y="5974812"/>
                  </a:cubicBezTo>
                  <a:cubicBezTo>
                    <a:pt x="6798897" y="6490629"/>
                    <a:pt x="7424129" y="7662936"/>
                    <a:pt x="7603883" y="8084966"/>
                  </a:cubicBezTo>
                  <a:lnTo>
                    <a:pt x="5024805" y="10335798"/>
                  </a:lnTo>
                  <a:lnTo>
                    <a:pt x="3805606" y="8929029"/>
                  </a:lnTo>
                  <a:cubicBezTo>
                    <a:pt x="3516436" y="8663305"/>
                    <a:pt x="3344497" y="8866505"/>
                    <a:pt x="2891205" y="9046258"/>
                  </a:cubicBezTo>
                  <a:lnTo>
                    <a:pt x="1765790" y="9491737"/>
                  </a:lnTo>
                  <a:cubicBezTo>
                    <a:pt x="1077995" y="9591924"/>
                    <a:pt x="945175" y="8655490"/>
                    <a:pt x="1109298" y="8413213"/>
                  </a:cubicBezTo>
                  <a:cubicBezTo>
                    <a:pt x="726343" y="8295981"/>
                    <a:pt x="1023329" y="8131859"/>
                    <a:pt x="945175" y="7944289"/>
                  </a:cubicBezTo>
                  <a:cubicBezTo>
                    <a:pt x="867021" y="7827059"/>
                    <a:pt x="554405" y="7873950"/>
                    <a:pt x="781051" y="7522259"/>
                  </a:cubicBezTo>
                  <a:cubicBezTo>
                    <a:pt x="835759" y="7342505"/>
                    <a:pt x="835591" y="7177342"/>
                    <a:pt x="828817" y="6978134"/>
                  </a:cubicBezTo>
                  <a:cubicBezTo>
                    <a:pt x="823745" y="6602830"/>
                    <a:pt x="460621" y="6811059"/>
                    <a:pt x="288682" y="6725090"/>
                  </a:cubicBezTo>
                  <a:cubicBezTo>
                    <a:pt x="-547564" y="6537521"/>
                    <a:pt x="679451" y="5505890"/>
                    <a:pt x="874836" y="4896290"/>
                  </a:cubicBezTo>
                  <a:cubicBezTo>
                    <a:pt x="351205" y="3348844"/>
                    <a:pt x="695082" y="2504782"/>
                    <a:pt x="968620" y="1965521"/>
                  </a:cubicBezTo>
                  <a:cubicBezTo>
                    <a:pt x="507512" y="2067120"/>
                    <a:pt x="421543" y="1207428"/>
                    <a:pt x="874836" y="105112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 name="Freeform 13">
              <a:extLst>
                <a:ext uri="{FF2B5EF4-FFF2-40B4-BE49-F238E27FC236}">
                  <a16:creationId xmlns:a16="http://schemas.microsoft.com/office/drawing/2014/main" id="{622DE930-4694-4644-9859-8362F08592C5}"/>
                </a:ext>
              </a:extLst>
            </p:cNvPr>
            <p:cNvSpPr/>
            <p:nvPr/>
          </p:nvSpPr>
          <p:spPr>
            <a:xfrm rot="19800000">
              <a:off x="6189261" y="3567378"/>
              <a:ext cx="791358" cy="750493"/>
            </a:xfrm>
            <a:custGeom>
              <a:avLst/>
              <a:gdLst>
                <a:gd name="connsiteX0" fmla="*/ 288116 w 1792304"/>
                <a:gd name="connsiteY0" fmla="*/ 0 h 2374267"/>
                <a:gd name="connsiteX1" fmla="*/ 1344849 w 1792304"/>
                <a:gd name="connsiteY1" fmla="*/ 610105 h 2374267"/>
                <a:gd name="connsiteX2" fmla="*/ 1343734 w 1792304"/>
                <a:gd name="connsiteY2" fmla="*/ 615979 h 2374267"/>
                <a:gd name="connsiteX3" fmla="*/ 1325458 w 1792304"/>
                <a:gd name="connsiteY3" fmla="*/ 646671 h 2374267"/>
                <a:gd name="connsiteX4" fmla="*/ 1285101 w 1792304"/>
                <a:gd name="connsiteY4" fmla="*/ 678080 h 2374267"/>
                <a:gd name="connsiteX5" fmla="*/ 1213669 w 1792304"/>
                <a:gd name="connsiteY5" fmla="*/ 730196 h 2374267"/>
                <a:gd name="connsiteX6" fmla="*/ 1263735 w 1792304"/>
                <a:gd name="connsiteY6" fmla="*/ 892553 h 2374267"/>
                <a:gd name="connsiteX7" fmla="*/ 1431140 w 1792304"/>
                <a:gd name="connsiteY7" fmla="*/ 853266 h 2374267"/>
                <a:gd name="connsiteX8" fmla="*/ 1435814 w 1792304"/>
                <a:gd name="connsiteY8" fmla="*/ 753798 h 2374267"/>
                <a:gd name="connsiteX9" fmla="*/ 1439227 w 1792304"/>
                <a:gd name="connsiteY9" fmla="*/ 707864 h 2374267"/>
                <a:gd name="connsiteX10" fmla="*/ 1457391 w 1792304"/>
                <a:gd name="connsiteY10" fmla="*/ 681645 h 2374267"/>
                <a:gd name="connsiteX11" fmla="*/ 1462378 w 1792304"/>
                <a:gd name="connsiteY11" fmla="*/ 677961 h 2374267"/>
                <a:gd name="connsiteX12" fmla="*/ 1792304 w 1792304"/>
                <a:gd name="connsiteY12" fmla="*/ 868443 h 2374267"/>
                <a:gd name="connsiteX13" fmla="*/ 1785467 w 1792304"/>
                <a:gd name="connsiteY13" fmla="*/ 877694 h 2374267"/>
                <a:gd name="connsiteX14" fmla="*/ 1600620 w 1792304"/>
                <a:gd name="connsiteY14" fmla="*/ 1108566 h 2374267"/>
                <a:gd name="connsiteX15" fmla="*/ 1132057 w 1792304"/>
                <a:gd name="connsiteY15" fmla="*/ 2374267 h 2374267"/>
                <a:gd name="connsiteX16" fmla="*/ 288116 w 1792304"/>
                <a:gd name="connsiteY16" fmla="*/ 2374267 h 2374267"/>
                <a:gd name="connsiteX17" fmla="*/ 288116 w 1792304"/>
                <a:gd name="connsiteY17" fmla="*/ 1361500 h 2374267"/>
                <a:gd name="connsiteX18" fmla="*/ 280104 w 1792304"/>
                <a:gd name="connsiteY18" fmla="*/ 1358779 h 2374267"/>
                <a:gd name="connsiteX19" fmla="*/ 244391 w 1792304"/>
                <a:gd name="connsiteY19" fmla="*/ 1359568 h 2374267"/>
                <a:gd name="connsiteX20" fmla="*/ 197179 w 1792304"/>
                <a:gd name="connsiteY20" fmla="*/ 1379222 h 2374267"/>
                <a:gd name="connsiteX21" fmla="*/ 116641 w 1792304"/>
                <a:gd name="connsiteY21" fmla="*/ 1415721 h 2374267"/>
                <a:gd name="connsiteX22" fmla="*/ 0 w 1792304"/>
                <a:gd name="connsiteY22" fmla="*/ 1292185 h 2374267"/>
                <a:gd name="connsiteX23" fmla="*/ 116641 w 1792304"/>
                <a:gd name="connsiteY23" fmla="*/ 1165841 h 2374267"/>
                <a:gd name="connsiteX24" fmla="*/ 205511 w 1792304"/>
                <a:gd name="connsiteY24" fmla="*/ 1210763 h 2374267"/>
                <a:gd name="connsiteX25" fmla="*/ 247168 w 1792304"/>
                <a:gd name="connsiteY25" fmla="*/ 1230417 h 2374267"/>
                <a:gd name="connsiteX26" fmla="*/ 278932 w 1792304"/>
                <a:gd name="connsiteY26" fmla="*/ 1227521 h 2374267"/>
                <a:gd name="connsiteX27" fmla="*/ 288116 w 1792304"/>
                <a:gd name="connsiteY27" fmla="*/ 1223426 h 237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92304" h="2374267">
                  <a:moveTo>
                    <a:pt x="288116" y="0"/>
                  </a:moveTo>
                  <a:lnTo>
                    <a:pt x="1344849" y="610105"/>
                  </a:lnTo>
                  <a:lnTo>
                    <a:pt x="1343734" y="615979"/>
                  </a:lnTo>
                  <a:cubicBezTo>
                    <a:pt x="1340145" y="626064"/>
                    <a:pt x="1334399" y="636573"/>
                    <a:pt x="1325458" y="646671"/>
                  </a:cubicBezTo>
                  <a:cubicBezTo>
                    <a:pt x="1316176" y="657373"/>
                    <a:pt x="1299270" y="670144"/>
                    <a:pt x="1285101" y="678080"/>
                  </a:cubicBezTo>
                  <a:cubicBezTo>
                    <a:pt x="1260573" y="692919"/>
                    <a:pt x="1228715" y="703609"/>
                    <a:pt x="1213669" y="730196"/>
                  </a:cubicBezTo>
                  <a:cubicBezTo>
                    <a:pt x="1182209" y="785787"/>
                    <a:pt x="1205091" y="859366"/>
                    <a:pt x="1263735" y="892553"/>
                  </a:cubicBezTo>
                  <a:cubicBezTo>
                    <a:pt x="1324822" y="927124"/>
                    <a:pt x="1399681" y="908857"/>
                    <a:pt x="1431140" y="853266"/>
                  </a:cubicBezTo>
                  <a:cubicBezTo>
                    <a:pt x="1448922" y="821846"/>
                    <a:pt x="1437873" y="790065"/>
                    <a:pt x="1435814" y="753798"/>
                  </a:cubicBezTo>
                  <a:cubicBezTo>
                    <a:pt x="1432587" y="742399"/>
                    <a:pt x="1433463" y="723748"/>
                    <a:pt x="1439227" y="707864"/>
                  </a:cubicBezTo>
                  <a:cubicBezTo>
                    <a:pt x="1443476" y="697504"/>
                    <a:pt x="1449998" y="688830"/>
                    <a:pt x="1457391" y="681645"/>
                  </a:cubicBezTo>
                  <a:lnTo>
                    <a:pt x="1462378" y="677961"/>
                  </a:lnTo>
                  <a:lnTo>
                    <a:pt x="1792304" y="868443"/>
                  </a:lnTo>
                  <a:lnTo>
                    <a:pt x="1785467" y="877694"/>
                  </a:lnTo>
                  <a:lnTo>
                    <a:pt x="1600620" y="1108566"/>
                  </a:lnTo>
                  <a:cubicBezTo>
                    <a:pt x="1279564" y="1573249"/>
                    <a:pt x="1433482" y="2109659"/>
                    <a:pt x="1132057" y="2374267"/>
                  </a:cubicBezTo>
                  <a:lnTo>
                    <a:pt x="288116" y="2374267"/>
                  </a:lnTo>
                  <a:lnTo>
                    <a:pt x="288116" y="1361500"/>
                  </a:lnTo>
                  <a:lnTo>
                    <a:pt x="280104" y="1358779"/>
                  </a:lnTo>
                  <a:cubicBezTo>
                    <a:pt x="269559" y="1356936"/>
                    <a:pt x="257583" y="1356761"/>
                    <a:pt x="244391" y="1359568"/>
                  </a:cubicBezTo>
                  <a:cubicBezTo>
                    <a:pt x="230505" y="1362376"/>
                    <a:pt x="211065" y="1370799"/>
                    <a:pt x="197179" y="1379222"/>
                  </a:cubicBezTo>
                  <a:cubicBezTo>
                    <a:pt x="172185" y="1393260"/>
                    <a:pt x="147190" y="1415721"/>
                    <a:pt x="116641" y="1415721"/>
                  </a:cubicBezTo>
                  <a:cubicBezTo>
                    <a:pt x="52766" y="1415721"/>
                    <a:pt x="0" y="1359568"/>
                    <a:pt x="0" y="1292185"/>
                  </a:cubicBezTo>
                  <a:cubicBezTo>
                    <a:pt x="0" y="1221994"/>
                    <a:pt x="52766" y="1165841"/>
                    <a:pt x="116641" y="1165841"/>
                  </a:cubicBezTo>
                  <a:cubicBezTo>
                    <a:pt x="152744" y="1165841"/>
                    <a:pt x="174962" y="1191110"/>
                    <a:pt x="205511" y="1210763"/>
                  </a:cubicBezTo>
                  <a:cubicBezTo>
                    <a:pt x="213842" y="1219186"/>
                    <a:pt x="230505" y="1227609"/>
                    <a:pt x="247168" y="1230417"/>
                  </a:cubicBezTo>
                  <a:cubicBezTo>
                    <a:pt x="258277" y="1231821"/>
                    <a:pt x="269039" y="1230417"/>
                    <a:pt x="278932" y="1227521"/>
                  </a:cubicBezTo>
                  <a:lnTo>
                    <a:pt x="288116" y="1223426"/>
                  </a:lnTo>
                  <a:close/>
                </a:path>
              </a:pathLst>
            </a:custGeom>
            <a:solidFill>
              <a:srgbClr val="0091D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 name="Group 14">
              <a:extLst>
                <a:ext uri="{FF2B5EF4-FFF2-40B4-BE49-F238E27FC236}">
                  <a16:creationId xmlns:a16="http://schemas.microsoft.com/office/drawing/2014/main" id="{89D67B4E-BE29-0642-85AA-C951ED192472}"/>
                </a:ext>
              </a:extLst>
            </p:cNvPr>
            <p:cNvGrpSpPr/>
            <p:nvPr/>
          </p:nvGrpSpPr>
          <p:grpSpPr>
            <a:xfrm>
              <a:off x="6555675" y="3883323"/>
              <a:ext cx="100973" cy="123135"/>
              <a:chOff x="3297053" y="4939926"/>
              <a:chExt cx="203051" cy="345876"/>
            </a:xfrm>
            <a:solidFill>
              <a:srgbClr val="FFFFFF"/>
            </a:solidFill>
          </p:grpSpPr>
          <p:sp>
            <p:nvSpPr>
              <p:cNvPr id="123" name="Freeform 1090">
                <a:extLst>
                  <a:ext uri="{FF2B5EF4-FFF2-40B4-BE49-F238E27FC236}">
                    <a16:creationId xmlns:a16="http://schemas.microsoft.com/office/drawing/2014/main" id="{FBF5DBD8-A7FA-0547-B744-05E5870D15D3}"/>
                  </a:ext>
                </a:extLst>
              </p:cNvPr>
              <p:cNvSpPr>
                <a:spLocks noEditPoints="1"/>
              </p:cNvSpPr>
              <p:nvPr/>
            </p:nvSpPr>
            <p:spPr bwMode="auto">
              <a:xfrm>
                <a:off x="3297053" y="5039083"/>
                <a:ext cx="200947" cy="140511"/>
              </a:xfrm>
              <a:custGeom>
                <a:avLst/>
                <a:gdLst>
                  <a:gd name="T0" fmla="*/ 124 w 133"/>
                  <a:gd name="T1" fmla="*/ 70 h 93"/>
                  <a:gd name="T2" fmla="*/ 124 w 133"/>
                  <a:gd name="T3" fmla="*/ 63 h 93"/>
                  <a:gd name="T4" fmla="*/ 87 w 133"/>
                  <a:gd name="T5" fmla="*/ 63 h 93"/>
                  <a:gd name="T6" fmla="*/ 87 w 133"/>
                  <a:gd name="T7" fmla="*/ 70 h 93"/>
                  <a:gd name="T8" fmla="*/ 124 w 133"/>
                  <a:gd name="T9" fmla="*/ 70 h 93"/>
                  <a:gd name="T10" fmla="*/ 133 w 133"/>
                  <a:gd name="T11" fmla="*/ 93 h 93"/>
                  <a:gd name="T12" fmla="*/ 0 w 133"/>
                  <a:gd name="T13" fmla="*/ 93 h 93"/>
                  <a:gd name="T14" fmla="*/ 0 w 133"/>
                  <a:gd name="T15" fmla="*/ 0 h 93"/>
                  <a:gd name="T16" fmla="*/ 66 w 133"/>
                  <a:gd name="T17" fmla="*/ 47 h 93"/>
                  <a:gd name="T18" fmla="*/ 133 w 133"/>
                  <a:gd name="T19" fmla="*/ 0 h 93"/>
                  <a:gd name="T20" fmla="*/ 133 w 133"/>
                  <a:gd name="T21" fmla="*/ 93 h 93"/>
                  <a:gd name="T22" fmla="*/ 124 w 133"/>
                  <a:gd name="T23" fmla="*/ 76 h 93"/>
                  <a:gd name="T24" fmla="*/ 87 w 133"/>
                  <a:gd name="T25" fmla="*/ 76 h 93"/>
                  <a:gd name="T26" fmla="*/ 87 w 133"/>
                  <a:gd name="T27" fmla="*/ 83 h 93"/>
                  <a:gd name="T28" fmla="*/ 124 w 133"/>
                  <a:gd name="T29" fmla="*/ 83 h 93"/>
                  <a:gd name="T30" fmla="*/ 124 w 133"/>
                  <a:gd name="T31" fmla="*/ 7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93">
                    <a:moveTo>
                      <a:pt x="124" y="70"/>
                    </a:moveTo>
                    <a:lnTo>
                      <a:pt x="124" y="63"/>
                    </a:lnTo>
                    <a:lnTo>
                      <a:pt x="87" y="63"/>
                    </a:lnTo>
                    <a:lnTo>
                      <a:pt x="87" y="70"/>
                    </a:lnTo>
                    <a:lnTo>
                      <a:pt x="124" y="70"/>
                    </a:lnTo>
                    <a:close/>
                    <a:moveTo>
                      <a:pt x="133" y="93"/>
                    </a:moveTo>
                    <a:lnTo>
                      <a:pt x="0" y="93"/>
                    </a:lnTo>
                    <a:lnTo>
                      <a:pt x="0" y="0"/>
                    </a:lnTo>
                    <a:lnTo>
                      <a:pt x="66" y="47"/>
                    </a:lnTo>
                    <a:lnTo>
                      <a:pt x="133" y="0"/>
                    </a:lnTo>
                    <a:lnTo>
                      <a:pt x="133" y="93"/>
                    </a:lnTo>
                    <a:close/>
                    <a:moveTo>
                      <a:pt x="124" y="76"/>
                    </a:moveTo>
                    <a:lnTo>
                      <a:pt x="87" y="76"/>
                    </a:lnTo>
                    <a:lnTo>
                      <a:pt x="87" y="83"/>
                    </a:lnTo>
                    <a:lnTo>
                      <a:pt x="124" y="83"/>
                    </a:lnTo>
                    <a:lnTo>
                      <a:pt x="124" y="76"/>
                    </a:lnTo>
                    <a:close/>
                  </a:path>
                </a:pathLst>
              </a:custGeom>
              <a:grpFill/>
              <a:ln w="0">
                <a:noFill/>
                <a:prstDash val="solid"/>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4" name="Freeform 1091">
                <a:extLst>
                  <a:ext uri="{FF2B5EF4-FFF2-40B4-BE49-F238E27FC236}">
                    <a16:creationId xmlns:a16="http://schemas.microsoft.com/office/drawing/2014/main" id="{39E0D126-4511-054E-9AB0-2ECFFB975374}"/>
                  </a:ext>
                </a:extLst>
              </p:cNvPr>
              <p:cNvSpPr>
                <a:spLocks/>
              </p:cNvSpPr>
              <p:nvPr/>
            </p:nvSpPr>
            <p:spPr bwMode="auto">
              <a:xfrm>
                <a:off x="3297054" y="4939926"/>
                <a:ext cx="203050" cy="90073"/>
              </a:xfrm>
              <a:custGeom>
                <a:avLst/>
                <a:gdLst>
                  <a:gd name="T0" fmla="*/ 133 w 133"/>
                  <a:gd name="T1" fmla="*/ 59 h 59"/>
                  <a:gd name="T2" fmla="*/ 0 w 133"/>
                  <a:gd name="T3" fmla="*/ 59 h 59"/>
                  <a:gd name="T4" fmla="*/ 0 w 133"/>
                  <a:gd name="T5" fmla="*/ 46 h 59"/>
                  <a:gd name="T6" fmla="*/ 66 w 133"/>
                  <a:gd name="T7" fmla="*/ 0 h 59"/>
                  <a:gd name="T8" fmla="*/ 133 w 133"/>
                  <a:gd name="T9" fmla="*/ 46 h 59"/>
                  <a:gd name="T10" fmla="*/ 133 w 133"/>
                  <a:gd name="T11" fmla="*/ 59 h 59"/>
                </a:gdLst>
                <a:ahLst/>
                <a:cxnLst>
                  <a:cxn ang="0">
                    <a:pos x="T0" y="T1"/>
                  </a:cxn>
                  <a:cxn ang="0">
                    <a:pos x="T2" y="T3"/>
                  </a:cxn>
                  <a:cxn ang="0">
                    <a:pos x="T4" y="T5"/>
                  </a:cxn>
                  <a:cxn ang="0">
                    <a:pos x="T6" y="T7"/>
                  </a:cxn>
                  <a:cxn ang="0">
                    <a:pos x="T8" y="T9"/>
                  </a:cxn>
                  <a:cxn ang="0">
                    <a:pos x="T10" y="T11"/>
                  </a:cxn>
                </a:cxnLst>
                <a:rect l="0" t="0" r="r" b="b"/>
                <a:pathLst>
                  <a:path w="133" h="59">
                    <a:moveTo>
                      <a:pt x="133" y="59"/>
                    </a:moveTo>
                    <a:lnTo>
                      <a:pt x="0" y="59"/>
                    </a:lnTo>
                    <a:lnTo>
                      <a:pt x="0" y="46"/>
                    </a:lnTo>
                    <a:lnTo>
                      <a:pt x="66" y="0"/>
                    </a:lnTo>
                    <a:lnTo>
                      <a:pt x="133" y="46"/>
                    </a:lnTo>
                    <a:lnTo>
                      <a:pt x="133" y="59"/>
                    </a:lnTo>
                    <a:close/>
                  </a:path>
                </a:pathLst>
              </a:custGeom>
              <a:grpFill/>
              <a:ln w="0">
                <a:noFill/>
                <a:prstDash val="solid"/>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5" name="Freeform 1092">
                <a:extLst>
                  <a:ext uri="{FF2B5EF4-FFF2-40B4-BE49-F238E27FC236}">
                    <a16:creationId xmlns:a16="http://schemas.microsoft.com/office/drawing/2014/main" id="{6B2E2516-8ED5-5C4F-B63E-79CF5B05FF58}"/>
                  </a:ext>
                </a:extLst>
              </p:cNvPr>
              <p:cNvSpPr>
                <a:spLocks/>
              </p:cNvSpPr>
              <p:nvPr/>
            </p:nvSpPr>
            <p:spPr bwMode="auto">
              <a:xfrm>
                <a:off x="3363380" y="5192221"/>
                <a:ext cx="71985" cy="93581"/>
              </a:xfrm>
              <a:custGeom>
                <a:avLst/>
                <a:gdLst>
                  <a:gd name="T0" fmla="*/ 50 w 50"/>
                  <a:gd name="T1" fmla="*/ 0 h 65"/>
                  <a:gd name="T2" fmla="*/ 24 w 50"/>
                  <a:gd name="T3" fmla="*/ 65 h 65"/>
                  <a:gd name="T4" fmla="*/ 0 w 50"/>
                  <a:gd name="T5" fmla="*/ 0 h 65"/>
                  <a:gd name="T6" fmla="*/ 50 w 50"/>
                  <a:gd name="T7" fmla="*/ 0 h 65"/>
                </a:gdLst>
                <a:ahLst/>
                <a:cxnLst>
                  <a:cxn ang="0">
                    <a:pos x="T0" y="T1"/>
                  </a:cxn>
                  <a:cxn ang="0">
                    <a:pos x="T2" y="T3"/>
                  </a:cxn>
                  <a:cxn ang="0">
                    <a:pos x="T4" y="T5"/>
                  </a:cxn>
                  <a:cxn ang="0">
                    <a:pos x="T6" y="T7"/>
                  </a:cxn>
                </a:cxnLst>
                <a:rect l="0" t="0" r="r" b="b"/>
                <a:pathLst>
                  <a:path w="50" h="65">
                    <a:moveTo>
                      <a:pt x="50" y="0"/>
                    </a:moveTo>
                    <a:lnTo>
                      <a:pt x="24" y="65"/>
                    </a:lnTo>
                    <a:lnTo>
                      <a:pt x="0" y="0"/>
                    </a:lnTo>
                    <a:lnTo>
                      <a:pt x="50" y="0"/>
                    </a:lnTo>
                    <a:close/>
                  </a:path>
                </a:pathLst>
              </a:custGeom>
              <a:grpFill/>
              <a:ln w="0">
                <a:noFill/>
                <a:prstDash val="solid"/>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16" name="Group 15">
              <a:extLst>
                <a:ext uri="{FF2B5EF4-FFF2-40B4-BE49-F238E27FC236}">
                  <a16:creationId xmlns:a16="http://schemas.microsoft.com/office/drawing/2014/main" id="{FF709680-A2F4-604A-AE0C-393110F5A189}"/>
                </a:ext>
              </a:extLst>
            </p:cNvPr>
            <p:cNvGrpSpPr/>
            <p:nvPr/>
          </p:nvGrpSpPr>
          <p:grpSpPr>
            <a:xfrm>
              <a:off x="6620315" y="3993028"/>
              <a:ext cx="119453" cy="46294"/>
              <a:chOff x="879864" y="5242683"/>
              <a:chExt cx="510052" cy="276110"/>
            </a:xfrm>
            <a:solidFill>
              <a:srgbClr val="FFFFFF"/>
            </a:solidFill>
          </p:grpSpPr>
          <p:sp>
            <p:nvSpPr>
              <p:cNvPr id="121" name="Freeform 120">
                <a:extLst>
                  <a:ext uri="{FF2B5EF4-FFF2-40B4-BE49-F238E27FC236}">
                    <a16:creationId xmlns:a16="http://schemas.microsoft.com/office/drawing/2014/main" id="{89AB0C91-B22A-4E43-8F46-2E8250BCE51B}"/>
                  </a:ext>
                </a:extLst>
              </p:cNvPr>
              <p:cNvSpPr/>
              <p:nvPr/>
            </p:nvSpPr>
            <p:spPr>
              <a:xfrm>
                <a:off x="879864" y="5246380"/>
                <a:ext cx="349670" cy="272413"/>
              </a:xfrm>
              <a:custGeom>
                <a:avLst/>
                <a:gdLst>
                  <a:gd name="connsiteX0" fmla="*/ 175187 w 349670"/>
                  <a:gd name="connsiteY0" fmla="*/ 70727 h 272413"/>
                  <a:gd name="connsiteX1" fmla="*/ 142972 w 349670"/>
                  <a:gd name="connsiteY1" fmla="*/ 102622 h 272413"/>
                  <a:gd name="connsiteX2" fmla="*/ 175187 w 349670"/>
                  <a:gd name="connsiteY2" fmla="*/ 134517 h 272413"/>
                  <a:gd name="connsiteX3" fmla="*/ 207402 w 349670"/>
                  <a:gd name="connsiteY3" fmla="*/ 102622 h 272413"/>
                  <a:gd name="connsiteX4" fmla="*/ 175187 w 349670"/>
                  <a:gd name="connsiteY4" fmla="*/ 70727 h 272413"/>
                  <a:gd name="connsiteX5" fmla="*/ 214072 w 349670"/>
                  <a:gd name="connsiteY5" fmla="*/ 0 h 272413"/>
                  <a:gd name="connsiteX6" fmla="*/ 283971 w 349670"/>
                  <a:gd name="connsiteY6" fmla="*/ 20923 h 272413"/>
                  <a:gd name="connsiteX7" fmla="*/ 248617 w 349670"/>
                  <a:gd name="connsiteY7" fmla="*/ 145198 h 272413"/>
                  <a:gd name="connsiteX8" fmla="*/ 252004 w 349670"/>
                  <a:gd name="connsiteY8" fmla="*/ 174930 h 272413"/>
                  <a:gd name="connsiteX9" fmla="*/ 349670 w 349670"/>
                  <a:gd name="connsiteY9" fmla="*/ 143196 h 272413"/>
                  <a:gd name="connsiteX10" fmla="*/ 347606 w 349670"/>
                  <a:gd name="connsiteY10" fmla="*/ 163657 h 272413"/>
                  <a:gd name="connsiteX11" fmla="*/ 214072 w 349670"/>
                  <a:gd name="connsiteY11" fmla="*/ 272413 h 272413"/>
                  <a:gd name="connsiteX12" fmla="*/ 101048 w 349670"/>
                  <a:gd name="connsiteY12" fmla="*/ 212361 h 272413"/>
                  <a:gd name="connsiteX13" fmla="*/ 92954 w 349670"/>
                  <a:gd name="connsiteY13" fmla="*/ 197459 h 272413"/>
                  <a:gd name="connsiteX14" fmla="*/ 0 w 349670"/>
                  <a:gd name="connsiteY14" fmla="*/ 118521 h 272413"/>
                  <a:gd name="connsiteX15" fmla="*/ 87771 w 349670"/>
                  <a:gd name="connsiteY15" fmla="*/ 85474 h 272413"/>
                  <a:gd name="connsiteX16" fmla="*/ 88481 w 349670"/>
                  <a:gd name="connsiteY16" fmla="*/ 83189 h 272413"/>
                  <a:gd name="connsiteX17" fmla="*/ 214072 w 349670"/>
                  <a:gd name="connsiteY17" fmla="*/ 0 h 27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70" h="272413">
                    <a:moveTo>
                      <a:pt x="175187" y="70727"/>
                    </a:moveTo>
                    <a:cubicBezTo>
                      <a:pt x="157395" y="70727"/>
                      <a:pt x="142972" y="85007"/>
                      <a:pt x="142972" y="102622"/>
                    </a:cubicBezTo>
                    <a:cubicBezTo>
                      <a:pt x="142972" y="120237"/>
                      <a:pt x="157395" y="134517"/>
                      <a:pt x="175187" y="134517"/>
                    </a:cubicBezTo>
                    <a:cubicBezTo>
                      <a:pt x="192979" y="134517"/>
                      <a:pt x="207402" y="120237"/>
                      <a:pt x="207402" y="102622"/>
                    </a:cubicBezTo>
                    <a:cubicBezTo>
                      <a:pt x="207402" y="85007"/>
                      <a:pt x="192979" y="70727"/>
                      <a:pt x="175187" y="70727"/>
                    </a:cubicBezTo>
                    <a:close/>
                    <a:moveTo>
                      <a:pt x="214072" y="0"/>
                    </a:moveTo>
                    <a:cubicBezTo>
                      <a:pt x="271875" y="0"/>
                      <a:pt x="284705" y="23387"/>
                      <a:pt x="283971" y="20923"/>
                    </a:cubicBezTo>
                    <a:cubicBezTo>
                      <a:pt x="250143" y="59463"/>
                      <a:pt x="244833" y="129688"/>
                      <a:pt x="248617" y="145198"/>
                    </a:cubicBezTo>
                    <a:lnTo>
                      <a:pt x="252004" y="174930"/>
                    </a:lnTo>
                    <a:lnTo>
                      <a:pt x="349670" y="143196"/>
                    </a:lnTo>
                    <a:lnTo>
                      <a:pt x="347606" y="163657"/>
                    </a:lnTo>
                    <a:cubicBezTo>
                      <a:pt x="334896" y="225724"/>
                      <a:pt x="279941" y="272413"/>
                      <a:pt x="214072" y="272413"/>
                    </a:cubicBezTo>
                    <a:cubicBezTo>
                      <a:pt x="167024" y="272413"/>
                      <a:pt x="125543" y="248592"/>
                      <a:pt x="101048" y="212361"/>
                    </a:cubicBezTo>
                    <a:lnTo>
                      <a:pt x="92954" y="197459"/>
                    </a:lnTo>
                    <a:lnTo>
                      <a:pt x="0" y="118521"/>
                    </a:lnTo>
                    <a:lnTo>
                      <a:pt x="87771" y="85474"/>
                    </a:lnTo>
                    <a:lnTo>
                      <a:pt x="88481" y="83189"/>
                    </a:lnTo>
                    <a:cubicBezTo>
                      <a:pt x="109173" y="34303"/>
                      <a:pt x="157614" y="0"/>
                      <a:pt x="214072" y="0"/>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2" name="Pie 121">
                <a:extLst>
                  <a:ext uri="{FF2B5EF4-FFF2-40B4-BE49-F238E27FC236}">
                    <a16:creationId xmlns:a16="http://schemas.microsoft.com/office/drawing/2014/main" id="{8EC91E9F-349B-8946-9884-E6137D68D802}"/>
                  </a:ext>
                </a:extLst>
              </p:cNvPr>
              <p:cNvSpPr/>
              <p:nvPr/>
            </p:nvSpPr>
            <p:spPr>
              <a:xfrm rot="4380000">
                <a:off x="1152657" y="5236781"/>
                <a:ext cx="231358" cy="243161"/>
              </a:xfrm>
              <a:prstGeom prst="pie">
                <a:avLst>
                  <a:gd name="adj1" fmla="val 5378394"/>
                  <a:gd name="adj2" fmla="val 16200000"/>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17" name="Group 16">
              <a:extLst>
                <a:ext uri="{FF2B5EF4-FFF2-40B4-BE49-F238E27FC236}">
                  <a16:creationId xmlns:a16="http://schemas.microsoft.com/office/drawing/2014/main" id="{8D322B4A-EE60-B64D-B712-FF6B0791CBC2}"/>
                </a:ext>
              </a:extLst>
            </p:cNvPr>
            <p:cNvGrpSpPr/>
            <p:nvPr/>
          </p:nvGrpSpPr>
          <p:grpSpPr>
            <a:xfrm>
              <a:off x="6483166" y="3992642"/>
              <a:ext cx="119453" cy="46294"/>
              <a:chOff x="294252" y="5240383"/>
              <a:chExt cx="510053" cy="276110"/>
            </a:xfrm>
            <a:solidFill>
              <a:srgbClr val="FFFFFF"/>
            </a:solidFill>
          </p:grpSpPr>
          <p:sp>
            <p:nvSpPr>
              <p:cNvPr id="119" name="Freeform 118">
                <a:extLst>
                  <a:ext uri="{FF2B5EF4-FFF2-40B4-BE49-F238E27FC236}">
                    <a16:creationId xmlns:a16="http://schemas.microsoft.com/office/drawing/2014/main" id="{9086F823-DB51-8742-AE88-E5EB4A7496AE}"/>
                  </a:ext>
                </a:extLst>
              </p:cNvPr>
              <p:cNvSpPr/>
              <p:nvPr/>
            </p:nvSpPr>
            <p:spPr>
              <a:xfrm flipH="1">
                <a:off x="454635" y="5244080"/>
                <a:ext cx="349670" cy="272413"/>
              </a:xfrm>
              <a:custGeom>
                <a:avLst/>
                <a:gdLst>
                  <a:gd name="connsiteX0" fmla="*/ 175187 w 349670"/>
                  <a:gd name="connsiteY0" fmla="*/ 70727 h 272413"/>
                  <a:gd name="connsiteX1" fmla="*/ 207402 w 349670"/>
                  <a:gd name="connsiteY1" fmla="*/ 102622 h 272413"/>
                  <a:gd name="connsiteX2" fmla="*/ 175187 w 349670"/>
                  <a:gd name="connsiteY2" fmla="*/ 134517 h 272413"/>
                  <a:gd name="connsiteX3" fmla="*/ 142972 w 349670"/>
                  <a:gd name="connsiteY3" fmla="*/ 102622 h 272413"/>
                  <a:gd name="connsiteX4" fmla="*/ 175187 w 349670"/>
                  <a:gd name="connsiteY4" fmla="*/ 70727 h 272413"/>
                  <a:gd name="connsiteX5" fmla="*/ 214072 w 349670"/>
                  <a:gd name="connsiteY5" fmla="*/ 0 h 272413"/>
                  <a:gd name="connsiteX6" fmla="*/ 88481 w 349670"/>
                  <a:gd name="connsiteY6" fmla="*/ 83189 h 272413"/>
                  <a:gd name="connsiteX7" fmla="*/ 87771 w 349670"/>
                  <a:gd name="connsiteY7" fmla="*/ 85474 h 272413"/>
                  <a:gd name="connsiteX8" fmla="*/ 0 w 349670"/>
                  <a:gd name="connsiteY8" fmla="*/ 118521 h 272413"/>
                  <a:gd name="connsiteX9" fmla="*/ 92954 w 349670"/>
                  <a:gd name="connsiteY9" fmla="*/ 197459 h 272413"/>
                  <a:gd name="connsiteX10" fmla="*/ 101048 w 349670"/>
                  <a:gd name="connsiteY10" fmla="*/ 212361 h 272413"/>
                  <a:gd name="connsiteX11" fmla="*/ 214072 w 349670"/>
                  <a:gd name="connsiteY11" fmla="*/ 272413 h 272413"/>
                  <a:gd name="connsiteX12" fmla="*/ 347606 w 349670"/>
                  <a:gd name="connsiteY12" fmla="*/ 163657 h 272413"/>
                  <a:gd name="connsiteX13" fmla="*/ 349670 w 349670"/>
                  <a:gd name="connsiteY13" fmla="*/ 143196 h 272413"/>
                  <a:gd name="connsiteX14" fmla="*/ 252004 w 349670"/>
                  <a:gd name="connsiteY14" fmla="*/ 174930 h 272413"/>
                  <a:gd name="connsiteX15" fmla="*/ 248617 w 349670"/>
                  <a:gd name="connsiteY15" fmla="*/ 145198 h 272413"/>
                  <a:gd name="connsiteX16" fmla="*/ 283971 w 349670"/>
                  <a:gd name="connsiteY16" fmla="*/ 20923 h 272413"/>
                  <a:gd name="connsiteX17" fmla="*/ 214072 w 349670"/>
                  <a:gd name="connsiteY17" fmla="*/ 0 h 27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70" h="272413">
                    <a:moveTo>
                      <a:pt x="175187" y="70727"/>
                    </a:moveTo>
                    <a:cubicBezTo>
                      <a:pt x="192979" y="70727"/>
                      <a:pt x="207402" y="85007"/>
                      <a:pt x="207402" y="102622"/>
                    </a:cubicBezTo>
                    <a:cubicBezTo>
                      <a:pt x="207402" y="120237"/>
                      <a:pt x="192979" y="134517"/>
                      <a:pt x="175187" y="134517"/>
                    </a:cubicBezTo>
                    <a:cubicBezTo>
                      <a:pt x="157395" y="134517"/>
                      <a:pt x="142972" y="120237"/>
                      <a:pt x="142972" y="102622"/>
                    </a:cubicBezTo>
                    <a:cubicBezTo>
                      <a:pt x="142972" y="85007"/>
                      <a:pt x="157395" y="70727"/>
                      <a:pt x="175187" y="70727"/>
                    </a:cubicBezTo>
                    <a:close/>
                    <a:moveTo>
                      <a:pt x="214072" y="0"/>
                    </a:moveTo>
                    <a:cubicBezTo>
                      <a:pt x="157614" y="0"/>
                      <a:pt x="109173" y="34303"/>
                      <a:pt x="88481" y="83189"/>
                    </a:cubicBezTo>
                    <a:lnTo>
                      <a:pt x="87771" y="85474"/>
                    </a:lnTo>
                    <a:lnTo>
                      <a:pt x="0" y="118521"/>
                    </a:lnTo>
                    <a:lnTo>
                      <a:pt x="92954" y="197459"/>
                    </a:lnTo>
                    <a:lnTo>
                      <a:pt x="101048" y="212361"/>
                    </a:lnTo>
                    <a:cubicBezTo>
                      <a:pt x="125543" y="248592"/>
                      <a:pt x="167024" y="272413"/>
                      <a:pt x="214072" y="272413"/>
                    </a:cubicBezTo>
                    <a:cubicBezTo>
                      <a:pt x="279941" y="272413"/>
                      <a:pt x="334896" y="225724"/>
                      <a:pt x="347606" y="163657"/>
                    </a:cubicBezTo>
                    <a:lnTo>
                      <a:pt x="349670" y="143196"/>
                    </a:lnTo>
                    <a:lnTo>
                      <a:pt x="252004" y="174930"/>
                    </a:lnTo>
                    <a:lnTo>
                      <a:pt x="248617" y="145198"/>
                    </a:lnTo>
                    <a:cubicBezTo>
                      <a:pt x="244833" y="129688"/>
                      <a:pt x="250143" y="59463"/>
                      <a:pt x="283971" y="20923"/>
                    </a:cubicBezTo>
                    <a:cubicBezTo>
                      <a:pt x="284705" y="23387"/>
                      <a:pt x="271874" y="0"/>
                      <a:pt x="214072" y="0"/>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0" name="Pie 119">
                <a:extLst>
                  <a:ext uri="{FF2B5EF4-FFF2-40B4-BE49-F238E27FC236}">
                    <a16:creationId xmlns:a16="http://schemas.microsoft.com/office/drawing/2014/main" id="{7087931D-0B48-AF43-94F0-B80ACCB368E6}"/>
                  </a:ext>
                </a:extLst>
              </p:cNvPr>
              <p:cNvSpPr/>
              <p:nvPr/>
            </p:nvSpPr>
            <p:spPr>
              <a:xfrm rot="17220000" flipH="1">
                <a:off x="300154" y="5234481"/>
                <a:ext cx="231358" cy="243161"/>
              </a:xfrm>
              <a:prstGeom prst="pie">
                <a:avLst>
                  <a:gd name="adj1" fmla="val 5378394"/>
                  <a:gd name="adj2" fmla="val 16200000"/>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18" name="Freeform 17">
              <a:extLst>
                <a:ext uri="{FF2B5EF4-FFF2-40B4-BE49-F238E27FC236}">
                  <a16:creationId xmlns:a16="http://schemas.microsoft.com/office/drawing/2014/main" id="{B738BBC9-73F0-C646-A0F1-3A0673CFDEA7}"/>
                </a:ext>
              </a:extLst>
            </p:cNvPr>
            <p:cNvSpPr/>
            <p:nvPr/>
          </p:nvSpPr>
          <p:spPr>
            <a:xfrm rot="19800000">
              <a:off x="6017112" y="3230145"/>
              <a:ext cx="856716" cy="620979"/>
            </a:xfrm>
            <a:custGeom>
              <a:avLst/>
              <a:gdLst>
                <a:gd name="connsiteX0" fmla="*/ 1825789 w 1940329"/>
                <a:gd name="connsiteY0" fmla="*/ 0 h 1964535"/>
                <a:gd name="connsiteX1" fmla="*/ 1853080 w 1940329"/>
                <a:gd name="connsiteY1" fmla="*/ 76384 h 1964535"/>
                <a:gd name="connsiteX2" fmla="*/ 1940329 w 1940329"/>
                <a:gd name="connsiteY2" fmla="*/ 667561 h 1964535"/>
                <a:gd name="connsiteX3" fmla="*/ 1595698 w 1940329"/>
                <a:gd name="connsiteY3" fmla="*/ 1798827 h 1964535"/>
                <a:gd name="connsiteX4" fmla="*/ 1504223 w 1940329"/>
                <a:gd name="connsiteY4" fmla="*/ 1922583 h 1964535"/>
                <a:gd name="connsiteX5" fmla="*/ 1174398 w 1940329"/>
                <a:gd name="connsiteY5" fmla="*/ 1732159 h 1964535"/>
                <a:gd name="connsiteX6" fmla="*/ 1169094 w 1940329"/>
                <a:gd name="connsiteY6" fmla="*/ 1736077 h 1964535"/>
                <a:gd name="connsiteX7" fmla="*/ 1150930 w 1940329"/>
                <a:gd name="connsiteY7" fmla="*/ 1762296 h 1964535"/>
                <a:gd name="connsiteX8" fmla="*/ 1147517 w 1940329"/>
                <a:gd name="connsiteY8" fmla="*/ 1808230 h 1964535"/>
                <a:gd name="connsiteX9" fmla="*/ 1142843 w 1940329"/>
                <a:gd name="connsiteY9" fmla="*/ 1907698 h 1964535"/>
                <a:gd name="connsiteX10" fmla="*/ 975438 w 1940329"/>
                <a:gd name="connsiteY10" fmla="*/ 1946985 h 1964535"/>
                <a:gd name="connsiteX11" fmla="*/ 925372 w 1940329"/>
                <a:gd name="connsiteY11" fmla="*/ 1784628 h 1964535"/>
                <a:gd name="connsiteX12" fmla="*/ 996804 w 1940329"/>
                <a:gd name="connsiteY12" fmla="*/ 1732512 h 1964535"/>
                <a:gd name="connsiteX13" fmla="*/ 1037161 w 1940329"/>
                <a:gd name="connsiteY13" fmla="*/ 1701103 h 1964535"/>
                <a:gd name="connsiteX14" fmla="*/ 1055437 w 1940329"/>
                <a:gd name="connsiteY14" fmla="*/ 1670411 h 1964535"/>
                <a:gd name="connsiteX15" fmla="*/ 1056623 w 1940329"/>
                <a:gd name="connsiteY15" fmla="*/ 1664161 h 1964535"/>
                <a:gd name="connsiteX16" fmla="*/ 0 w 1940329"/>
                <a:gd name="connsiteY16" fmla="*/ 1054120 h 1964535"/>
                <a:gd name="connsiteX17" fmla="*/ 1048154 w 1940329"/>
                <a:gd name="connsiteY17" fmla="*/ 448968 h 1964535"/>
                <a:gd name="connsiteX18" fmla="*/ 1061423 w 1940329"/>
                <a:gd name="connsiteY18" fmla="*/ 459802 h 1964535"/>
                <a:gd name="connsiteX19" fmla="*/ 1079682 w 1940329"/>
                <a:gd name="connsiteY19" fmla="*/ 490504 h 1964535"/>
                <a:gd name="connsiteX20" fmla="*/ 1088041 w 1940329"/>
                <a:gd name="connsiteY20" fmla="*/ 540955 h 1964535"/>
                <a:gd name="connsiteX21" fmla="*/ 1099778 w 1940329"/>
                <a:gd name="connsiteY21" fmla="*/ 628596 h 1964535"/>
                <a:gd name="connsiteX22" fmla="*/ 1266358 w 1940329"/>
                <a:gd name="connsiteY22" fmla="*/ 662026 h 1964535"/>
                <a:gd name="connsiteX23" fmla="*/ 1311670 w 1940329"/>
                <a:gd name="connsiteY23" fmla="*/ 496151 h 1964535"/>
                <a:gd name="connsiteX24" fmla="*/ 1226473 w 1940329"/>
                <a:gd name="connsiteY24" fmla="*/ 444602 h 1964535"/>
                <a:gd name="connsiteX25" fmla="*/ 1187728 w 1940329"/>
                <a:gd name="connsiteY25" fmla="*/ 419694 h 1964535"/>
                <a:gd name="connsiteX26" fmla="*/ 1173347 w 1940329"/>
                <a:gd name="connsiteY26" fmla="*/ 391224 h 1964535"/>
                <a:gd name="connsiteX27" fmla="*/ 1171464 w 1940329"/>
                <a:gd name="connsiteY27" fmla="*/ 377775 h 196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0329" h="1964535">
                  <a:moveTo>
                    <a:pt x="1825789" y="0"/>
                  </a:moveTo>
                  <a:lnTo>
                    <a:pt x="1853080" y="76384"/>
                  </a:lnTo>
                  <a:cubicBezTo>
                    <a:pt x="1909783" y="263137"/>
                    <a:pt x="1940329" y="461695"/>
                    <a:pt x="1940329" y="667561"/>
                  </a:cubicBezTo>
                  <a:cubicBezTo>
                    <a:pt x="1940329" y="1087871"/>
                    <a:pt x="1813000" y="1477716"/>
                    <a:pt x="1595698" y="1798827"/>
                  </a:cubicBezTo>
                  <a:lnTo>
                    <a:pt x="1504223" y="1922583"/>
                  </a:lnTo>
                  <a:lnTo>
                    <a:pt x="1174398" y="1732159"/>
                  </a:lnTo>
                  <a:lnTo>
                    <a:pt x="1169094" y="1736077"/>
                  </a:lnTo>
                  <a:cubicBezTo>
                    <a:pt x="1161701" y="1743262"/>
                    <a:pt x="1155179" y="1751936"/>
                    <a:pt x="1150930" y="1762296"/>
                  </a:cubicBezTo>
                  <a:cubicBezTo>
                    <a:pt x="1145166" y="1778180"/>
                    <a:pt x="1144290" y="1796831"/>
                    <a:pt x="1147517" y="1808230"/>
                  </a:cubicBezTo>
                  <a:cubicBezTo>
                    <a:pt x="1149576" y="1844497"/>
                    <a:pt x="1160625" y="1876278"/>
                    <a:pt x="1142843" y="1907698"/>
                  </a:cubicBezTo>
                  <a:cubicBezTo>
                    <a:pt x="1111384" y="1963289"/>
                    <a:pt x="1036525" y="1981556"/>
                    <a:pt x="975438" y="1946985"/>
                  </a:cubicBezTo>
                  <a:cubicBezTo>
                    <a:pt x="916794" y="1913798"/>
                    <a:pt x="893912" y="1840219"/>
                    <a:pt x="925372" y="1784628"/>
                  </a:cubicBezTo>
                  <a:cubicBezTo>
                    <a:pt x="940418" y="1758041"/>
                    <a:pt x="972276" y="1747351"/>
                    <a:pt x="996804" y="1732512"/>
                  </a:cubicBezTo>
                  <a:cubicBezTo>
                    <a:pt x="1010973" y="1724576"/>
                    <a:pt x="1027879" y="1711805"/>
                    <a:pt x="1037161" y="1701103"/>
                  </a:cubicBezTo>
                  <a:cubicBezTo>
                    <a:pt x="1046102" y="1691005"/>
                    <a:pt x="1051848" y="1680496"/>
                    <a:pt x="1055437" y="1670411"/>
                  </a:cubicBezTo>
                  <a:lnTo>
                    <a:pt x="1056623" y="1664161"/>
                  </a:lnTo>
                  <a:lnTo>
                    <a:pt x="0" y="1054120"/>
                  </a:lnTo>
                  <a:lnTo>
                    <a:pt x="1048154" y="448968"/>
                  </a:lnTo>
                  <a:lnTo>
                    <a:pt x="1061423" y="459802"/>
                  </a:lnTo>
                  <a:cubicBezTo>
                    <a:pt x="1068574" y="467767"/>
                    <a:pt x="1075071" y="477830"/>
                    <a:pt x="1079682" y="490504"/>
                  </a:cubicBezTo>
                  <a:cubicBezTo>
                    <a:pt x="1084662" y="503767"/>
                    <a:pt x="1087823" y="524716"/>
                    <a:pt x="1088041" y="540955"/>
                  </a:cubicBezTo>
                  <a:cubicBezTo>
                    <a:pt x="1089385" y="569591"/>
                    <a:pt x="1083586" y="602691"/>
                    <a:pt x="1099778" y="628596"/>
                  </a:cubicBezTo>
                  <a:cubicBezTo>
                    <a:pt x="1133634" y="682760"/>
                    <a:pt x="1209218" y="697742"/>
                    <a:pt x="1266358" y="662026"/>
                  </a:cubicBezTo>
                  <a:cubicBezTo>
                    <a:pt x="1325878" y="624823"/>
                    <a:pt x="1345526" y="550315"/>
                    <a:pt x="1311670" y="496151"/>
                  </a:cubicBezTo>
                  <a:cubicBezTo>
                    <a:pt x="1292534" y="465536"/>
                    <a:pt x="1259331" y="460090"/>
                    <a:pt x="1226473" y="444602"/>
                  </a:cubicBezTo>
                  <a:cubicBezTo>
                    <a:pt x="1214915" y="442001"/>
                    <a:pt x="1198941" y="432336"/>
                    <a:pt x="1187728" y="419694"/>
                  </a:cubicBezTo>
                  <a:cubicBezTo>
                    <a:pt x="1180649" y="411018"/>
                    <a:pt x="1176136" y="401149"/>
                    <a:pt x="1173347" y="391224"/>
                  </a:cubicBezTo>
                  <a:lnTo>
                    <a:pt x="1171464" y="377775"/>
                  </a:lnTo>
                  <a:close/>
                </a:path>
              </a:pathLst>
            </a:custGeom>
            <a:solidFill>
              <a:srgbClr val="005EB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9" name="Group 18">
              <a:extLst>
                <a:ext uri="{FF2B5EF4-FFF2-40B4-BE49-F238E27FC236}">
                  <a16:creationId xmlns:a16="http://schemas.microsoft.com/office/drawing/2014/main" id="{618DB666-1B90-6946-BCCB-217EF683EA52}"/>
                </a:ext>
              </a:extLst>
            </p:cNvPr>
            <p:cNvGrpSpPr/>
            <p:nvPr/>
          </p:nvGrpSpPr>
          <p:grpSpPr>
            <a:xfrm>
              <a:off x="6453792" y="3461591"/>
              <a:ext cx="54643" cy="123819"/>
              <a:chOff x="10213460" y="3831431"/>
              <a:chExt cx="529640" cy="1676400"/>
            </a:xfrm>
            <a:solidFill>
              <a:srgbClr val="FFFFFF"/>
            </a:solidFill>
          </p:grpSpPr>
          <p:sp>
            <p:nvSpPr>
              <p:cNvPr id="115" name="Freeform 114">
                <a:extLst>
                  <a:ext uri="{FF2B5EF4-FFF2-40B4-BE49-F238E27FC236}">
                    <a16:creationId xmlns:a16="http://schemas.microsoft.com/office/drawing/2014/main" id="{FCC68AA5-2F9D-594E-AFB5-65A3AB57631C}"/>
                  </a:ext>
                </a:extLst>
              </p:cNvPr>
              <p:cNvSpPr/>
              <p:nvPr/>
            </p:nvSpPr>
            <p:spPr>
              <a:xfrm>
                <a:off x="10213460" y="3831431"/>
                <a:ext cx="529640" cy="1676400"/>
              </a:xfrm>
              <a:custGeom>
                <a:avLst/>
                <a:gdLst>
                  <a:gd name="connsiteX0" fmla="*/ 264820 w 529640"/>
                  <a:gd name="connsiteY0" fmla="*/ 1174909 h 1676400"/>
                  <a:gd name="connsiteX1" fmla="*/ 72143 w 529640"/>
                  <a:gd name="connsiteY1" fmla="*/ 1367586 h 1676400"/>
                  <a:gd name="connsiteX2" fmla="*/ 264820 w 529640"/>
                  <a:gd name="connsiteY2" fmla="*/ 1560263 h 1676400"/>
                  <a:gd name="connsiteX3" fmla="*/ 457497 w 529640"/>
                  <a:gd name="connsiteY3" fmla="*/ 1367586 h 1676400"/>
                  <a:gd name="connsiteX4" fmla="*/ 264820 w 529640"/>
                  <a:gd name="connsiteY4" fmla="*/ 1174909 h 1676400"/>
                  <a:gd name="connsiteX5" fmla="*/ 146244 w 529640"/>
                  <a:gd name="connsiteY5" fmla="*/ 110942 h 1676400"/>
                  <a:gd name="connsiteX6" fmla="*/ 86954 w 529640"/>
                  <a:gd name="connsiteY6" fmla="*/ 170232 h 1676400"/>
                  <a:gd name="connsiteX7" fmla="*/ 86954 w 529640"/>
                  <a:gd name="connsiteY7" fmla="*/ 846485 h 1676400"/>
                  <a:gd name="connsiteX8" fmla="*/ 146244 w 529640"/>
                  <a:gd name="connsiteY8" fmla="*/ 905775 h 1676400"/>
                  <a:gd name="connsiteX9" fmla="*/ 383397 w 529640"/>
                  <a:gd name="connsiteY9" fmla="*/ 905775 h 1676400"/>
                  <a:gd name="connsiteX10" fmla="*/ 442687 w 529640"/>
                  <a:gd name="connsiteY10" fmla="*/ 846485 h 1676400"/>
                  <a:gd name="connsiteX11" fmla="*/ 442687 w 529640"/>
                  <a:gd name="connsiteY11" fmla="*/ 170232 h 1676400"/>
                  <a:gd name="connsiteX12" fmla="*/ 383397 w 529640"/>
                  <a:gd name="connsiteY12" fmla="*/ 110942 h 1676400"/>
                  <a:gd name="connsiteX13" fmla="*/ 88275 w 529640"/>
                  <a:gd name="connsiteY13" fmla="*/ 0 h 1676400"/>
                  <a:gd name="connsiteX14" fmla="*/ 441365 w 529640"/>
                  <a:gd name="connsiteY14" fmla="*/ 0 h 1676400"/>
                  <a:gd name="connsiteX15" fmla="*/ 529640 w 529640"/>
                  <a:gd name="connsiteY15" fmla="*/ 88275 h 1676400"/>
                  <a:gd name="connsiteX16" fmla="*/ 529640 w 529640"/>
                  <a:gd name="connsiteY16" fmla="*/ 1588125 h 1676400"/>
                  <a:gd name="connsiteX17" fmla="*/ 441365 w 529640"/>
                  <a:gd name="connsiteY17" fmla="*/ 1676400 h 1676400"/>
                  <a:gd name="connsiteX18" fmla="*/ 88275 w 529640"/>
                  <a:gd name="connsiteY18" fmla="*/ 1676400 h 1676400"/>
                  <a:gd name="connsiteX19" fmla="*/ 0 w 529640"/>
                  <a:gd name="connsiteY19" fmla="*/ 1588125 h 1676400"/>
                  <a:gd name="connsiteX20" fmla="*/ 0 w 529640"/>
                  <a:gd name="connsiteY20" fmla="*/ 88275 h 1676400"/>
                  <a:gd name="connsiteX21" fmla="*/ 88275 w 529640"/>
                  <a:gd name="connsiteY21"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9640" h="1676400">
                    <a:moveTo>
                      <a:pt x="264820" y="1174909"/>
                    </a:moveTo>
                    <a:cubicBezTo>
                      <a:pt x="158407" y="1174909"/>
                      <a:pt x="72143" y="1261173"/>
                      <a:pt x="72143" y="1367586"/>
                    </a:cubicBezTo>
                    <a:cubicBezTo>
                      <a:pt x="72143" y="1473999"/>
                      <a:pt x="158407" y="1560263"/>
                      <a:pt x="264820" y="1560263"/>
                    </a:cubicBezTo>
                    <a:cubicBezTo>
                      <a:pt x="371233" y="1560263"/>
                      <a:pt x="457497" y="1473999"/>
                      <a:pt x="457497" y="1367586"/>
                    </a:cubicBezTo>
                    <a:cubicBezTo>
                      <a:pt x="457497" y="1261173"/>
                      <a:pt x="371233" y="1174909"/>
                      <a:pt x="264820" y="1174909"/>
                    </a:cubicBezTo>
                    <a:close/>
                    <a:moveTo>
                      <a:pt x="146244" y="110942"/>
                    </a:moveTo>
                    <a:cubicBezTo>
                      <a:pt x="113499" y="110942"/>
                      <a:pt x="86954" y="137487"/>
                      <a:pt x="86954" y="170232"/>
                    </a:cubicBezTo>
                    <a:lnTo>
                      <a:pt x="86954" y="846485"/>
                    </a:lnTo>
                    <a:cubicBezTo>
                      <a:pt x="86954" y="879230"/>
                      <a:pt x="113499" y="905775"/>
                      <a:pt x="146244" y="905775"/>
                    </a:cubicBezTo>
                    <a:lnTo>
                      <a:pt x="383397" y="905775"/>
                    </a:lnTo>
                    <a:cubicBezTo>
                      <a:pt x="416142" y="905775"/>
                      <a:pt x="442687" y="879230"/>
                      <a:pt x="442687" y="846485"/>
                    </a:cubicBezTo>
                    <a:lnTo>
                      <a:pt x="442687" y="170232"/>
                    </a:lnTo>
                    <a:cubicBezTo>
                      <a:pt x="442687" y="137487"/>
                      <a:pt x="416142" y="110942"/>
                      <a:pt x="383397" y="110942"/>
                    </a:cubicBezTo>
                    <a:close/>
                    <a:moveTo>
                      <a:pt x="88275" y="0"/>
                    </a:moveTo>
                    <a:lnTo>
                      <a:pt x="441365" y="0"/>
                    </a:lnTo>
                    <a:cubicBezTo>
                      <a:pt x="490118" y="0"/>
                      <a:pt x="529640" y="39522"/>
                      <a:pt x="529640" y="88275"/>
                    </a:cubicBezTo>
                    <a:lnTo>
                      <a:pt x="529640" y="1588125"/>
                    </a:lnTo>
                    <a:cubicBezTo>
                      <a:pt x="529640" y="1636878"/>
                      <a:pt x="490118" y="1676400"/>
                      <a:pt x="441365" y="1676400"/>
                    </a:cubicBezTo>
                    <a:lnTo>
                      <a:pt x="88275" y="1676400"/>
                    </a:lnTo>
                    <a:cubicBezTo>
                      <a:pt x="39522" y="1676400"/>
                      <a:pt x="0" y="1636878"/>
                      <a:pt x="0" y="1588125"/>
                    </a:cubicBezTo>
                    <a:lnTo>
                      <a:pt x="0" y="88275"/>
                    </a:lnTo>
                    <a:cubicBezTo>
                      <a:pt x="0" y="39522"/>
                      <a:pt x="39522" y="0"/>
                      <a:pt x="88275"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6" name="Oval 115">
                <a:extLst>
                  <a:ext uri="{FF2B5EF4-FFF2-40B4-BE49-F238E27FC236}">
                    <a16:creationId xmlns:a16="http://schemas.microsoft.com/office/drawing/2014/main" id="{FE264BDB-6D24-934A-8474-AEAA88A7F22A}"/>
                  </a:ext>
                </a:extLst>
              </p:cNvPr>
              <p:cNvSpPr/>
              <p:nvPr/>
            </p:nvSpPr>
            <p:spPr>
              <a:xfrm>
                <a:off x="10402860" y="5123597"/>
                <a:ext cx="150840" cy="15084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7" name="Rectangle 116">
                <a:extLst>
                  <a:ext uri="{FF2B5EF4-FFF2-40B4-BE49-F238E27FC236}">
                    <a16:creationId xmlns:a16="http://schemas.microsoft.com/office/drawing/2014/main" id="{30006919-6675-A649-9163-61318CAAC87F}"/>
                  </a:ext>
                </a:extLst>
              </p:cNvPr>
              <p:cNvSpPr/>
              <p:nvPr/>
            </p:nvSpPr>
            <p:spPr>
              <a:xfrm>
                <a:off x="10365613" y="4395651"/>
                <a:ext cx="225334" cy="88175"/>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8" name="Rectangle 117">
                <a:extLst>
                  <a:ext uri="{FF2B5EF4-FFF2-40B4-BE49-F238E27FC236}">
                    <a16:creationId xmlns:a16="http://schemas.microsoft.com/office/drawing/2014/main" id="{D06B4A44-44B3-5B43-9736-FFE18DA9B41A}"/>
                  </a:ext>
                </a:extLst>
              </p:cNvPr>
              <p:cNvSpPr/>
              <p:nvPr/>
            </p:nvSpPr>
            <p:spPr>
              <a:xfrm>
                <a:off x="10365613" y="4194578"/>
                <a:ext cx="225334" cy="68949"/>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20" name="Freeform 19">
              <a:extLst>
                <a:ext uri="{FF2B5EF4-FFF2-40B4-BE49-F238E27FC236}">
                  <a16:creationId xmlns:a16="http://schemas.microsoft.com/office/drawing/2014/main" id="{FDF0D427-4366-F248-B3D5-8A4D06CD3A39}"/>
                </a:ext>
              </a:extLst>
            </p:cNvPr>
            <p:cNvSpPr/>
            <p:nvPr/>
          </p:nvSpPr>
          <p:spPr>
            <a:xfrm>
              <a:off x="6440745" y="3582862"/>
              <a:ext cx="221642" cy="15201"/>
            </a:xfrm>
            <a:custGeom>
              <a:avLst/>
              <a:gdLst>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694452 w 2148321"/>
                <a:gd name="connsiteY8" fmla="*/ 117632 h 205807"/>
                <a:gd name="connsiteX9" fmla="*/ 682879 w 2148321"/>
                <a:gd name="connsiteY9" fmla="*/ 61437 h 205807"/>
                <a:gd name="connsiteX10" fmla="*/ 682879 w 2148321"/>
                <a:gd name="connsiteY10" fmla="*/ 36602 h 205807"/>
                <a:gd name="connsiteX11" fmla="*/ 690418 w 2148321"/>
                <a:gd name="connsiteY11" fmla="*/ 0 h 205807"/>
                <a:gd name="connsiteX12" fmla="*/ 727326 w 2148321"/>
                <a:gd name="connsiteY12" fmla="*/ 0 h 205807"/>
                <a:gd name="connsiteX13" fmla="*/ 744779 w 2148321"/>
                <a:gd name="connsiteY13" fmla="*/ 0 h 205807"/>
                <a:gd name="connsiteX14" fmla="*/ 775023 w 2148321"/>
                <a:gd name="connsiteY14" fmla="*/ 0 h 205807"/>
                <a:gd name="connsiteX15" fmla="*/ 782562 w 2148321"/>
                <a:gd name="connsiteY15" fmla="*/ 36602 h 205807"/>
                <a:gd name="connsiteX16" fmla="*/ 782562 w 2148321"/>
                <a:gd name="connsiteY16" fmla="*/ 61437 h 205807"/>
                <a:gd name="connsiteX17" fmla="*/ 770989 w 2148321"/>
                <a:gd name="connsiteY17" fmla="*/ 117632 h 205807"/>
                <a:gd name="connsiteX18" fmla="*/ 766799 w 2148321"/>
                <a:gd name="connsiteY18" fmla="*/ 123723 h 205807"/>
                <a:gd name="connsiteX19" fmla="*/ 798108 w 2148321"/>
                <a:gd name="connsiteY19" fmla="*/ 144416 h 205807"/>
                <a:gd name="connsiteX20" fmla="*/ 836995 w 2148321"/>
                <a:gd name="connsiteY20" fmla="*/ 152112 h 205807"/>
                <a:gd name="connsiteX21" fmla="*/ 1317989 w 2148321"/>
                <a:gd name="connsiteY21" fmla="*/ 152112 h 205807"/>
                <a:gd name="connsiteX22" fmla="*/ 1356876 w 2148321"/>
                <a:gd name="connsiteY22" fmla="*/ 144416 h 205807"/>
                <a:gd name="connsiteX23" fmla="*/ 1383604 w 2148321"/>
                <a:gd name="connsiteY23" fmla="*/ 126751 h 205807"/>
                <a:gd name="connsiteX24" fmla="*/ 1377332 w 2148321"/>
                <a:gd name="connsiteY24" fmla="*/ 117632 h 205807"/>
                <a:gd name="connsiteX25" fmla="*/ 1365759 w 2148321"/>
                <a:gd name="connsiteY25" fmla="*/ 61437 h 205807"/>
                <a:gd name="connsiteX26" fmla="*/ 1365759 w 2148321"/>
                <a:gd name="connsiteY26" fmla="*/ 36602 h 205807"/>
                <a:gd name="connsiteX27" fmla="*/ 1373298 w 2148321"/>
                <a:gd name="connsiteY27" fmla="*/ 0 h 205807"/>
                <a:gd name="connsiteX28" fmla="*/ 1410205 w 2148321"/>
                <a:gd name="connsiteY28" fmla="*/ 0 h 205807"/>
                <a:gd name="connsiteX29" fmla="*/ 1427659 w 2148321"/>
                <a:gd name="connsiteY29" fmla="*/ 0 h 205807"/>
                <a:gd name="connsiteX30" fmla="*/ 1457902 w 2148321"/>
                <a:gd name="connsiteY30" fmla="*/ 0 h 205807"/>
                <a:gd name="connsiteX31" fmla="*/ 1465441 w 2148321"/>
                <a:gd name="connsiteY31" fmla="*/ 36602 h 205807"/>
                <a:gd name="connsiteX32" fmla="*/ 1465441 w 2148321"/>
                <a:gd name="connsiteY32" fmla="*/ 61437 h 205807"/>
                <a:gd name="connsiteX33" fmla="*/ 1453868 w 2148321"/>
                <a:gd name="connsiteY33" fmla="*/ 117632 h 205807"/>
                <a:gd name="connsiteX34" fmla="*/ 1449679 w 2148321"/>
                <a:gd name="connsiteY34" fmla="*/ 123723 h 205807"/>
                <a:gd name="connsiteX35" fmla="*/ 1480988 w 2148321"/>
                <a:gd name="connsiteY35" fmla="*/ 144416 h 205807"/>
                <a:gd name="connsiteX36" fmla="*/ 1519875 w 2148321"/>
                <a:gd name="connsiteY36" fmla="*/ 152112 h 205807"/>
                <a:gd name="connsiteX37" fmla="*/ 2000869 w 2148321"/>
                <a:gd name="connsiteY37" fmla="*/ 152112 h 205807"/>
                <a:gd name="connsiteX38" fmla="*/ 2100772 w 2148321"/>
                <a:gd name="connsiteY38" fmla="*/ 54177 h 205807"/>
                <a:gd name="connsiteX39" fmla="*/ 2100772 w 2148321"/>
                <a:gd name="connsiteY39" fmla="*/ 37329 h 205807"/>
                <a:gd name="connsiteX40" fmla="*/ 2093085 w 2148321"/>
                <a:gd name="connsiteY40" fmla="*/ 0 h 205807"/>
                <a:gd name="connsiteX41" fmla="*/ 2140782 w 2148321"/>
                <a:gd name="connsiteY41" fmla="*/ 0 h 205807"/>
                <a:gd name="connsiteX42" fmla="*/ 2148321 w 2148321"/>
                <a:gd name="connsiteY42" fmla="*/ 36602 h 205807"/>
                <a:gd name="connsiteX43" fmla="*/ 2148321 w 2148321"/>
                <a:gd name="connsiteY43" fmla="*/ 61437 h 205807"/>
                <a:gd name="connsiteX44" fmla="*/ 2001049 w 2148321"/>
                <a:gd name="connsiteY44" fmla="*/ 205807 h 205807"/>
                <a:gd name="connsiteX45" fmla="*/ 1513031 w 2148321"/>
                <a:gd name="connsiteY45" fmla="*/ 205807 h 205807"/>
                <a:gd name="connsiteX46" fmla="*/ 1455706 w 2148321"/>
                <a:gd name="connsiteY46" fmla="*/ 194462 h 205807"/>
                <a:gd name="connsiteX47" fmla="*/ 1415600 w 2148321"/>
                <a:gd name="connsiteY47" fmla="*/ 167954 h 205807"/>
                <a:gd name="connsiteX48" fmla="*/ 1375494 w 2148321"/>
                <a:gd name="connsiteY48" fmla="*/ 194462 h 205807"/>
                <a:gd name="connsiteX49" fmla="*/ 1318169 w 2148321"/>
                <a:gd name="connsiteY49" fmla="*/ 205807 h 205807"/>
                <a:gd name="connsiteX50" fmla="*/ 830151 w 2148321"/>
                <a:gd name="connsiteY50" fmla="*/ 205807 h 205807"/>
                <a:gd name="connsiteX51" fmla="*/ 772826 w 2148321"/>
                <a:gd name="connsiteY51" fmla="*/ 194462 h 205807"/>
                <a:gd name="connsiteX52" fmla="*/ 732721 w 2148321"/>
                <a:gd name="connsiteY52" fmla="*/ 167955 h 205807"/>
                <a:gd name="connsiteX53" fmla="*/ 692615 w 2148321"/>
                <a:gd name="connsiteY53" fmla="*/ 194462 h 205807"/>
                <a:gd name="connsiteX54" fmla="*/ 635290 w 2148321"/>
                <a:gd name="connsiteY54" fmla="*/ 205807 h 205807"/>
                <a:gd name="connsiteX55" fmla="*/ 147272 w 2148321"/>
                <a:gd name="connsiteY55" fmla="*/ 205807 h 205807"/>
                <a:gd name="connsiteX56" fmla="*/ 0 w 2148321"/>
                <a:gd name="connsiteY56" fmla="*/ 61437 h 205807"/>
                <a:gd name="connsiteX57" fmla="*/ 0 w 2148321"/>
                <a:gd name="connsiteY57" fmla="*/ 36602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694452 w 2148321"/>
                <a:gd name="connsiteY8" fmla="*/ 117632 h 205807"/>
                <a:gd name="connsiteX9" fmla="*/ 682879 w 2148321"/>
                <a:gd name="connsiteY9" fmla="*/ 61437 h 205807"/>
                <a:gd name="connsiteX10" fmla="*/ 682879 w 2148321"/>
                <a:gd name="connsiteY10" fmla="*/ 36602 h 205807"/>
                <a:gd name="connsiteX11" fmla="*/ 727326 w 2148321"/>
                <a:gd name="connsiteY11" fmla="*/ 0 h 205807"/>
                <a:gd name="connsiteX12" fmla="*/ 744779 w 2148321"/>
                <a:gd name="connsiteY12" fmla="*/ 0 h 205807"/>
                <a:gd name="connsiteX13" fmla="*/ 775023 w 2148321"/>
                <a:gd name="connsiteY13" fmla="*/ 0 h 205807"/>
                <a:gd name="connsiteX14" fmla="*/ 782562 w 2148321"/>
                <a:gd name="connsiteY14" fmla="*/ 36602 h 205807"/>
                <a:gd name="connsiteX15" fmla="*/ 782562 w 2148321"/>
                <a:gd name="connsiteY15" fmla="*/ 61437 h 205807"/>
                <a:gd name="connsiteX16" fmla="*/ 770989 w 2148321"/>
                <a:gd name="connsiteY16" fmla="*/ 117632 h 205807"/>
                <a:gd name="connsiteX17" fmla="*/ 766799 w 2148321"/>
                <a:gd name="connsiteY17" fmla="*/ 123723 h 205807"/>
                <a:gd name="connsiteX18" fmla="*/ 798108 w 2148321"/>
                <a:gd name="connsiteY18" fmla="*/ 144416 h 205807"/>
                <a:gd name="connsiteX19" fmla="*/ 836995 w 2148321"/>
                <a:gd name="connsiteY19" fmla="*/ 152112 h 205807"/>
                <a:gd name="connsiteX20" fmla="*/ 1317989 w 2148321"/>
                <a:gd name="connsiteY20" fmla="*/ 152112 h 205807"/>
                <a:gd name="connsiteX21" fmla="*/ 1356876 w 2148321"/>
                <a:gd name="connsiteY21" fmla="*/ 144416 h 205807"/>
                <a:gd name="connsiteX22" fmla="*/ 1383604 w 2148321"/>
                <a:gd name="connsiteY22" fmla="*/ 126751 h 205807"/>
                <a:gd name="connsiteX23" fmla="*/ 1377332 w 2148321"/>
                <a:gd name="connsiteY23" fmla="*/ 117632 h 205807"/>
                <a:gd name="connsiteX24" fmla="*/ 1365759 w 2148321"/>
                <a:gd name="connsiteY24" fmla="*/ 61437 h 205807"/>
                <a:gd name="connsiteX25" fmla="*/ 1365759 w 2148321"/>
                <a:gd name="connsiteY25" fmla="*/ 36602 h 205807"/>
                <a:gd name="connsiteX26" fmla="*/ 1373298 w 2148321"/>
                <a:gd name="connsiteY26" fmla="*/ 0 h 205807"/>
                <a:gd name="connsiteX27" fmla="*/ 1410205 w 2148321"/>
                <a:gd name="connsiteY27" fmla="*/ 0 h 205807"/>
                <a:gd name="connsiteX28" fmla="*/ 1427659 w 2148321"/>
                <a:gd name="connsiteY28" fmla="*/ 0 h 205807"/>
                <a:gd name="connsiteX29" fmla="*/ 1457902 w 2148321"/>
                <a:gd name="connsiteY29" fmla="*/ 0 h 205807"/>
                <a:gd name="connsiteX30" fmla="*/ 1465441 w 2148321"/>
                <a:gd name="connsiteY30" fmla="*/ 36602 h 205807"/>
                <a:gd name="connsiteX31" fmla="*/ 1465441 w 2148321"/>
                <a:gd name="connsiteY31" fmla="*/ 61437 h 205807"/>
                <a:gd name="connsiteX32" fmla="*/ 1453868 w 2148321"/>
                <a:gd name="connsiteY32" fmla="*/ 117632 h 205807"/>
                <a:gd name="connsiteX33" fmla="*/ 1449679 w 2148321"/>
                <a:gd name="connsiteY33" fmla="*/ 123723 h 205807"/>
                <a:gd name="connsiteX34" fmla="*/ 1480988 w 2148321"/>
                <a:gd name="connsiteY34" fmla="*/ 144416 h 205807"/>
                <a:gd name="connsiteX35" fmla="*/ 1519875 w 2148321"/>
                <a:gd name="connsiteY35" fmla="*/ 152112 h 205807"/>
                <a:gd name="connsiteX36" fmla="*/ 2000869 w 2148321"/>
                <a:gd name="connsiteY36" fmla="*/ 152112 h 205807"/>
                <a:gd name="connsiteX37" fmla="*/ 2100772 w 2148321"/>
                <a:gd name="connsiteY37" fmla="*/ 54177 h 205807"/>
                <a:gd name="connsiteX38" fmla="*/ 2100772 w 2148321"/>
                <a:gd name="connsiteY38" fmla="*/ 37329 h 205807"/>
                <a:gd name="connsiteX39" fmla="*/ 2093085 w 2148321"/>
                <a:gd name="connsiteY39" fmla="*/ 0 h 205807"/>
                <a:gd name="connsiteX40" fmla="*/ 2140782 w 2148321"/>
                <a:gd name="connsiteY40" fmla="*/ 0 h 205807"/>
                <a:gd name="connsiteX41" fmla="*/ 2148321 w 2148321"/>
                <a:gd name="connsiteY41" fmla="*/ 36602 h 205807"/>
                <a:gd name="connsiteX42" fmla="*/ 2148321 w 2148321"/>
                <a:gd name="connsiteY42" fmla="*/ 61437 h 205807"/>
                <a:gd name="connsiteX43" fmla="*/ 2001049 w 2148321"/>
                <a:gd name="connsiteY43" fmla="*/ 205807 h 205807"/>
                <a:gd name="connsiteX44" fmla="*/ 1513031 w 2148321"/>
                <a:gd name="connsiteY44" fmla="*/ 205807 h 205807"/>
                <a:gd name="connsiteX45" fmla="*/ 1455706 w 2148321"/>
                <a:gd name="connsiteY45" fmla="*/ 194462 h 205807"/>
                <a:gd name="connsiteX46" fmla="*/ 1415600 w 2148321"/>
                <a:gd name="connsiteY46" fmla="*/ 167954 h 205807"/>
                <a:gd name="connsiteX47" fmla="*/ 1375494 w 2148321"/>
                <a:gd name="connsiteY47" fmla="*/ 194462 h 205807"/>
                <a:gd name="connsiteX48" fmla="*/ 1318169 w 2148321"/>
                <a:gd name="connsiteY48" fmla="*/ 205807 h 205807"/>
                <a:gd name="connsiteX49" fmla="*/ 830151 w 2148321"/>
                <a:gd name="connsiteY49" fmla="*/ 205807 h 205807"/>
                <a:gd name="connsiteX50" fmla="*/ 772826 w 2148321"/>
                <a:gd name="connsiteY50" fmla="*/ 194462 h 205807"/>
                <a:gd name="connsiteX51" fmla="*/ 732721 w 2148321"/>
                <a:gd name="connsiteY51" fmla="*/ 167955 h 205807"/>
                <a:gd name="connsiteX52" fmla="*/ 692615 w 2148321"/>
                <a:gd name="connsiteY52" fmla="*/ 194462 h 205807"/>
                <a:gd name="connsiteX53" fmla="*/ 635290 w 2148321"/>
                <a:gd name="connsiteY53" fmla="*/ 205807 h 205807"/>
                <a:gd name="connsiteX54" fmla="*/ 147272 w 2148321"/>
                <a:gd name="connsiteY54" fmla="*/ 205807 h 205807"/>
                <a:gd name="connsiteX55" fmla="*/ 0 w 2148321"/>
                <a:gd name="connsiteY55" fmla="*/ 61437 h 205807"/>
                <a:gd name="connsiteX56" fmla="*/ 0 w 2148321"/>
                <a:gd name="connsiteY56" fmla="*/ 36602 h 205807"/>
                <a:gd name="connsiteX57" fmla="*/ 7539 w 2148321"/>
                <a:gd name="connsiteY57"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694452 w 2148321"/>
                <a:gd name="connsiteY8" fmla="*/ 117632 h 205807"/>
                <a:gd name="connsiteX9" fmla="*/ 682879 w 2148321"/>
                <a:gd name="connsiteY9" fmla="*/ 61437 h 205807"/>
                <a:gd name="connsiteX10" fmla="*/ 682879 w 2148321"/>
                <a:gd name="connsiteY10" fmla="*/ 36602 h 205807"/>
                <a:gd name="connsiteX11" fmla="*/ 744779 w 2148321"/>
                <a:gd name="connsiteY11" fmla="*/ 0 h 205807"/>
                <a:gd name="connsiteX12" fmla="*/ 775023 w 2148321"/>
                <a:gd name="connsiteY12" fmla="*/ 0 h 205807"/>
                <a:gd name="connsiteX13" fmla="*/ 782562 w 2148321"/>
                <a:gd name="connsiteY13" fmla="*/ 36602 h 205807"/>
                <a:gd name="connsiteX14" fmla="*/ 782562 w 2148321"/>
                <a:gd name="connsiteY14" fmla="*/ 61437 h 205807"/>
                <a:gd name="connsiteX15" fmla="*/ 770989 w 2148321"/>
                <a:gd name="connsiteY15" fmla="*/ 117632 h 205807"/>
                <a:gd name="connsiteX16" fmla="*/ 766799 w 2148321"/>
                <a:gd name="connsiteY16" fmla="*/ 123723 h 205807"/>
                <a:gd name="connsiteX17" fmla="*/ 798108 w 2148321"/>
                <a:gd name="connsiteY17" fmla="*/ 144416 h 205807"/>
                <a:gd name="connsiteX18" fmla="*/ 836995 w 2148321"/>
                <a:gd name="connsiteY18" fmla="*/ 152112 h 205807"/>
                <a:gd name="connsiteX19" fmla="*/ 1317989 w 2148321"/>
                <a:gd name="connsiteY19" fmla="*/ 152112 h 205807"/>
                <a:gd name="connsiteX20" fmla="*/ 1356876 w 2148321"/>
                <a:gd name="connsiteY20" fmla="*/ 144416 h 205807"/>
                <a:gd name="connsiteX21" fmla="*/ 1383604 w 2148321"/>
                <a:gd name="connsiteY21" fmla="*/ 126751 h 205807"/>
                <a:gd name="connsiteX22" fmla="*/ 1377332 w 2148321"/>
                <a:gd name="connsiteY22" fmla="*/ 117632 h 205807"/>
                <a:gd name="connsiteX23" fmla="*/ 1365759 w 2148321"/>
                <a:gd name="connsiteY23" fmla="*/ 61437 h 205807"/>
                <a:gd name="connsiteX24" fmla="*/ 1365759 w 2148321"/>
                <a:gd name="connsiteY24" fmla="*/ 36602 h 205807"/>
                <a:gd name="connsiteX25" fmla="*/ 1373298 w 2148321"/>
                <a:gd name="connsiteY25" fmla="*/ 0 h 205807"/>
                <a:gd name="connsiteX26" fmla="*/ 1410205 w 2148321"/>
                <a:gd name="connsiteY26" fmla="*/ 0 h 205807"/>
                <a:gd name="connsiteX27" fmla="*/ 1427659 w 2148321"/>
                <a:gd name="connsiteY27" fmla="*/ 0 h 205807"/>
                <a:gd name="connsiteX28" fmla="*/ 1457902 w 2148321"/>
                <a:gd name="connsiteY28" fmla="*/ 0 h 205807"/>
                <a:gd name="connsiteX29" fmla="*/ 1465441 w 2148321"/>
                <a:gd name="connsiteY29" fmla="*/ 36602 h 205807"/>
                <a:gd name="connsiteX30" fmla="*/ 1465441 w 2148321"/>
                <a:gd name="connsiteY30" fmla="*/ 61437 h 205807"/>
                <a:gd name="connsiteX31" fmla="*/ 1453868 w 2148321"/>
                <a:gd name="connsiteY31" fmla="*/ 117632 h 205807"/>
                <a:gd name="connsiteX32" fmla="*/ 1449679 w 2148321"/>
                <a:gd name="connsiteY32" fmla="*/ 123723 h 205807"/>
                <a:gd name="connsiteX33" fmla="*/ 1480988 w 2148321"/>
                <a:gd name="connsiteY33" fmla="*/ 144416 h 205807"/>
                <a:gd name="connsiteX34" fmla="*/ 1519875 w 2148321"/>
                <a:gd name="connsiteY34" fmla="*/ 152112 h 205807"/>
                <a:gd name="connsiteX35" fmla="*/ 2000869 w 2148321"/>
                <a:gd name="connsiteY35" fmla="*/ 152112 h 205807"/>
                <a:gd name="connsiteX36" fmla="*/ 2100772 w 2148321"/>
                <a:gd name="connsiteY36" fmla="*/ 54177 h 205807"/>
                <a:gd name="connsiteX37" fmla="*/ 2100772 w 2148321"/>
                <a:gd name="connsiteY37" fmla="*/ 37329 h 205807"/>
                <a:gd name="connsiteX38" fmla="*/ 2093085 w 2148321"/>
                <a:gd name="connsiteY38" fmla="*/ 0 h 205807"/>
                <a:gd name="connsiteX39" fmla="*/ 2140782 w 2148321"/>
                <a:gd name="connsiteY39" fmla="*/ 0 h 205807"/>
                <a:gd name="connsiteX40" fmla="*/ 2148321 w 2148321"/>
                <a:gd name="connsiteY40" fmla="*/ 36602 h 205807"/>
                <a:gd name="connsiteX41" fmla="*/ 2148321 w 2148321"/>
                <a:gd name="connsiteY41" fmla="*/ 61437 h 205807"/>
                <a:gd name="connsiteX42" fmla="*/ 2001049 w 2148321"/>
                <a:gd name="connsiteY42" fmla="*/ 205807 h 205807"/>
                <a:gd name="connsiteX43" fmla="*/ 1513031 w 2148321"/>
                <a:gd name="connsiteY43" fmla="*/ 205807 h 205807"/>
                <a:gd name="connsiteX44" fmla="*/ 1455706 w 2148321"/>
                <a:gd name="connsiteY44" fmla="*/ 194462 h 205807"/>
                <a:gd name="connsiteX45" fmla="*/ 1415600 w 2148321"/>
                <a:gd name="connsiteY45" fmla="*/ 167954 h 205807"/>
                <a:gd name="connsiteX46" fmla="*/ 1375494 w 2148321"/>
                <a:gd name="connsiteY46" fmla="*/ 194462 h 205807"/>
                <a:gd name="connsiteX47" fmla="*/ 1318169 w 2148321"/>
                <a:gd name="connsiteY47" fmla="*/ 205807 h 205807"/>
                <a:gd name="connsiteX48" fmla="*/ 830151 w 2148321"/>
                <a:gd name="connsiteY48" fmla="*/ 205807 h 205807"/>
                <a:gd name="connsiteX49" fmla="*/ 772826 w 2148321"/>
                <a:gd name="connsiteY49" fmla="*/ 194462 h 205807"/>
                <a:gd name="connsiteX50" fmla="*/ 732721 w 2148321"/>
                <a:gd name="connsiteY50" fmla="*/ 167955 h 205807"/>
                <a:gd name="connsiteX51" fmla="*/ 692615 w 2148321"/>
                <a:gd name="connsiteY51" fmla="*/ 194462 h 205807"/>
                <a:gd name="connsiteX52" fmla="*/ 635290 w 2148321"/>
                <a:gd name="connsiteY52" fmla="*/ 205807 h 205807"/>
                <a:gd name="connsiteX53" fmla="*/ 147272 w 2148321"/>
                <a:gd name="connsiteY53" fmla="*/ 205807 h 205807"/>
                <a:gd name="connsiteX54" fmla="*/ 0 w 2148321"/>
                <a:gd name="connsiteY54" fmla="*/ 61437 h 205807"/>
                <a:gd name="connsiteX55" fmla="*/ 0 w 2148321"/>
                <a:gd name="connsiteY55" fmla="*/ 36602 h 205807"/>
                <a:gd name="connsiteX56" fmla="*/ 7539 w 2148321"/>
                <a:gd name="connsiteY56"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694452 w 2148321"/>
                <a:gd name="connsiteY8" fmla="*/ 117632 h 205807"/>
                <a:gd name="connsiteX9" fmla="*/ 682879 w 2148321"/>
                <a:gd name="connsiteY9" fmla="*/ 61437 h 205807"/>
                <a:gd name="connsiteX10" fmla="*/ 682879 w 2148321"/>
                <a:gd name="connsiteY10" fmla="*/ 36602 h 205807"/>
                <a:gd name="connsiteX11" fmla="*/ 775023 w 2148321"/>
                <a:gd name="connsiteY11" fmla="*/ 0 h 205807"/>
                <a:gd name="connsiteX12" fmla="*/ 782562 w 2148321"/>
                <a:gd name="connsiteY12" fmla="*/ 36602 h 205807"/>
                <a:gd name="connsiteX13" fmla="*/ 782562 w 2148321"/>
                <a:gd name="connsiteY13" fmla="*/ 61437 h 205807"/>
                <a:gd name="connsiteX14" fmla="*/ 770989 w 2148321"/>
                <a:gd name="connsiteY14" fmla="*/ 117632 h 205807"/>
                <a:gd name="connsiteX15" fmla="*/ 766799 w 2148321"/>
                <a:gd name="connsiteY15" fmla="*/ 123723 h 205807"/>
                <a:gd name="connsiteX16" fmla="*/ 798108 w 2148321"/>
                <a:gd name="connsiteY16" fmla="*/ 144416 h 205807"/>
                <a:gd name="connsiteX17" fmla="*/ 836995 w 2148321"/>
                <a:gd name="connsiteY17" fmla="*/ 152112 h 205807"/>
                <a:gd name="connsiteX18" fmla="*/ 1317989 w 2148321"/>
                <a:gd name="connsiteY18" fmla="*/ 152112 h 205807"/>
                <a:gd name="connsiteX19" fmla="*/ 1356876 w 2148321"/>
                <a:gd name="connsiteY19" fmla="*/ 144416 h 205807"/>
                <a:gd name="connsiteX20" fmla="*/ 1383604 w 2148321"/>
                <a:gd name="connsiteY20" fmla="*/ 126751 h 205807"/>
                <a:gd name="connsiteX21" fmla="*/ 1377332 w 2148321"/>
                <a:gd name="connsiteY21" fmla="*/ 117632 h 205807"/>
                <a:gd name="connsiteX22" fmla="*/ 1365759 w 2148321"/>
                <a:gd name="connsiteY22" fmla="*/ 61437 h 205807"/>
                <a:gd name="connsiteX23" fmla="*/ 1365759 w 2148321"/>
                <a:gd name="connsiteY23" fmla="*/ 36602 h 205807"/>
                <a:gd name="connsiteX24" fmla="*/ 1373298 w 2148321"/>
                <a:gd name="connsiteY24" fmla="*/ 0 h 205807"/>
                <a:gd name="connsiteX25" fmla="*/ 1410205 w 2148321"/>
                <a:gd name="connsiteY25" fmla="*/ 0 h 205807"/>
                <a:gd name="connsiteX26" fmla="*/ 1427659 w 2148321"/>
                <a:gd name="connsiteY26" fmla="*/ 0 h 205807"/>
                <a:gd name="connsiteX27" fmla="*/ 1457902 w 2148321"/>
                <a:gd name="connsiteY27" fmla="*/ 0 h 205807"/>
                <a:gd name="connsiteX28" fmla="*/ 1465441 w 2148321"/>
                <a:gd name="connsiteY28" fmla="*/ 36602 h 205807"/>
                <a:gd name="connsiteX29" fmla="*/ 1465441 w 2148321"/>
                <a:gd name="connsiteY29" fmla="*/ 61437 h 205807"/>
                <a:gd name="connsiteX30" fmla="*/ 1453868 w 2148321"/>
                <a:gd name="connsiteY30" fmla="*/ 117632 h 205807"/>
                <a:gd name="connsiteX31" fmla="*/ 1449679 w 2148321"/>
                <a:gd name="connsiteY31" fmla="*/ 123723 h 205807"/>
                <a:gd name="connsiteX32" fmla="*/ 1480988 w 2148321"/>
                <a:gd name="connsiteY32" fmla="*/ 144416 h 205807"/>
                <a:gd name="connsiteX33" fmla="*/ 1519875 w 2148321"/>
                <a:gd name="connsiteY33" fmla="*/ 152112 h 205807"/>
                <a:gd name="connsiteX34" fmla="*/ 2000869 w 2148321"/>
                <a:gd name="connsiteY34" fmla="*/ 152112 h 205807"/>
                <a:gd name="connsiteX35" fmla="*/ 2100772 w 2148321"/>
                <a:gd name="connsiteY35" fmla="*/ 54177 h 205807"/>
                <a:gd name="connsiteX36" fmla="*/ 2100772 w 2148321"/>
                <a:gd name="connsiteY36" fmla="*/ 37329 h 205807"/>
                <a:gd name="connsiteX37" fmla="*/ 2093085 w 2148321"/>
                <a:gd name="connsiteY37" fmla="*/ 0 h 205807"/>
                <a:gd name="connsiteX38" fmla="*/ 2140782 w 2148321"/>
                <a:gd name="connsiteY38" fmla="*/ 0 h 205807"/>
                <a:gd name="connsiteX39" fmla="*/ 2148321 w 2148321"/>
                <a:gd name="connsiteY39" fmla="*/ 36602 h 205807"/>
                <a:gd name="connsiteX40" fmla="*/ 2148321 w 2148321"/>
                <a:gd name="connsiteY40" fmla="*/ 61437 h 205807"/>
                <a:gd name="connsiteX41" fmla="*/ 2001049 w 2148321"/>
                <a:gd name="connsiteY41" fmla="*/ 205807 h 205807"/>
                <a:gd name="connsiteX42" fmla="*/ 1513031 w 2148321"/>
                <a:gd name="connsiteY42" fmla="*/ 205807 h 205807"/>
                <a:gd name="connsiteX43" fmla="*/ 1455706 w 2148321"/>
                <a:gd name="connsiteY43" fmla="*/ 194462 h 205807"/>
                <a:gd name="connsiteX44" fmla="*/ 1415600 w 2148321"/>
                <a:gd name="connsiteY44" fmla="*/ 167954 h 205807"/>
                <a:gd name="connsiteX45" fmla="*/ 1375494 w 2148321"/>
                <a:gd name="connsiteY45" fmla="*/ 194462 h 205807"/>
                <a:gd name="connsiteX46" fmla="*/ 1318169 w 2148321"/>
                <a:gd name="connsiteY46" fmla="*/ 205807 h 205807"/>
                <a:gd name="connsiteX47" fmla="*/ 830151 w 2148321"/>
                <a:gd name="connsiteY47" fmla="*/ 205807 h 205807"/>
                <a:gd name="connsiteX48" fmla="*/ 772826 w 2148321"/>
                <a:gd name="connsiteY48" fmla="*/ 194462 h 205807"/>
                <a:gd name="connsiteX49" fmla="*/ 732721 w 2148321"/>
                <a:gd name="connsiteY49" fmla="*/ 167955 h 205807"/>
                <a:gd name="connsiteX50" fmla="*/ 692615 w 2148321"/>
                <a:gd name="connsiteY50" fmla="*/ 194462 h 205807"/>
                <a:gd name="connsiteX51" fmla="*/ 635290 w 2148321"/>
                <a:gd name="connsiteY51" fmla="*/ 205807 h 205807"/>
                <a:gd name="connsiteX52" fmla="*/ 147272 w 2148321"/>
                <a:gd name="connsiteY52" fmla="*/ 205807 h 205807"/>
                <a:gd name="connsiteX53" fmla="*/ 0 w 2148321"/>
                <a:gd name="connsiteY53" fmla="*/ 61437 h 205807"/>
                <a:gd name="connsiteX54" fmla="*/ 0 w 2148321"/>
                <a:gd name="connsiteY54" fmla="*/ 36602 h 205807"/>
                <a:gd name="connsiteX55" fmla="*/ 7539 w 2148321"/>
                <a:gd name="connsiteY55"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694452 w 2148321"/>
                <a:gd name="connsiteY8" fmla="*/ 117632 h 205807"/>
                <a:gd name="connsiteX9" fmla="*/ 682879 w 2148321"/>
                <a:gd name="connsiteY9" fmla="*/ 61437 h 205807"/>
                <a:gd name="connsiteX10" fmla="*/ 682879 w 2148321"/>
                <a:gd name="connsiteY10" fmla="*/ 36602 h 205807"/>
                <a:gd name="connsiteX11" fmla="*/ 782562 w 2148321"/>
                <a:gd name="connsiteY11" fmla="*/ 36602 h 205807"/>
                <a:gd name="connsiteX12" fmla="*/ 782562 w 2148321"/>
                <a:gd name="connsiteY12" fmla="*/ 61437 h 205807"/>
                <a:gd name="connsiteX13" fmla="*/ 770989 w 2148321"/>
                <a:gd name="connsiteY13" fmla="*/ 117632 h 205807"/>
                <a:gd name="connsiteX14" fmla="*/ 766799 w 2148321"/>
                <a:gd name="connsiteY14" fmla="*/ 123723 h 205807"/>
                <a:gd name="connsiteX15" fmla="*/ 798108 w 2148321"/>
                <a:gd name="connsiteY15" fmla="*/ 144416 h 205807"/>
                <a:gd name="connsiteX16" fmla="*/ 836995 w 2148321"/>
                <a:gd name="connsiteY16" fmla="*/ 152112 h 205807"/>
                <a:gd name="connsiteX17" fmla="*/ 1317989 w 2148321"/>
                <a:gd name="connsiteY17" fmla="*/ 152112 h 205807"/>
                <a:gd name="connsiteX18" fmla="*/ 1356876 w 2148321"/>
                <a:gd name="connsiteY18" fmla="*/ 144416 h 205807"/>
                <a:gd name="connsiteX19" fmla="*/ 1383604 w 2148321"/>
                <a:gd name="connsiteY19" fmla="*/ 126751 h 205807"/>
                <a:gd name="connsiteX20" fmla="*/ 1377332 w 2148321"/>
                <a:gd name="connsiteY20" fmla="*/ 117632 h 205807"/>
                <a:gd name="connsiteX21" fmla="*/ 1365759 w 2148321"/>
                <a:gd name="connsiteY21" fmla="*/ 61437 h 205807"/>
                <a:gd name="connsiteX22" fmla="*/ 1365759 w 2148321"/>
                <a:gd name="connsiteY22" fmla="*/ 36602 h 205807"/>
                <a:gd name="connsiteX23" fmla="*/ 1373298 w 2148321"/>
                <a:gd name="connsiteY23" fmla="*/ 0 h 205807"/>
                <a:gd name="connsiteX24" fmla="*/ 1410205 w 2148321"/>
                <a:gd name="connsiteY24" fmla="*/ 0 h 205807"/>
                <a:gd name="connsiteX25" fmla="*/ 1427659 w 2148321"/>
                <a:gd name="connsiteY25" fmla="*/ 0 h 205807"/>
                <a:gd name="connsiteX26" fmla="*/ 1457902 w 2148321"/>
                <a:gd name="connsiteY26" fmla="*/ 0 h 205807"/>
                <a:gd name="connsiteX27" fmla="*/ 1465441 w 2148321"/>
                <a:gd name="connsiteY27" fmla="*/ 36602 h 205807"/>
                <a:gd name="connsiteX28" fmla="*/ 1465441 w 2148321"/>
                <a:gd name="connsiteY28" fmla="*/ 61437 h 205807"/>
                <a:gd name="connsiteX29" fmla="*/ 1453868 w 2148321"/>
                <a:gd name="connsiteY29" fmla="*/ 117632 h 205807"/>
                <a:gd name="connsiteX30" fmla="*/ 1449679 w 2148321"/>
                <a:gd name="connsiteY30" fmla="*/ 123723 h 205807"/>
                <a:gd name="connsiteX31" fmla="*/ 1480988 w 2148321"/>
                <a:gd name="connsiteY31" fmla="*/ 144416 h 205807"/>
                <a:gd name="connsiteX32" fmla="*/ 1519875 w 2148321"/>
                <a:gd name="connsiteY32" fmla="*/ 152112 h 205807"/>
                <a:gd name="connsiteX33" fmla="*/ 2000869 w 2148321"/>
                <a:gd name="connsiteY33" fmla="*/ 152112 h 205807"/>
                <a:gd name="connsiteX34" fmla="*/ 2100772 w 2148321"/>
                <a:gd name="connsiteY34" fmla="*/ 54177 h 205807"/>
                <a:gd name="connsiteX35" fmla="*/ 2100772 w 2148321"/>
                <a:gd name="connsiteY35" fmla="*/ 37329 h 205807"/>
                <a:gd name="connsiteX36" fmla="*/ 2093085 w 2148321"/>
                <a:gd name="connsiteY36" fmla="*/ 0 h 205807"/>
                <a:gd name="connsiteX37" fmla="*/ 2140782 w 2148321"/>
                <a:gd name="connsiteY37" fmla="*/ 0 h 205807"/>
                <a:gd name="connsiteX38" fmla="*/ 2148321 w 2148321"/>
                <a:gd name="connsiteY38" fmla="*/ 36602 h 205807"/>
                <a:gd name="connsiteX39" fmla="*/ 2148321 w 2148321"/>
                <a:gd name="connsiteY39" fmla="*/ 61437 h 205807"/>
                <a:gd name="connsiteX40" fmla="*/ 2001049 w 2148321"/>
                <a:gd name="connsiteY40" fmla="*/ 205807 h 205807"/>
                <a:gd name="connsiteX41" fmla="*/ 1513031 w 2148321"/>
                <a:gd name="connsiteY41" fmla="*/ 205807 h 205807"/>
                <a:gd name="connsiteX42" fmla="*/ 1455706 w 2148321"/>
                <a:gd name="connsiteY42" fmla="*/ 194462 h 205807"/>
                <a:gd name="connsiteX43" fmla="*/ 1415600 w 2148321"/>
                <a:gd name="connsiteY43" fmla="*/ 167954 h 205807"/>
                <a:gd name="connsiteX44" fmla="*/ 1375494 w 2148321"/>
                <a:gd name="connsiteY44" fmla="*/ 194462 h 205807"/>
                <a:gd name="connsiteX45" fmla="*/ 1318169 w 2148321"/>
                <a:gd name="connsiteY45" fmla="*/ 205807 h 205807"/>
                <a:gd name="connsiteX46" fmla="*/ 830151 w 2148321"/>
                <a:gd name="connsiteY46" fmla="*/ 205807 h 205807"/>
                <a:gd name="connsiteX47" fmla="*/ 772826 w 2148321"/>
                <a:gd name="connsiteY47" fmla="*/ 194462 h 205807"/>
                <a:gd name="connsiteX48" fmla="*/ 732721 w 2148321"/>
                <a:gd name="connsiteY48" fmla="*/ 167955 h 205807"/>
                <a:gd name="connsiteX49" fmla="*/ 692615 w 2148321"/>
                <a:gd name="connsiteY49" fmla="*/ 194462 h 205807"/>
                <a:gd name="connsiteX50" fmla="*/ 635290 w 2148321"/>
                <a:gd name="connsiteY50" fmla="*/ 205807 h 205807"/>
                <a:gd name="connsiteX51" fmla="*/ 147272 w 2148321"/>
                <a:gd name="connsiteY51" fmla="*/ 205807 h 205807"/>
                <a:gd name="connsiteX52" fmla="*/ 0 w 2148321"/>
                <a:gd name="connsiteY52" fmla="*/ 61437 h 205807"/>
                <a:gd name="connsiteX53" fmla="*/ 0 w 2148321"/>
                <a:gd name="connsiteY53" fmla="*/ 36602 h 205807"/>
                <a:gd name="connsiteX54" fmla="*/ 7539 w 2148321"/>
                <a:gd name="connsiteY54"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694452 w 2148321"/>
                <a:gd name="connsiteY8" fmla="*/ 117632 h 205807"/>
                <a:gd name="connsiteX9" fmla="*/ 682879 w 2148321"/>
                <a:gd name="connsiteY9" fmla="*/ 61437 h 205807"/>
                <a:gd name="connsiteX10" fmla="*/ 782562 w 2148321"/>
                <a:gd name="connsiteY10" fmla="*/ 36602 h 205807"/>
                <a:gd name="connsiteX11" fmla="*/ 782562 w 2148321"/>
                <a:gd name="connsiteY11" fmla="*/ 61437 h 205807"/>
                <a:gd name="connsiteX12" fmla="*/ 770989 w 2148321"/>
                <a:gd name="connsiteY12" fmla="*/ 117632 h 205807"/>
                <a:gd name="connsiteX13" fmla="*/ 766799 w 2148321"/>
                <a:gd name="connsiteY13" fmla="*/ 123723 h 205807"/>
                <a:gd name="connsiteX14" fmla="*/ 798108 w 2148321"/>
                <a:gd name="connsiteY14" fmla="*/ 144416 h 205807"/>
                <a:gd name="connsiteX15" fmla="*/ 836995 w 2148321"/>
                <a:gd name="connsiteY15" fmla="*/ 152112 h 205807"/>
                <a:gd name="connsiteX16" fmla="*/ 1317989 w 2148321"/>
                <a:gd name="connsiteY16" fmla="*/ 152112 h 205807"/>
                <a:gd name="connsiteX17" fmla="*/ 1356876 w 2148321"/>
                <a:gd name="connsiteY17" fmla="*/ 144416 h 205807"/>
                <a:gd name="connsiteX18" fmla="*/ 1383604 w 2148321"/>
                <a:gd name="connsiteY18" fmla="*/ 126751 h 205807"/>
                <a:gd name="connsiteX19" fmla="*/ 1377332 w 2148321"/>
                <a:gd name="connsiteY19" fmla="*/ 117632 h 205807"/>
                <a:gd name="connsiteX20" fmla="*/ 1365759 w 2148321"/>
                <a:gd name="connsiteY20" fmla="*/ 61437 h 205807"/>
                <a:gd name="connsiteX21" fmla="*/ 1365759 w 2148321"/>
                <a:gd name="connsiteY21" fmla="*/ 36602 h 205807"/>
                <a:gd name="connsiteX22" fmla="*/ 1373298 w 2148321"/>
                <a:gd name="connsiteY22" fmla="*/ 0 h 205807"/>
                <a:gd name="connsiteX23" fmla="*/ 1410205 w 2148321"/>
                <a:gd name="connsiteY23" fmla="*/ 0 h 205807"/>
                <a:gd name="connsiteX24" fmla="*/ 1427659 w 2148321"/>
                <a:gd name="connsiteY24" fmla="*/ 0 h 205807"/>
                <a:gd name="connsiteX25" fmla="*/ 1457902 w 2148321"/>
                <a:gd name="connsiteY25" fmla="*/ 0 h 205807"/>
                <a:gd name="connsiteX26" fmla="*/ 1465441 w 2148321"/>
                <a:gd name="connsiteY26" fmla="*/ 36602 h 205807"/>
                <a:gd name="connsiteX27" fmla="*/ 1465441 w 2148321"/>
                <a:gd name="connsiteY27" fmla="*/ 61437 h 205807"/>
                <a:gd name="connsiteX28" fmla="*/ 1453868 w 2148321"/>
                <a:gd name="connsiteY28" fmla="*/ 117632 h 205807"/>
                <a:gd name="connsiteX29" fmla="*/ 1449679 w 2148321"/>
                <a:gd name="connsiteY29" fmla="*/ 123723 h 205807"/>
                <a:gd name="connsiteX30" fmla="*/ 1480988 w 2148321"/>
                <a:gd name="connsiteY30" fmla="*/ 144416 h 205807"/>
                <a:gd name="connsiteX31" fmla="*/ 1519875 w 2148321"/>
                <a:gd name="connsiteY31" fmla="*/ 152112 h 205807"/>
                <a:gd name="connsiteX32" fmla="*/ 2000869 w 2148321"/>
                <a:gd name="connsiteY32" fmla="*/ 152112 h 205807"/>
                <a:gd name="connsiteX33" fmla="*/ 2100772 w 2148321"/>
                <a:gd name="connsiteY33" fmla="*/ 54177 h 205807"/>
                <a:gd name="connsiteX34" fmla="*/ 2100772 w 2148321"/>
                <a:gd name="connsiteY34" fmla="*/ 37329 h 205807"/>
                <a:gd name="connsiteX35" fmla="*/ 2093085 w 2148321"/>
                <a:gd name="connsiteY35" fmla="*/ 0 h 205807"/>
                <a:gd name="connsiteX36" fmla="*/ 2140782 w 2148321"/>
                <a:gd name="connsiteY36" fmla="*/ 0 h 205807"/>
                <a:gd name="connsiteX37" fmla="*/ 2148321 w 2148321"/>
                <a:gd name="connsiteY37" fmla="*/ 36602 h 205807"/>
                <a:gd name="connsiteX38" fmla="*/ 2148321 w 2148321"/>
                <a:gd name="connsiteY38" fmla="*/ 61437 h 205807"/>
                <a:gd name="connsiteX39" fmla="*/ 2001049 w 2148321"/>
                <a:gd name="connsiteY39" fmla="*/ 205807 h 205807"/>
                <a:gd name="connsiteX40" fmla="*/ 1513031 w 2148321"/>
                <a:gd name="connsiteY40" fmla="*/ 205807 h 205807"/>
                <a:gd name="connsiteX41" fmla="*/ 1455706 w 2148321"/>
                <a:gd name="connsiteY41" fmla="*/ 194462 h 205807"/>
                <a:gd name="connsiteX42" fmla="*/ 1415600 w 2148321"/>
                <a:gd name="connsiteY42" fmla="*/ 167954 h 205807"/>
                <a:gd name="connsiteX43" fmla="*/ 1375494 w 2148321"/>
                <a:gd name="connsiteY43" fmla="*/ 194462 h 205807"/>
                <a:gd name="connsiteX44" fmla="*/ 1318169 w 2148321"/>
                <a:gd name="connsiteY44" fmla="*/ 205807 h 205807"/>
                <a:gd name="connsiteX45" fmla="*/ 830151 w 2148321"/>
                <a:gd name="connsiteY45" fmla="*/ 205807 h 205807"/>
                <a:gd name="connsiteX46" fmla="*/ 772826 w 2148321"/>
                <a:gd name="connsiteY46" fmla="*/ 194462 h 205807"/>
                <a:gd name="connsiteX47" fmla="*/ 732721 w 2148321"/>
                <a:gd name="connsiteY47" fmla="*/ 167955 h 205807"/>
                <a:gd name="connsiteX48" fmla="*/ 692615 w 2148321"/>
                <a:gd name="connsiteY48" fmla="*/ 194462 h 205807"/>
                <a:gd name="connsiteX49" fmla="*/ 635290 w 2148321"/>
                <a:gd name="connsiteY49" fmla="*/ 205807 h 205807"/>
                <a:gd name="connsiteX50" fmla="*/ 147272 w 2148321"/>
                <a:gd name="connsiteY50" fmla="*/ 205807 h 205807"/>
                <a:gd name="connsiteX51" fmla="*/ 0 w 2148321"/>
                <a:gd name="connsiteY51" fmla="*/ 61437 h 205807"/>
                <a:gd name="connsiteX52" fmla="*/ 0 w 2148321"/>
                <a:gd name="connsiteY52" fmla="*/ 36602 h 205807"/>
                <a:gd name="connsiteX53" fmla="*/ 7539 w 2148321"/>
                <a:gd name="connsiteY53"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694452 w 2148321"/>
                <a:gd name="connsiteY8" fmla="*/ 117632 h 205807"/>
                <a:gd name="connsiteX9" fmla="*/ 682879 w 2148321"/>
                <a:gd name="connsiteY9" fmla="*/ 61437 h 205807"/>
                <a:gd name="connsiteX10" fmla="*/ 782562 w 2148321"/>
                <a:gd name="connsiteY10" fmla="*/ 61437 h 205807"/>
                <a:gd name="connsiteX11" fmla="*/ 770989 w 2148321"/>
                <a:gd name="connsiteY11" fmla="*/ 117632 h 205807"/>
                <a:gd name="connsiteX12" fmla="*/ 766799 w 2148321"/>
                <a:gd name="connsiteY12" fmla="*/ 123723 h 205807"/>
                <a:gd name="connsiteX13" fmla="*/ 798108 w 2148321"/>
                <a:gd name="connsiteY13" fmla="*/ 144416 h 205807"/>
                <a:gd name="connsiteX14" fmla="*/ 836995 w 2148321"/>
                <a:gd name="connsiteY14" fmla="*/ 152112 h 205807"/>
                <a:gd name="connsiteX15" fmla="*/ 1317989 w 2148321"/>
                <a:gd name="connsiteY15" fmla="*/ 152112 h 205807"/>
                <a:gd name="connsiteX16" fmla="*/ 1356876 w 2148321"/>
                <a:gd name="connsiteY16" fmla="*/ 144416 h 205807"/>
                <a:gd name="connsiteX17" fmla="*/ 1383604 w 2148321"/>
                <a:gd name="connsiteY17" fmla="*/ 126751 h 205807"/>
                <a:gd name="connsiteX18" fmla="*/ 1377332 w 2148321"/>
                <a:gd name="connsiteY18" fmla="*/ 117632 h 205807"/>
                <a:gd name="connsiteX19" fmla="*/ 1365759 w 2148321"/>
                <a:gd name="connsiteY19" fmla="*/ 61437 h 205807"/>
                <a:gd name="connsiteX20" fmla="*/ 1365759 w 2148321"/>
                <a:gd name="connsiteY20" fmla="*/ 36602 h 205807"/>
                <a:gd name="connsiteX21" fmla="*/ 1373298 w 2148321"/>
                <a:gd name="connsiteY21" fmla="*/ 0 h 205807"/>
                <a:gd name="connsiteX22" fmla="*/ 1410205 w 2148321"/>
                <a:gd name="connsiteY22" fmla="*/ 0 h 205807"/>
                <a:gd name="connsiteX23" fmla="*/ 1427659 w 2148321"/>
                <a:gd name="connsiteY23" fmla="*/ 0 h 205807"/>
                <a:gd name="connsiteX24" fmla="*/ 1457902 w 2148321"/>
                <a:gd name="connsiteY24" fmla="*/ 0 h 205807"/>
                <a:gd name="connsiteX25" fmla="*/ 1465441 w 2148321"/>
                <a:gd name="connsiteY25" fmla="*/ 36602 h 205807"/>
                <a:gd name="connsiteX26" fmla="*/ 1465441 w 2148321"/>
                <a:gd name="connsiteY26" fmla="*/ 61437 h 205807"/>
                <a:gd name="connsiteX27" fmla="*/ 1453868 w 2148321"/>
                <a:gd name="connsiteY27" fmla="*/ 117632 h 205807"/>
                <a:gd name="connsiteX28" fmla="*/ 1449679 w 2148321"/>
                <a:gd name="connsiteY28" fmla="*/ 123723 h 205807"/>
                <a:gd name="connsiteX29" fmla="*/ 1480988 w 2148321"/>
                <a:gd name="connsiteY29" fmla="*/ 144416 h 205807"/>
                <a:gd name="connsiteX30" fmla="*/ 1519875 w 2148321"/>
                <a:gd name="connsiteY30" fmla="*/ 152112 h 205807"/>
                <a:gd name="connsiteX31" fmla="*/ 2000869 w 2148321"/>
                <a:gd name="connsiteY31" fmla="*/ 152112 h 205807"/>
                <a:gd name="connsiteX32" fmla="*/ 2100772 w 2148321"/>
                <a:gd name="connsiteY32" fmla="*/ 54177 h 205807"/>
                <a:gd name="connsiteX33" fmla="*/ 2100772 w 2148321"/>
                <a:gd name="connsiteY33" fmla="*/ 37329 h 205807"/>
                <a:gd name="connsiteX34" fmla="*/ 2093085 w 2148321"/>
                <a:gd name="connsiteY34" fmla="*/ 0 h 205807"/>
                <a:gd name="connsiteX35" fmla="*/ 2140782 w 2148321"/>
                <a:gd name="connsiteY35" fmla="*/ 0 h 205807"/>
                <a:gd name="connsiteX36" fmla="*/ 2148321 w 2148321"/>
                <a:gd name="connsiteY36" fmla="*/ 36602 h 205807"/>
                <a:gd name="connsiteX37" fmla="*/ 2148321 w 2148321"/>
                <a:gd name="connsiteY37" fmla="*/ 61437 h 205807"/>
                <a:gd name="connsiteX38" fmla="*/ 2001049 w 2148321"/>
                <a:gd name="connsiteY38" fmla="*/ 205807 h 205807"/>
                <a:gd name="connsiteX39" fmla="*/ 1513031 w 2148321"/>
                <a:gd name="connsiteY39" fmla="*/ 205807 h 205807"/>
                <a:gd name="connsiteX40" fmla="*/ 1455706 w 2148321"/>
                <a:gd name="connsiteY40" fmla="*/ 194462 h 205807"/>
                <a:gd name="connsiteX41" fmla="*/ 1415600 w 2148321"/>
                <a:gd name="connsiteY41" fmla="*/ 167954 h 205807"/>
                <a:gd name="connsiteX42" fmla="*/ 1375494 w 2148321"/>
                <a:gd name="connsiteY42" fmla="*/ 194462 h 205807"/>
                <a:gd name="connsiteX43" fmla="*/ 1318169 w 2148321"/>
                <a:gd name="connsiteY43" fmla="*/ 205807 h 205807"/>
                <a:gd name="connsiteX44" fmla="*/ 830151 w 2148321"/>
                <a:gd name="connsiteY44" fmla="*/ 205807 h 205807"/>
                <a:gd name="connsiteX45" fmla="*/ 772826 w 2148321"/>
                <a:gd name="connsiteY45" fmla="*/ 194462 h 205807"/>
                <a:gd name="connsiteX46" fmla="*/ 732721 w 2148321"/>
                <a:gd name="connsiteY46" fmla="*/ 167955 h 205807"/>
                <a:gd name="connsiteX47" fmla="*/ 692615 w 2148321"/>
                <a:gd name="connsiteY47" fmla="*/ 194462 h 205807"/>
                <a:gd name="connsiteX48" fmla="*/ 635290 w 2148321"/>
                <a:gd name="connsiteY48" fmla="*/ 205807 h 205807"/>
                <a:gd name="connsiteX49" fmla="*/ 147272 w 2148321"/>
                <a:gd name="connsiteY49" fmla="*/ 205807 h 205807"/>
                <a:gd name="connsiteX50" fmla="*/ 0 w 2148321"/>
                <a:gd name="connsiteY50" fmla="*/ 61437 h 205807"/>
                <a:gd name="connsiteX51" fmla="*/ 0 w 2148321"/>
                <a:gd name="connsiteY51" fmla="*/ 36602 h 205807"/>
                <a:gd name="connsiteX52" fmla="*/ 7539 w 2148321"/>
                <a:gd name="connsiteY52"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694452 w 2148321"/>
                <a:gd name="connsiteY8" fmla="*/ 117632 h 205807"/>
                <a:gd name="connsiteX9" fmla="*/ 682879 w 2148321"/>
                <a:gd name="connsiteY9" fmla="*/ 61437 h 205807"/>
                <a:gd name="connsiteX10" fmla="*/ 728639 w 2148321"/>
                <a:gd name="connsiteY10" fmla="*/ 60689 h 205807"/>
                <a:gd name="connsiteX11" fmla="*/ 782562 w 2148321"/>
                <a:gd name="connsiteY11" fmla="*/ 61437 h 205807"/>
                <a:gd name="connsiteX12" fmla="*/ 770989 w 2148321"/>
                <a:gd name="connsiteY12" fmla="*/ 117632 h 205807"/>
                <a:gd name="connsiteX13" fmla="*/ 766799 w 2148321"/>
                <a:gd name="connsiteY13" fmla="*/ 123723 h 205807"/>
                <a:gd name="connsiteX14" fmla="*/ 798108 w 2148321"/>
                <a:gd name="connsiteY14" fmla="*/ 144416 h 205807"/>
                <a:gd name="connsiteX15" fmla="*/ 836995 w 2148321"/>
                <a:gd name="connsiteY15" fmla="*/ 152112 h 205807"/>
                <a:gd name="connsiteX16" fmla="*/ 1317989 w 2148321"/>
                <a:gd name="connsiteY16" fmla="*/ 152112 h 205807"/>
                <a:gd name="connsiteX17" fmla="*/ 1356876 w 2148321"/>
                <a:gd name="connsiteY17" fmla="*/ 144416 h 205807"/>
                <a:gd name="connsiteX18" fmla="*/ 1383604 w 2148321"/>
                <a:gd name="connsiteY18" fmla="*/ 126751 h 205807"/>
                <a:gd name="connsiteX19" fmla="*/ 1377332 w 2148321"/>
                <a:gd name="connsiteY19" fmla="*/ 117632 h 205807"/>
                <a:gd name="connsiteX20" fmla="*/ 1365759 w 2148321"/>
                <a:gd name="connsiteY20" fmla="*/ 61437 h 205807"/>
                <a:gd name="connsiteX21" fmla="*/ 1365759 w 2148321"/>
                <a:gd name="connsiteY21" fmla="*/ 36602 h 205807"/>
                <a:gd name="connsiteX22" fmla="*/ 1373298 w 2148321"/>
                <a:gd name="connsiteY22" fmla="*/ 0 h 205807"/>
                <a:gd name="connsiteX23" fmla="*/ 1410205 w 2148321"/>
                <a:gd name="connsiteY23" fmla="*/ 0 h 205807"/>
                <a:gd name="connsiteX24" fmla="*/ 1427659 w 2148321"/>
                <a:gd name="connsiteY24" fmla="*/ 0 h 205807"/>
                <a:gd name="connsiteX25" fmla="*/ 1457902 w 2148321"/>
                <a:gd name="connsiteY25" fmla="*/ 0 h 205807"/>
                <a:gd name="connsiteX26" fmla="*/ 1465441 w 2148321"/>
                <a:gd name="connsiteY26" fmla="*/ 36602 h 205807"/>
                <a:gd name="connsiteX27" fmla="*/ 1465441 w 2148321"/>
                <a:gd name="connsiteY27" fmla="*/ 61437 h 205807"/>
                <a:gd name="connsiteX28" fmla="*/ 1453868 w 2148321"/>
                <a:gd name="connsiteY28" fmla="*/ 117632 h 205807"/>
                <a:gd name="connsiteX29" fmla="*/ 1449679 w 2148321"/>
                <a:gd name="connsiteY29" fmla="*/ 123723 h 205807"/>
                <a:gd name="connsiteX30" fmla="*/ 1480988 w 2148321"/>
                <a:gd name="connsiteY30" fmla="*/ 144416 h 205807"/>
                <a:gd name="connsiteX31" fmla="*/ 1519875 w 2148321"/>
                <a:gd name="connsiteY31" fmla="*/ 152112 h 205807"/>
                <a:gd name="connsiteX32" fmla="*/ 2000869 w 2148321"/>
                <a:gd name="connsiteY32" fmla="*/ 152112 h 205807"/>
                <a:gd name="connsiteX33" fmla="*/ 2100772 w 2148321"/>
                <a:gd name="connsiteY33" fmla="*/ 54177 h 205807"/>
                <a:gd name="connsiteX34" fmla="*/ 2100772 w 2148321"/>
                <a:gd name="connsiteY34" fmla="*/ 37329 h 205807"/>
                <a:gd name="connsiteX35" fmla="*/ 2093085 w 2148321"/>
                <a:gd name="connsiteY35" fmla="*/ 0 h 205807"/>
                <a:gd name="connsiteX36" fmla="*/ 2140782 w 2148321"/>
                <a:gd name="connsiteY36" fmla="*/ 0 h 205807"/>
                <a:gd name="connsiteX37" fmla="*/ 2148321 w 2148321"/>
                <a:gd name="connsiteY37" fmla="*/ 36602 h 205807"/>
                <a:gd name="connsiteX38" fmla="*/ 2148321 w 2148321"/>
                <a:gd name="connsiteY38" fmla="*/ 61437 h 205807"/>
                <a:gd name="connsiteX39" fmla="*/ 2001049 w 2148321"/>
                <a:gd name="connsiteY39" fmla="*/ 205807 h 205807"/>
                <a:gd name="connsiteX40" fmla="*/ 1513031 w 2148321"/>
                <a:gd name="connsiteY40" fmla="*/ 205807 h 205807"/>
                <a:gd name="connsiteX41" fmla="*/ 1455706 w 2148321"/>
                <a:gd name="connsiteY41" fmla="*/ 194462 h 205807"/>
                <a:gd name="connsiteX42" fmla="*/ 1415600 w 2148321"/>
                <a:gd name="connsiteY42" fmla="*/ 167954 h 205807"/>
                <a:gd name="connsiteX43" fmla="*/ 1375494 w 2148321"/>
                <a:gd name="connsiteY43" fmla="*/ 194462 h 205807"/>
                <a:gd name="connsiteX44" fmla="*/ 1318169 w 2148321"/>
                <a:gd name="connsiteY44" fmla="*/ 205807 h 205807"/>
                <a:gd name="connsiteX45" fmla="*/ 830151 w 2148321"/>
                <a:gd name="connsiteY45" fmla="*/ 205807 h 205807"/>
                <a:gd name="connsiteX46" fmla="*/ 772826 w 2148321"/>
                <a:gd name="connsiteY46" fmla="*/ 194462 h 205807"/>
                <a:gd name="connsiteX47" fmla="*/ 732721 w 2148321"/>
                <a:gd name="connsiteY47" fmla="*/ 167955 h 205807"/>
                <a:gd name="connsiteX48" fmla="*/ 692615 w 2148321"/>
                <a:gd name="connsiteY48" fmla="*/ 194462 h 205807"/>
                <a:gd name="connsiteX49" fmla="*/ 635290 w 2148321"/>
                <a:gd name="connsiteY49" fmla="*/ 205807 h 205807"/>
                <a:gd name="connsiteX50" fmla="*/ 147272 w 2148321"/>
                <a:gd name="connsiteY50" fmla="*/ 205807 h 205807"/>
                <a:gd name="connsiteX51" fmla="*/ 0 w 2148321"/>
                <a:gd name="connsiteY51" fmla="*/ 61437 h 205807"/>
                <a:gd name="connsiteX52" fmla="*/ 0 w 2148321"/>
                <a:gd name="connsiteY52" fmla="*/ 36602 h 205807"/>
                <a:gd name="connsiteX53" fmla="*/ 7539 w 2148321"/>
                <a:gd name="connsiteY53"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694452 w 2148321"/>
                <a:gd name="connsiteY8" fmla="*/ 117632 h 205807"/>
                <a:gd name="connsiteX9" fmla="*/ 728639 w 2148321"/>
                <a:gd name="connsiteY9" fmla="*/ 60689 h 205807"/>
                <a:gd name="connsiteX10" fmla="*/ 782562 w 2148321"/>
                <a:gd name="connsiteY10" fmla="*/ 61437 h 205807"/>
                <a:gd name="connsiteX11" fmla="*/ 770989 w 2148321"/>
                <a:gd name="connsiteY11" fmla="*/ 117632 h 205807"/>
                <a:gd name="connsiteX12" fmla="*/ 766799 w 2148321"/>
                <a:gd name="connsiteY12" fmla="*/ 123723 h 205807"/>
                <a:gd name="connsiteX13" fmla="*/ 798108 w 2148321"/>
                <a:gd name="connsiteY13" fmla="*/ 144416 h 205807"/>
                <a:gd name="connsiteX14" fmla="*/ 836995 w 2148321"/>
                <a:gd name="connsiteY14" fmla="*/ 152112 h 205807"/>
                <a:gd name="connsiteX15" fmla="*/ 1317989 w 2148321"/>
                <a:gd name="connsiteY15" fmla="*/ 152112 h 205807"/>
                <a:gd name="connsiteX16" fmla="*/ 1356876 w 2148321"/>
                <a:gd name="connsiteY16" fmla="*/ 144416 h 205807"/>
                <a:gd name="connsiteX17" fmla="*/ 1383604 w 2148321"/>
                <a:gd name="connsiteY17" fmla="*/ 126751 h 205807"/>
                <a:gd name="connsiteX18" fmla="*/ 1377332 w 2148321"/>
                <a:gd name="connsiteY18" fmla="*/ 117632 h 205807"/>
                <a:gd name="connsiteX19" fmla="*/ 1365759 w 2148321"/>
                <a:gd name="connsiteY19" fmla="*/ 61437 h 205807"/>
                <a:gd name="connsiteX20" fmla="*/ 1365759 w 2148321"/>
                <a:gd name="connsiteY20" fmla="*/ 36602 h 205807"/>
                <a:gd name="connsiteX21" fmla="*/ 1373298 w 2148321"/>
                <a:gd name="connsiteY21" fmla="*/ 0 h 205807"/>
                <a:gd name="connsiteX22" fmla="*/ 1410205 w 2148321"/>
                <a:gd name="connsiteY22" fmla="*/ 0 h 205807"/>
                <a:gd name="connsiteX23" fmla="*/ 1427659 w 2148321"/>
                <a:gd name="connsiteY23" fmla="*/ 0 h 205807"/>
                <a:gd name="connsiteX24" fmla="*/ 1457902 w 2148321"/>
                <a:gd name="connsiteY24" fmla="*/ 0 h 205807"/>
                <a:gd name="connsiteX25" fmla="*/ 1465441 w 2148321"/>
                <a:gd name="connsiteY25" fmla="*/ 36602 h 205807"/>
                <a:gd name="connsiteX26" fmla="*/ 1465441 w 2148321"/>
                <a:gd name="connsiteY26" fmla="*/ 61437 h 205807"/>
                <a:gd name="connsiteX27" fmla="*/ 1453868 w 2148321"/>
                <a:gd name="connsiteY27" fmla="*/ 117632 h 205807"/>
                <a:gd name="connsiteX28" fmla="*/ 1449679 w 2148321"/>
                <a:gd name="connsiteY28" fmla="*/ 123723 h 205807"/>
                <a:gd name="connsiteX29" fmla="*/ 1480988 w 2148321"/>
                <a:gd name="connsiteY29" fmla="*/ 144416 h 205807"/>
                <a:gd name="connsiteX30" fmla="*/ 1519875 w 2148321"/>
                <a:gd name="connsiteY30" fmla="*/ 152112 h 205807"/>
                <a:gd name="connsiteX31" fmla="*/ 2000869 w 2148321"/>
                <a:gd name="connsiteY31" fmla="*/ 152112 h 205807"/>
                <a:gd name="connsiteX32" fmla="*/ 2100772 w 2148321"/>
                <a:gd name="connsiteY32" fmla="*/ 54177 h 205807"/>
                <a:gd name="connsiteX33" fmla="*/ 2100772 w 2148321"/>
                <a:gd name="connsiteY33" fmla="*/ 37329 h 205807"/>
                <a:gd name="connsiteX34" fmla="*/ 2093085 w 2148321"/>
                <a:gd name="connsiteY34" fmla="*/ 0 h 205807"/>
                <a:gd name="connsiteX35" fmla="*/ 2140782 w 2148321"/>
                <a:gd name="connsiteY35" fmla="*/ 0 h 205807"/>
                <a:gd name="connsiteX36" fmla="*/ 2148321 w 2148321"/>
                <a:gd name="connsiteY36" fmla="*/ 36602 h 205807"/>
                <a:gd name="connsiteX37" fmla="*/ 2148321 w 2148321"/>
                <a:gd name="connsiteY37" fmla="*/ 61437 h 205807"/>
                <a:gd name="connsiteX38" fmla="*/ 2001049 w 2148321"/>
                <a:gd name="connsiteY38" fmla="*/ 205807 h 205807"/>
                <a:gd name="connsiteX39" fmla="*/ 1513031 w 2148321"/>
                <a:gd name="connsiteY39" fmla="*/ 205807 h 205807"/>
                <a:gd name="connsiteX40" fmla="*/ 1455706 w 2148321"/>
                <a:gd name="connsiteY40" fmla="*/ 194462 h 205807"/>
                <a:gd name="connsiteX41" fmla="*/ 1415600 w 2148321"/>
                <a:gd name="connsiteY41" fmla="*/ 167954 h 205807"/>
                <a:gd name="connsiteX42" fmla="*/ 1375494 w 2148321"/>
                <a:gd name="connsiteY42" fmla="*/ 194462 h 205807"/>
                <a:gd name="connsiteX43" fmla="*/ 1318169 w 2148321"/>
                <a:gd name="connsiteY43" fmla="*/ 205807 h 205807"/>
                <a:gd name="connsiteX44" fmla="*/ 830151 w 2148321"/>
                <a:gd name="connsiteY44" fmla="*/ 205807 h 205807"/>
                <a:gd name="connsiteX45" fmla="*/ 772826 w 2148321"/>
                <a:gd name="connsiteY45" fmla="*/ 194462 h 205807"/>
                <a:gd name="connsiteX46" fmla="*/ 732721 w 2148321"/>
                <a:gd name="connsiteY46" fmla="*/ 167955 h 205807"/>
                <a:gd name="connsiteX47" fmla="*/ 692615 w 2148321"/>
                <a:gd name="connsiteY47" fmla="*/ 194462 h 205807"/>
                <a:gd name="connsiteX48" fmla="*/ 635290 w 2148321"/>
                <a:gd name="connsiteY48" fmla="*/ 205807 h 205807"/>
                <a:gd name="connsiteX49" fmla="*/ 147272 w 2148321"/>
                <a:gd name="connsiteY49" fmla="*/ 205807 h 205807"/>
                <a:gd name="connsiteX50" fmla="*/ 0 w 2148321"/>
                <a:gd name="connsiteY50" fmla="*/ 61437 h 205807"/>
                <a:gd name="connsiteX51" fmla="*/ 0 w 2148321"/>
                <a:gd name="connsiteY51" fmla="*/ 36602 h 205807"/>
                <a:gd name="connsiteX52" fmla="*/ 7539 w 2148321"/>
                <a:gd name="connsiteY52"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694452 w 2148321"/>
                <a:gd name="connsiteY8" fmla="*/ 117632 h 205807"/>
                <a:gd name="connsiteX9" fmla="*/ 728639 w 2148321"/>
                <a:gd name="connsiteY9" fmla="*/ 60689 h 205807"/>
                <a:gd name="connsiteX10" fmla="*/ 770989 w 2148321"/>
                <a:gd name="connsiteY10" fmla="*/ 117632 h 205807"/>
                <a:gd name="connsiteX11" fmla="*/ 766799 w 2148321"/>
                <a:gd name="connsiteY11" fmla="*/ 123723 h 205807"/>
                <a:gd name="connsiteX12" fmla="*/ 798108 w 2148321"/>
                <a:gd name="connsiteY12" fmla="*/ 144416 h 205807"/>
                <a:gd name="connsiteX13" fmla="*/ 836995 w 2148321"/>
                <a:gd name="connsiteY13" fmla="*/ 152112 h 205807"/>
                <a:gd name="connsiteX14" fmla="*/ 1317989 w 2148321"/>
                <a:gd name="connsiteY14" fmla="*/ 152112 h 205807"/>
                <a:gd name="connsiteX15" fmla="*/ 1356876 w 2148321"/>
                <a:gd name="connsiteY15" fmla="*/ 144416 h 205807"/>
                <a:gd name="connsiteX16" fmla="*/ 1383604 w 2148321"/>
                <a:gd name="connsiteY16" fmla="*/ 126751 h 205807"/>
                <a:gd name="connsiteX17" fmla="*/ 1377332 w 2148321"/>
                <a:gd name="connsiteY17" fmla="*/ 117632 h 205807"/>
                <a:gd name="connsiteX18" fmla="*/ 1365759 w 2148321"/>
                <a:gd name="connsiteY18" fmla="*/ 61437 h 205807"/>
                <a:gd name="connsiteX19" fmla="*/ 1365759 w 2148321"/>
                <a:gd name="connsiteY19" fmla="*/ 36602 h 205807"/>
                <a:gd name="connsiteX20" fmla="*/ 1373298 w 2148321"/>
                <a:gd name="connsiteY20" fmla="*/ 0 h 205807"/>
                <a:gd name="connsiteX21" fmla="*/ 1410205 w 2148321"/>
                <a:gd name="connsiteY21" fmla="*/ 0 h 205807"/>
                <a:gd name="connsiteX22" fmla="*/ 1427659 w 2148321"/>
                <a:gd name="connsiteY22" fmla="*/ 0 h 205807"/>
                <a:gd name="connsiteX23" fmla="*/ 1457902 w 2148321"/>
                <a:gd name="connsiteY23" fmla="*/ 0 h 205807"/>
                <a:gd name="connsiteX24" fmla="*/ 1465441 w 2148321"/>
                <a:gd name="connsiteY24" fmla="*/ 36602 h 205807"/>
                <a:gd name="connsiteX25" fmla="*/ 1465441 w 2148321"/>
                <a:gd name="connsiteY25" fmla="*/ 61437 h 205807"/>
                <a:gd name="connsiteX26" fmla="*/ 1453868 w 2148321"/>
                <a:gd name="connsiteY26" fmla="*/ 117632 h 205807"/>
                <a:gd name="connsiteX27" fmla="*/ 1449679 w 2148321"/>
                <a:gd name="connsiteY27" fmla="*/ 123723 h 205807"/>
                <a:gd name="connsiteX28" fmla="*/ 1480988 w 2148321"/>
                <a:gd name="connsiteY28" fmla="*/ 144416 h 205807"/>
                <a:gd name="connsiteX29" fmla="*/ 1519875 w 2148321"/>
                <a:gd name="connsiteY29" fmla="*/ 152112 h 205807"/>
                <a:gd name="connsiteX30" fmla="*/ 2000869 w 2148321"/>
                <a:gd name="connsiteY30" fmla="*/ 152112 h 205807"/>
                <a:gd name="connsiteX31" fmla="*/ 2100772 w 2148321"/>
                <a:gd name="connsiteY31" fmla="*/ 54177 h 205807"/>
                <a:gd name="connsiteX32" fmla="*/ 2100772 w 2148321"/>
                <a:gd name="connsiteY32" fmla="*/ 37329 h 205807"/>
                <a:gd name="connsiteX33" fmla="*/ 2093085 w 2148321"/>
                <a:gd name="connsiteY33" fmla="*/ 0 h 205807"/>
                <a:gd name="connsiteX34" fmla="*/ 2140782 w 2148321"/>
                <a:gd name="connsiteY34" fmla="*/ 0 h 205807"/>
                <a:gd name="connsiteX35" fmla="*/ 2148321 w 2148321"/>
                <a:gd name="connsiteY35" fmla="*/ 36602 h 205807"/>
                <a:gd name="connsiteX36" fmla="*/ 2148321 w 2148321"/>
                <a:gd name="connsiteY36" fmla="*/ 61437 h 205807"/>
                <a:gd name="connsiteX37" fmla="*/ 2001049 w 2148321"/>
                <a:gd name="connsiteY37" fmla="*/ 205807 h 205807"/>
                <a:gd name="connsiteX38" fmla="*/ 1513031 w 2148321"/>
                <a:gd name="connsiteY38" fmla="*/ 205807 h 205807"/>
                <a:gd name="connsiteX39" fmla="*/ 1455706 w 2148321"/>
                <a:gd name="connsiteY39" fmla="*/ 194462 h 205807"/>
                <a:gd name="connsiteX40" fmla="*/ 1415600 w 2148321"/>
                <a:gd name="connsiteY40" fmla="*/ 167954 h 205807"/>
                <a:gd name="connsiteX41" fmla="*/ 1375494 w 2148321"/>
                <a:gd name="connsiteY41" fmla="*/ 194462 h 205807"/>
                <a:gd name="connsiteX42" fmla="*/ 1318169 w 2148321"/>
                <a:gd name="connsiteY42" fmla="*/ 205807 h 205807"/>
                <a:gd name="connsiteX43" fmla="*/ 830151 w 2148321"/>
                <a:gd name="connsiteY43" fmla="*/ 205807 h 205807"/>
                <a:gd name="connsiteX44" fmla="*/ 772826 w 2148321"/>
                <a:gd name="connsiteY44" fmla="*/ 194462 h 205807"/>
                <a:gd name="connsiteX45" fmla="*/ 732721 w 2148321"/>
                <a:gd name="connsiteY45" fmla="*/ 167955 h 205807"/>
                <a:gd name="connsiteX46" fmla="*/ 692615 w 2148321"/>
                <a:gd name="connsiteY46" fmla="*/ 194462 h 205807"/>
                <a:gd name="connsiteX47" fmla="*/ 635290 w 2148321"/>
                <a:gd name="connsiteY47" fmla="*/ 205807 h 205807"/>
                <a:gd name="connsiteX48" fmla="*/ 147272 w 2148321"/>
                <a:gd name="connsiteY48" fmla="*/ 205807 h 205807"/>
                <a:gd name="connsiteX49" fmla="*/ 0 w 2148321"/>
                <a:gd name="connsiteY49" fmla="*/ 61437 h 205807"/>
                <a:gd name="connsiteX50" fmla="*/ 0 w 2148321"/>
                <a:gd name="connsiteY50" fmla="*/ 36602 h 205807"/>
                <a:gd name="connsiteX51" fmla="*/ 7539 w 2148321"/>
                <a:gd name="connsiteY51"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728639 w 2148321"/>
                <a:gd name="connsiteY8" fmla="*/ 60689 h 205807"/>
                <a:gd name="connsiteX9" fmla="*/ 770989 w 2148321"/>
                <a:gd name="connsiteY9" fmla="*/ 117632 h 205807"/>
                <a:gd name="connsiteX10" fmla="*/ 766799 w 2148321"/>
                <a:gd name="connsiteY10" fmla="*/ 123723 h 205807"/>
                <a:gd name="connsiteX11" fmla="*/ 798108 w 2148321"/>
                <a:gd name="connsiteY11" fmla="*/ 144416 h 205807"/>
                <a:gd name="connsiteX12" fmla="*/ 836995 w 2148321"/>
                <a:gd name="connsiteY12" fmla="*/ 152112 h 205807"/>
                <a:gd name="connsiteX13" fmla="*/ 1317989 w 2148321"/>
                <a:gd name="connsiteY13" fmla="*/ 152112 h 205807"/>
                <a:gd name="connsiteX14" fmla="*/ 1356876 w 2148321"/>
                <a:gd name="connsiteY14" fmla="*/ 144416 h 205807"/>
                <a:gd name="connsiteX15" fmla="*/ 1383604 w 2148321"/>
                <a:gd name="connsiteY15" fmla="*/ 126751 h 205807"/>
                <a:gd name="connsiteX16" fmla="*/ 1377332 w 2148321"/>
                <a:gd name="connsiteY16" fmla="*/ 117632 h 205807"/>
                <a:gd name="connsiteX17" fmla="*/ 1365759 w 2148321"/>
                <a:gd name="connsiteY17" fmla="*/ 61437 h 205807"/>
                <a:gd name="connsiteX18" fmla="*/ 1365759 w 2148321"/>
                <a:gd name="connsiteY18" fmla="*/ 36602 h 205807"/>
                <a:gd name="connsiteX19" fmla="*/ 1373298 w 2148321"/>
                <a:gd name="connsiteY19" fmla="*/ 0 h 205807"/>
                <a:gd name="connsiteX20" fmla="*/ 1410205 w 2148321"/>
                <a:gd name="connsiteY20" fmla="*/ 0 h 205807"/>
                <a:gd name="connsiteX21" fmla="*/ 1427659 w 2148321"/>
                <a:gd name="connsiteY21" fmla="*/ 0 h 205807"/>
                <a:gd name="connsiteX22" fmla="*/ 1457902 w 2148321"/>
                <a:gd name="connsiteY22" fmla="*/ 0 h 205807"/>
                <a:gd name="connsiteX23" fmla="*/ 1465441 w 2148321"/>
                <a:gd name="connsiteY23" fmla="*/ 36602 h 205807"/>
                <a:gd name="connsiteX24" fmla="*/ 1465441 w 2148321"/>
                <a:gd name="connsiteY24" fmla="*/ 61437 h 205807"/>
                <a:gd name="connsiteX25" fmla="*/ 1453868 w 2148321"/>
                <a:gd name="connsiteY25" fmla="*/ 117632 h 205807"/>
                <a:gd name="connsiteX26" fmla="*/ 1449679 w 2148321"/>
                <a:gd name="connsiteY26" fmla="*/ 123723 h 205807"/>
                <a:gd name="connsiteX27" fmla="*/ 1480988 w 2148321"/>
                <a:gd name="connsiteY27" fmla="*/ 144416 h 205807"/>
                <a:gd name="connsiteX28" fmla="*/ 1519875 w 2148321"/>
                <a:gd name="connsiteY28" fmla="*/ 152112 h 205807"/>
                <a:gd name="connsiteX29" fmla="*/ 2000869 w 2148321"/>
                <a:gd name="connsiteY29" fmla="*/ 152112 h 205807"/>
                <a:gd name="connsiteX30" fmla="*/ 2100772 w 2148321"/>
                <a:gd name="connsiteY30" fmla="*/ 54177 h 205807"/>
                <a:gd name="connsiteX31" fmla="*/ 2100772 w 2148321"/>
                <a:gd name="connsiteY31" fmla="*/ 37329 h 205807"/>
                <a:gd name="connsiteX32" fmla="*/ 2093085 w 2148321"/>
                <a:gd name="connsiteY32" fmla="*/ 0 h 205807"/>
                <a:gd name="connsiteX33" fmla="*/ 2140782 w 2148321"/>
                <a:gd name="connsiteY33" fmla="*/ 0 h 205807"/>
                <a:gd name="connsiteX34" fmla="*/ 2148321 w 2148321"/>
                <a:gd name="connsiteY34" fmla="*/ 36602 h 205807"/>
                <a:gd name="connsiteX35" fmla="*/ 2148321 w 2148321"/>
                <a:gd name="connsiteY35" fmla="*/ 61437 h 205807"/>
                <a:gd name="connsiteX36" fmla="*/ 2001049 w 2148321"/>
                <a:gd name="connsiteY36" fmla="*/ 205807 h 205807"/>
                <a:gd name="connsiteX37" fmla="*/ 1513031 w 2148321"/>
                <a:gd name="connsiteY37" fmla="*/ 205807 h 205807"/>
                <a:gd name="connsiteX38" fmla="*/ 1455706 w 2148321"/>
                <a:gd name="connsiteY38" fmla="*/ 194462 h 205807"/>
                <a:gd name="connsiteX39" fmla="*/ 1415600 w 2148321"/>
                <a:gd name="connsiteY39" fmla="*/ 167954 h 205807"/>
                <a:gd name="connsiteX40" fmla="*/ 1375494 w 2148321"/>
                <a:gd name="connsiteY40" fmla="*/ 194462 h 205807"/>
                <a:gd name="connsiteX41" fmla="*/ 1318169 w 2148321"/>
                <a:gd name="connsiteY41" fmla="*/ 205807 h 205807"/>
                <a:gd name="connsiteX42" fmla="*/ 830151 w 2148321"/>
                <a:gd name="connsiteY42" fmla="*/ 205807 h 205807"/>
                <a:gd name="connsiteX43" fmla="*/ 772826 w 2148321"/>
                <a:gd name="connsiteY43" fmla="*/ 194462 h 205807"/>
                <a:gd name="connsiteX44" fmla="*/ 732721 w 2148321"/>
                <a:gd name="connsiteY44" fmla="*/ 167955 h 205807"/>
                <a:gd name="connsiteX45" fmla="*/ 692615 w 2148321"/>
                <a:gd name="connsiteY45" fmla="*/ 194462 h 205807"/>
                <a:gd name="connsiteX46" fmla="*/ 635290 w 2148321"/>
                <a:gd name="connsiteY46" fmla="*/ 205807 h 205807"/>
                <a:gd name="connsiteX47" fmla="*/ 147272 w 2148321"/>
                <a:gd name="connsiteY47" fmla="*/ 205807 h 205807"/>
                <a:gd name="connsiteX48" fmla="*/ 0 w 2148321"/>
                <a:gd name="connsiteY48" fmla="*/ 61437 h 205807"/>
                <a:gd name="connsiteX49" fmla="*/ 0 w 2148321"/>
                <a:gd name="connsiteY49" fmla="*/ 36602 h 205807"/>
                <a:gd name="connsiteX50" fmla="*/ 7539 w 2148321"/>
                <a:gd name="connsiteY50"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728639 w 2148321"/>
                <a:gd name="connsiteY8" fmla="*/ 60689 h 205807"/>
                <a:gd name="connsiteX9" fmla="*/ 770989 w 2148321"/>
                <a:gd name="connsiteY9" fmla="*/ 117632 h 205807"/>
                <a:gd name="connsiteX10" fmla="*/ 798108 w 2148321"/>
                <a:gd name="connsiteY10" fmla="*/ 144416 h 205807"/>
                <a:gd name="connsiteX11" fmla="*/ 836995 w 2148321"/>
                <a:gd name="connsiteY11" fmla="*/ 152112 h 205807"/>
                <a:gd name="connsiteX12" fmla="*/ 1317989 w 2148321"/>
                <a:gd name="connsiteY12" fmla="*/ 152112 h 205807"/>
                <a:gd name="connsiteX13" fmla="*/ 1356876 w 2148321"/>
                <a:gd name="connsiteY13" fmla="*/ 144416 h 205807"/>
                <a:gd name="connsiteX14" fmla="*/ 1383604 w 2148321"/>
                <a:gd name="connsiteY14" fmla="*/ 126751 h 205807"/>
                <a:gd name="connsiteX15" fmla="*/ 1377332 w 2148321"/>
                <a:gd name="connsiteY15" fmla="*/ 117632 h 205807"/>
                <a:gd name="connsiteX16" fmla="*/ 1365759 w 2148321"/>
                <a:gd name="connsiteY16" fmla="*/ 61437 h 205807"/>
                <a:gd name="connsiteX17" fmla="*/ 1365759 w 2148321"/>
                <a:gd name="connsiteY17" fmla="*/ 36602 h 205807"/>
                <a:gd name="connsiteX18" fmla="*/ 1373298 w 2148321"/>
                <a:gd name="connsiteY18" fmla="*/ 0 h 205807"/>
                <a:gd name="connsiteX19" fmla="*/ 1410205 w 2148321"/>
                <a:gd name="connsiteY19" fmla="*/ 0 h 205807"/>
                <a:gd name="connsiteX20" fmla="*/ 1427659 w 2148321"/>
                <a:gd name="connsiteY20" fmla="*/ 0 h 205807"/>
                <a:gd name="connsiteX21" fmla="*/ 1457902 w 2148321"/>
                <a:gd name="connsiteY21" fmla="*/ 0 h 205807"/>
                <a:gd name="connsiteX22" fmla="*/ 1465441 w 2148321"/>
                <a:gd name="connsiteY22" fmla="*/ 36602 h 205807"/>
                <a:gd name="connsiteX23" fmla="*/ 1465441 w 2148321"/>
                <a:gd name="connsiteY23" fmla="*/ 61437 h 205807"/>
                <a:gd name="connsiteX24" fmla="*/ 1453868 w 2148321"/>
                <a:gd name="connsiteY24" fmla="*/ 117632 h 205807"/>
                <a:gd name="connsiteX25" fmla="*/ 1449679 w 2148321"/>
                <a:gd name="connsiteY25" fmla="*/ 123723 h 205807"/>
                <a:gd name="connsiteX26" fmla="*/ 1480988 w 2148321"/>
                <a:gd name="connsiteY26" fmla="*/ 144416 h 205807"/>
                <a:gd name="connsiteX27" fmla="*/ 1519875 w 2148321"/>
                <a:gd name="connsiteY27" fmla="*/ 152112 h 205807"/>
                <a:gd name="connsiteX28" fmla="*/ 2000869 w 2148321"/>
                <a:gd name="connsiteY28" fmla="*/ 152112 h 205807"/>
                <a:gd name="connsiteX29" fmla="*/ 2100772 w 2148321"/>
                <a:gd name="connsiteY29" fmla="*/ 54177 h 205807"/>
                <a:gd name="connsiteX30" fmla="*/ 2100772 w 2148321"/>
                <a:gd name="connsiteY30" fmla="*/ 37329 h 205807"/>
                <a:gd name="connsiteX31" fmla="*/ 2093085 w 2148321"/>
                <a:gd name="connsiteY31" fmla="*/ 0 h 205807"/>
                <a:gd name="connsiteX32" fmla="*/ 2140782 w 2148321"/>
                <a:gd name="connsiteY32" fmla="*/ 0 h 205807"/>
                <a:gd name="connsiteX33" fmla="*/ 2148321 w 2148321"/>
                <a:gd name="connsiteY33" fmla="*/ 36602 h 205807"/>
                <a:gd name="connsiteX34" fmla="*/ 2148321 w 2148321"/>
                <a:gd name="connsiteY34" fmla="*/ 61437 h 205807"/>
                <a:gd name="connsiteX35" fmla="*/ 2001049 w 2148321"/>
                <a:gd name="connsiteY35" fmla="*/ 205807 h 205807"/>
                <a:gd name="connsiteX36" fmla="*/ 1513031 w 2148321"/>
                <a:gd name="connsiteY36" fmla="*/ 205807 h 205807"/>
                <a:gd name="connsiteX37" fmla="*/ 1455706 w 2148321"/>
                <a:gd name="connsiteY37" fmla="*/ 194462 h 205807"/>
                <a:gd name="connsiteX38" fmla="*/ 1415600 w 2148321"/>
                <a:gd name="connsiteY38" fmla="*/ 167954 h 205807"/>
                <a:gd name="connsiteX39" fmla="*/ 1375494 w 2148321"/>
                <a:gd name="connsiteY39" fmla="*/ 194462 h 205807"/>
                <a:gd name="connsiteX40" fmla="*/ 1318169 w 2148321"/>
                <a:gd name="connsiteY40" fmla="*/ 205807 h 205807"/>
                <a:gd name="connsiteX41" fmla="*/ 830151 w 2148321"/>
                <a:gd name="connsiteY41" fmla="*/ 205807 h 205807"/>
                <a:gd name="connsiteX42" fmla="*/ 772826 w 2148321"/>
                <a:gd name="connsiteY42" fmla="*/ 194462 h 205807"/>
                <a:gd name="connsiteX43" fmla="*/ 732721 w 2148321"/>
                <a:gd name="connsiteY43" fmla="*/ 167955 h 205807"/>
                <a:gd name="connsiteX44" fmla="*/ 692615 w 2148321"/>
                <a:gd name="connsiteY44" fmla="*/ 194462 h 205807"/>
                <a:gd name="connsiteX45" fmla="*/ 635290 w 2148321"/>
                <a:gd name="connsiteY45" fmla="*/ 205807 h 205807"/>
                <a:gd name="connsiteX46" fmla="*/ 147272 w 2148321"/>
                <a:gd name="connsiteY46" fmla="*/ 205807 h 205807"/>
                <a:gd name="connsiteX47" fmla="*/ 0 w 2148321"/>
                <a:gd name="connsiteY47" fmla="*/ 61437 h 205807"/>
                <a:gd name="connsiteX48" fmla="*/ 0 w 2148321"/>
                <a:gd name="connsiteY48" fmla="*/ 36602 h 205807"/>
                <a:gd name="connsiteX49" fmla="*/ 7539 w 2148321"/>
                <a:gd name="connsiteY49"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735783 w 2148321"/>
                <a:gd name="connsiteY8" fmla="*/ 60689 h 205807"/>
                <a:gd name="connsiteX9" fmla="*/ 770989 w 2148321"/>
                <a:gd name="connsiteY9" fmla="*/ 117632 h 205807"/>
                <a:gd name="connsiteX10" fmla="*/ 798108 w 2148321"/>
                <a:gd name="connsiteY10" fmla="*/ 144416 h 205807"/>
                <a:gd name="connsiteX11" fmla="*/ 836995 w 2148321"/>
                <a:gd name="connsiteY11" fmla="*/ 152112 h 205807"/>
                <a:gd name="connsiteX12" fmla="*/ 1317989 w 2148321"/>
                <a:gd name="connsiteY12" fmla="*/ 152112 h 205807"/>
                <a:gd name="connsiteX13" fmla="*/ 1356876 w 2148321"/>
                <a:gd name="connsiteY13" fmla="*/ 144416 h 205807"/>
                <a:gd name="connsiteX14" fmla="*/ 1383604 w 2148321"/>
                <a:gd name="connsiteY14" fmla="*/ 126751 h 205807"/>
                <a:gd name="connsiteX15" fmla="*/ 1377332 w 2148321"/>
                <a:gd name="connsiteY15" fmla="*/ 117632 h 205807"/>
                <a:gd name="connsiteX16" fmla="*/ 1365759 w 2148321"/>
                <a:gd name="connsiteY16" fmla="*/ 61437 h 205807"/>
                <a:gd name="connsiteX17" fmla="*/ 1365759 w 2148321"/>
                <a:gd name="connsiteY17" fmla="*/ 36602 h 205807"/>
                <a:gd name="connsiteX18" fmla="*/ 1373298 w 2148321"/>
                <a:gd name="connsiteY18" fmla="*/ 0 h 205807"/>
                <a:gd name="connsiteX19" fmla="*/ 1410205 w 2148321"/>
                <a:gd name="connsiteY19" fmla="*/ 0 h 205807"/>
                <a:gd name="connsiteX20" fmla="*/ 1427659 w 2148321"/>
                <a:gd name="connsiteY20" fmla="*/ 0 h 205807"/>
                <a:gd name="connsiteX21" fmla="*/ 1457902 w 2148321"/>
                <a:gd name="connsiteY21" fmla="*/ 0 h 205807"/>
                <a:gd name="connsiteX22" fmla="*/ 1465441 w 2148321"/>
                <a:gd name="connsiteY22" fmla="*/ 36602 h 205807"/>
                <a:gd name="connsiteX23" fmla="*/ 1465441 w 2148321"/>
                <a:gd name="connsiteY23" fmla="*/ 61437 h 205807"/>
                <a:gd name="connsiteX24" fmla="*/ 1453868 w 2148321"/>
                <a:gd name="connsiteY24" fmla="*/ 117632 h 205807"/>
                <a:gd name="connsiteX25" fmla="*/ 1449679 w 2148321"/>
                <a:gd name="connsiteY25" fmla="*/ 123723 h 205807"/>
                <a:gd name="connsiteX26" fmla="*/ 1480988 w 2148321"/>
                <a:gd name="connsiteY26" fmla="*/ 144416 h 205807"/>
                <a:gd name="connsiteX27" fmla="*/ 1519875 w 2148321"/>
                <a:gd name="connsiteY27" fmla="*/ 152112 h 205807"/>
                <a:gd name="connsiteX28" fmla="*/ 2000869 w 2148321"/>
                <a:gd name="connsiteY28" fmla="*/ 152112 h 205807"/>
                <a:gd name="connsiteX29" fmla="*/ 2100772 w 2148321"/>
                <a:gd name="connsiteY29" fmla="*/ 54177 h 205807"/>
                <a:gd name="connsiteX30" fmla="*/ 2100772 w 2148321"/>
                <a:gd name="connsiteY30" fmla="*/ 37329 h 205807"/>
                <a:gd name="connsiteX31" fmla="*/ 2093085 w 2148321"/>
                <a:gd name="connsiteY31" fmla="*/ 0 h 205807"/>
                <a:gd name="connsiteX32" fmla="*/ 2140782 w 2148321"/>
                <a:gd name="connsiteY32" fmla="*/ 0 h 205807"/>
                <a:gd name="connsiteX33" fmla="*/ 2148321 w 2148321"/>
                <a:gd name="connsiteY33" fmla="*/ 36602 h 205807"/>
                <a:gd name="connsiteX34" fmla="*/ 2148321 w 2148321"/>
                <a:gd name="connsiteY34" fmla="*/ 61437 h 205807"/>
                <a:gd name="connsiteX35" fmla="*/ 2001049 w 2148321"/>
                <a:gd name="connsiteY35" fmla="*/ 205807 h 205807"/>
                <a:gd name="connsiteX36" fmla="*/ 1513031 w 2148321"/>
                <a:gd name="connsiteY36" fmla="*/ 205807 h 205807"/>
                <a:gd name="connsiteX37" fmla="*/ 1455706 w 2148321"/>
                <a:gd name="connsiteY37" fmla="*/ 194462 h 205807"/>
                <a:gd name="connsiteX38" fmla="*/ 1415600 w 2148321"/>
                <a:gd name="connsiteY38" fmla="*/ 167954 h 205807"/>
                <a:gd name="connsiteX39" fmla="*/ 1375494 w 2148321"/>
                <a:gd name="connsiteY39" fmla="*/ 194462 h 205807"/>
                <a:gd name="connsiteX40" fmla="*/ 1318169 w 2148321"/>
                <a:gd name="connsiteY40" fmla="*/ 205807 h 205807"/>
                <a:gd name="connsiteX41" fmla="*/ 830151 w 2148321"/>
                <a:gd name="connsiteY41" fmla="*/ 205807 h 205807"/>
                <a:gd name="connsiteX42" fmla="*/ 772826 w 2148321"/>
                <a:gd name="connsiteY42" fmla="*/ 194462 h 205807"/>
                <a:gd name="connsiteX43" fmla="*/ 732721 w 2148321"/>
                <a:gd name="connsiteY43" fmla="*/ 167955 h 205807"/>
                <a:gd name="connsiteX44" fmla="*/ 692615 w 2148321"/>
                <a:gd name="connsiteY44" fmla="*/ 194462 h 205807"/>
                <a:gd name="connsiteX45" fmla="*/ 635290 w 2148321"/>
                <a:gd name="connsiteY45" fmla="*/ 205807 h 205807"/>
                <a:gd name="connsiteX46" fmla="*/ 147272 w 2148321"/>
                <a:gd name="connsiteY46" fmla="*/ 205807 h 205807"/>
                <a:gd name="connsiteX47" fmla="*/ 0 w 2148321"/>
                <a:gd name="connsiteY47" fmla="*/ 61437 h 205807"/>
                <a:gd name="connsiteX48" fmla="*/ 0 w 2148321"/>
                <a:gd name="connsiteY48" fmla="*/ 36602 h 205807"/>
                <a:gd name="connsiteX49" fmla="*/ 7539 w 2148321"/>
                <a:gd name="connsiteY49"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738164 w 2148321"/>
                <a:gd name="connsiteY8" fmla="*/ 60689 h 205807"/>
                <a:gd name="connsiteX9" fmla="*/ 770989 w 2148321"/>
                <a:gd name="connsiteY9" fmla="*/ 117632 h 205807"/>
                <a:gd name="connsiteX10" fmla="*/ 798108 w 2148321"/>
                <a:gd name="connsiteY10" fmla="*/ 144416 h 205807"/>
                <a:gd name="connsiteX11" fmla="*/ 836995 w 2148321"/>
                <a:gd name="connsiteY11" fmla="*/ 152112 h 205807"/>
                <a:gd name="connsiteX12" fmla="*/ 1317989 w 2148321"/>
                <a:gd name="connsiteY12" fmla="*/ 152112 h 205807"/>
                <a:gd name="connsiteX13" fmla="*/ 1356876 w 2148321"/>
                <a:gd name="connsiteY13" fmla="*/ 144416 h 205807"/>
                <a:gd name="connsiteX14" fmla="*/ 1383604 w 2148321"/>
                <a:gd name="connsiteY14" fmla="*/ 126751 h 205807"/>
                <a:gd name="connsiteX15" fmla="*/ 1377332 w 2148321"/>
                <a:gd name="connsiteY15" fmla="*/ 117632 h 205807"/>
                <a:gd name="connsiteX16" fmla="*/ 1365759 w 2148321"/>
                <a:gd name="connsiteY16" fmla="*/ 61437 h 205807"/>
                <a:gd name="connsiteX17" fmla="*/ 1365759 w 2148321"/>
                <a:gd name="connsiteY17" fmla="*/ 36602 h 205807"/>
                <a:gd name="connsiteX18" fmla="*/ 1373298 w 2148321"/>
                <a:gd name="connsiteY18" fmla="*/ 0 h 205807"/>
                <a:gd name="connsiteX19" fmla="*/ 1410205 w 2148321"/>
                <a:gd name="connsiteY19" fmla="*/ 0 h 205807"/>
                <a:gd name="connsiteX20" fmla="*/ 1427659 w 2148321"/>
                <a:gd name="connsiteY20" fmla="*/ 0 h 205807"/>
                <a:gd name="connsiteX21" fmla="*/ 1457902 w 2148321"/>
                <a:gd name="connsiteY21" fmla="*/ 0 h 205807"/>
                <a:gd name="connsiteX22" fmla="*/ 1465441 w 2148321"/>
                <a:gd name="connsiteY22" fmla="*/ 36602 h 205807"/>
                <a:gd name="connsiteX23" fmla="*/ 1465441 w 2148321"/>
                <a:gd name="connsiteY23" fmla="*/ 61437 h 205807"/>
                <a:gd name="connsiteX24" fmla="*/ 1453868 w 2148321"/>
                <a:gd name="connsiteY24" fmla="*/ 117632 h 205807"/>
                <a:gd name="connsiteX25" fmla="*/ 1449679 w 2148321"/>
                <a:gd name="connsiteY25" fmla="*/ 123723 h 205807"/>
                <a:gd name="connsiteX26" fmla="*/ 1480988 w 2148321"/>
                <a:gd name="connsiteY26" fmla="*/ 144416 h 205807"/>
                <a:gd name="connsiteX27" fmla="*/ 1519875 w 2148321"/>
                <a:gd name="connsiteY27" fmla="*/ 152112 h 205807"/>
                <a:gd name="connsiteX28" fmla="*/ 2000869 w 2148321"/>
                <a:gd name="connsiteY28" fmla="*/ 152112 h 205807"/>
                <a:gd name="connsiteX29" fmla="*/ 2100772 w 2148321"/>
                <a:gd name="connsiteY29" fmla="*/ 54177 h 205807"/>
                <a:gd name="connsiteX30" fmla="*/ 2100772 w 2148321"/>
                <a:gd name="connsiteY30" fmla="*/ 37329 h 205807"/>
                <a:gd name="connsiteX31" fmla="*/ 2093085 w 2148321"/>
                <a:gd name="connsiteY31" fmla="*/ 0 h 205807"/>
                <a:gd name="connsiteX32" fmla="*/ 2140782 w 2148321"/>
                <a:gd name="connsiteY32" fmla="*/ 0 h 205807"/>
                <a:gd name="connsiteX33" fmla="*/ 2148321 w 2148321"/>
                <a:gd name="connsiteY33" fmla="*/ 36602 h 205807"/>
                <a:gd name="connsiteX34" fmla="*/ 2148321 w 2148321"/>
                <a:gd name="connsiteY34" fmla="*/ 61437 h 205807"/>
                <a:gd name="connsiteX35" fmla="*/ 2001049 w 2148321"/>
                <a:gd name="connsiteY35" fmla="*/ 205807 h 205807"/>
                <a:gd name="connsiteX36" fmla="*/ 1513031 w 2148321"/>
                <a:gd name="connsiteY36" fmla="*/ 205807 h 205807"/>
                <a:gd name="connsiteX37" fmla="*/ 1455706 w 2148321"/>
                <a:gd name="connsiteY37" fmla="*/ 194462 h 205807"/>
                <a:gd name="connsiteX38" fmla="*/ 1415600 w 2148321"/>
                <a:gd name="connsiteY38" fmla="*/ 167954 h 205807"/>
                <a:gd name="connsiteX39" fmla="*/ 1375494 w 2148321"/>
                <a:gd name="connsiteY39" fmla="*/ 194462 h 205807"/>
                <a:gd name="connsiteX40" fmla="*/ 1318169 w 2148321"/>
                <a:gd name="connsiteY40" fmla="*/ 205807 h 205807"/>
                <a:gd name="connsiteX41" fmla="*/ 830151 w 2148321"/>
                <a:gd name="connsiteY41" fmla="*/ 205807 h 205807"/>
                <a:gd name="connsiteX42" fmla="*/ 772826 w 2148321"/>
                <a:gd name="connsiteY42" fmla="*/ 194462 h 205807"/>
                <a:gd name="connsiteX43" fmla="*/ 732721 w 2148321"/>
                <a:gd name="connsiteY43" fmla="*/ 167955 h 205807"/>
                <a:gd name="connsiteX44" fmla="*/ 692615 w 2148321"/>
                <a:gd name="connsiteY44" fmla="*/ 194462 h 205807"/>
                <a:gd name="connsiteX45" fmla="*/ 635290 w 2148321"/>
                <a:gd name="connsiteY45" fmla="*/ 205807 h 205807"/>
                <a:gd name="connsiteX46" fmla="*/ 147272 w 2148321"/>
                <a:gd name="connsiteY46" fmla="*/ 205807 h 205807"/>
                <a:gd name="connsiteX47" fmla="*/ 0 w 2148321"/>
                <a:gd name="connsiteY47" fmla="*/ 61437 h 205807"/>
                <a:gd name="connsiteX48" fmla="*/ 0 w 2148321"/>
                <a:gd name="connsiteY48" fmla="*/ 36602 h 205807"/>
                <a:gd name="connsiteX49" fmla="*/ 7539 w 2148321"/>
                <a:gd name="connsiteY49"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738164 w 2148321"/>
                <a:gd name="connsiteY8" fmla="*/ 60689 h 205807"/>
                <a:gd name="connsiteX9" fmla="*/ 770989 w 2148321"/>
                <a:gd name="connsiteY9" fmla="*/ 117632 h 205807"/>
                <a:gd name="connsiteX10" fmla="*/ 798108 w 2148321"/>
                <a:gd name="connsiteY10" fmla="*/ 144416 h 205807"/>
                <a:gd name="connsiteX11" fmla="*/ 836995 w 2148321"/>
                <a:gd name="connsiteY11" fmla="*/ 152112 h 205807"/>
                <a:gd name="connsiteX12" fmla="*/ 1317989 w 2148321"/>
                <a:gd name="connsiteY12" fmla="*/ 152112 h 205807"/>
                <a:gd name="connsiteX13" fmla="*/ 1356876 w 2148321"/>
                <a:gd name="connsiteY13" fmla="*/ 144416 h 205807"/>
                <a:gd name="connsiteX14" fmla="*/ 1383604 w 2148321"/>
                <a:gd name="connsiteY14" fmla="*/ 126751 h 205807"/>
                <a:gd name="connsiteX15" fmla="*/ 1377332 w 2148321"/>
                <a:gd name="connsiteY15" fmla="*/ 117632 h 205807"/>
                <a:gd name="connsiteX16" fmla="*/ 1365759 w 2148321"/>
                <a:gd name="connsiteY16" fmla="*/ 61437 h 205807"/>
                <a:gd name="connsiteX17" fmla="*/ 1365759 w 2148321"/>
                <a:gd name="connsiteY17" fmla="*/ 36602 h 205807"/>
                <a:gd name="connsiteX18" fmla="*/ 1410205 w 2148321"/>
                <a:gd name="connsiteY18" fmla="*/ 0 h 205807"/>
                <a:gd name="connsiteX19" fmla="*/ 1427659 w 2148321"/>
                <a:gd name="connsiteY19" fmla="*/ 0 h 205807"/>
                <a:gd name="connsiteX20" fmla="*/ 1457902 w 2148321"/>
                <a:gd name="connsiteY20" fmla="*/ 0 h 205807"/>
                <a:gd name="connsiteX21" fmla="*/ 1465441 w 2148321"/>
                <a:gd name="connsiteY21" fmla="*/ 36602 h 205807"/>
                <a:gd name="connsiteX22" fmla="*/ 1465441 w 2148321"/>
                <a:gd name="connsiteY22" fmla="*/ 61437 h 205807"/>
                <a:gd name="connsiteX23" fmla="*/ 1453868 w 2148321"/>
                <a:gd name="connsiteY23" fmla="*/ 117632 h 205807"/>
                <a:gd name="connsiteX24" fmla="*/ 1449679 w 2148321"/>
                <a:gd name="connsiteY24" fmla="*/ 123723 h 205807"/>
                <a:gd name="connsiteX25" fmla="*/ 1480988 w 2148321"/>
                <a:gd name="connsiteY25" fmla="*/ 144416 h 205807"/>
                <a:gd name="connsiteX26" fmla="*/ 1519875 w 2148321"/>
                <a:gd name="connsiteY26" fmla="*/ 152112 h 205807"/>
                <a:gd name="connsiteX27" fmla="*/ 2000869 w 2148321"/>
                <a:gd name="connsiteY27" fmla="*/ 152112 h 205807"/>
                <a:gd name="connsiteX28" fmla="*/ 2100772 w 2148321"/>
                <a:gd name="connsiteY28" fmla="*/ 54177 h 205807"/>
                <a:gd name="connsiteX29" fmla="*/ 2100772 w 2148321"/>
                <a:gd name="connsiteY29" fmla="*/ 37329 h 205807"/>
                <a:gd name="connsiteX30" fmla="*/ 2093085 w 2148321"/>
                <a:gd name="connsiteY30" fmla="*/ 0 h 205807"/>
                <a:gd name="connsiteX31" fmla="*/ 2140782 w 2148321"/>
                <a:gd name="connsiteY31" fmla="*/ 0 h 205807"/>
                <a:gd name="connsiteX32" fmla="*/ 2148321 w 2148321"/>
                <a:gd name="connsiteY32" fmla="*/ 36602 h 205807"/>
                <a:gd name="connsiteX33" fmla="*/ 2148321 w 2148321"/>
                <a:gd name="connsiteY33" fmla="*/ 61437 h 205807"/>
                <a:gd name="connsiteX34" fmla="*/ 2001049 w 2148321"/>
                <a:gd name="connsiteY34" fmla="*/ 205807 h 205807"/>
                <a:gd name="connsiteX35" fmla="*/ 1513031 w 2148321"/>
                <a:gd name="connsiteY35" fmla="*/ 205807 h 205807"/>
                <a:gd name="connsiteX36" fmla="*/ 1455706 w 2148321"/>
                <a:gd name="connsiteY36" fmla="*/ 194462 h 205807"/>
                <a:gd name="connsiteX37" fmla="*/ 1415600 w 2148321"/>
                <a:gd name="connsiteY37" fmla="*/ 167954 h 205807"/>
                <a:gd name="connsiteX38" fmla="*/ 1375494 w 2148321"/>
                <a:gd name="connsiteY38" fmla="*/ 194462 h 205807"/>
                <a:gd name="connsiteX39" fmla="*/ 1318169 w 2148321"/>
                <a:gd name="connsiteY39" fmla="*/ 205807 h 205807"/>
                <a:gd name="connsiteX40" fmla="*/ 830151 w 2148321"/>
                <a:gd name="connsiteY40" fmla="*/ 205807 h 205807"/>
                <a:gd name="connsiteX41" fmla="*/ 772826 w 2148321"/>
                <a:gd name="connsiteY41" fmla="*/ 194462 h 205807"/>
                <a:gd name="connsiteX42" fmla="*/ 732721 w 2148321"/>
                <a:gd name="connsiteY42" fmla="*/ 167955 h 205807"/>
                <a:gd name="connsiteX43" fmla="*/ 692615 w 2148321"/>
                <a:gd name="connsiteY43" fmla="*/ 194462 h 205807"/>
                <a:gd name="connsiteX44" fmla="*/ 635290 w 2148321"/>
                <a:gd name="connsiteY44" fmla="*/ 205807 h 205807"/>
                <a:gd name="connsiteX45" fmla="*/ 147272 w 2148321"/>
                <a:gd name="connsiteY45" fmla="*/ 205807 h 205807"/>
                <a:gd name="connsiteX46" fmla="*/ 0 w 2148321"/>
                <a:gd name="connsiteY46" fmla="*/ 61437 h 205807"/>
                <a:gd name="connsiteX47" fmla="*/ 0 w 2148321"/>
                <a:gd name="connsiteY47" fmla="*/ 36602 h 205807"/>
                <a:gd name="connsiteX48" fmla="*/ 7539 w 2148321"/>
                <a:gd name="connsiteY48"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738164 w 2148321"/>
                <a:gd name="connsiteY8" fmla="*/ 60689 h 205807"/>
                <a:gd name="connsiteX9" fmla="*/ 770989 w 2148321"/>
                <a:gd name="connsiteY9" fmla="*/ 117632 h 205807"/>
                <a:gd name="connsiteX10" fmla="*/ 798108 w 2148321"/>
                <a:gd name="connsiteY10" fmla="*/ 144416 h 205807"/>
                <a:gd name="connsiteX11" fmla="*/ 836995 w 2148321"/>
                <a:gd name="connsiteY11" fmla="*/ 152112 h 205807"/>
                <a:gd name="connsiteX12" fmla="*/ 1317989 w 2148321"/>
                <a:gd name="connsiteY12" fmla="*/ 152112 h 205807"/>
                <a:gd name="connsiteX13" fmla="*/ 1356876 w 2148321"/>
                <a:gd name="connsiteY13" fmla="*/ 144416 h 205807"/>
                <a:gd name="connsiteX14" fmla="*/ 1383604 w 2148321"/>
                <a:gd name="connsiteY14" fmla="*/ 126751 h 205807"/>
                <a:gd name="connsiteX15" fmla="*/ 1377332 w 2148321"/>
                <a:gd name="connsiteY15" fmla="*/ 117632 h 205807"/>
                <a:gd name="connsiteX16" fmla="*/ 1365759 w 2148321"/>
                <a:gd name="connsiteY16" fmla="*/ 61437 h 205807"/>
                <a:gd name="connsiteX17" fmla="*/ 1365759 w 2148321"/>
                <a:gd name="connsiteY17" fmla="*/ 36602 h 205807"/>
                <a:gd name="connsiteX18" fmla="*/ 1410205 w 2148321"/>
                <a:gd name="connsiteY18" fmla="*/ 0 h 205807"/>
                <a:gd name="connsiteX19" fmla="*/ 1457902 w 2148321"/>
                <a:gd name="connsiteY19" fmla="*/ 0 h 205807"/>
                <a:gd name="connsiteX20" fmla="*/ 1465441 w 2148321"/>
                <a:gd name="connsiteY20" fmla="*/ 36602 h 205807"/>
                <a:gd name="connsiteX21" fmla="*/ 1465441 w 2148321"/>
                <a:gd name="connsiteY21" fmla="*/ 61437 h 205807"/>
                <a:gd name="connsiteX22" fmla="*/ 1453868 w 2148321"/>
                <a:gd name="connsiteY22" fmla="*/ 117632 h 205807"/>
                <a:gd name="connsiteX23" fmla="*/ 1449679 w 2148321"/>
                <a:gd name="connsiteY23" fmla="*/ 123723 h 205807"/>
                <a:gd name="connsiteX24" fmla="*/ 1480988 w 2148321"/>
                <a:gd name="connsiteY24" fmla="*/ 144416 h 205807"/>
                <a:gd name="connsiteX25" fmla="*/ 1519875 w 2148321"/>
                <a:gd name="connsiteY25" fmla="*/ 152112 h 205807"/>
                <a:gd name="connsiteX26" fmla="*/ 2000869 w 2148321"/>
                <a:gd name="connsiteY26" fmla="*/ 152112 h 205807"/>
                <a:gd name="connsiteX27" fmla="*/ 2100772 w 2148321"/>
                <a:gd name="connsiteY27" fmla="*/ 54177 h 205807"/>
                <a:gd name="connsiteX28" fmla="*/ 2100772 w 2148321"/>
                <a:gd name="connsiteY28" fmla="*/ 37329 h 205807"/>
                <a:gd name="connsiteX29" fmla="*/ 2093085 w 2148321"/>
                <a:gd name="connsiteY29" fmla="*/ 0 h 205807"/>
                <a:gd name="connsiteX30" fmla="*/ 2140782 w 2148321"/>
                <a:gd name="connsiteY30" fmla="*/ 0 h 205807"/>
                <a:gd name="connsiteX31" fmla="*/ 2148321 w 2148321"/>
                <a:gd name="connsiteY31" fmla="*/ 36602 h 205807"/>
                <a:gd name="connsiteX32" fmla="*/ 2148321 w 2148321"/>
                <a:gd name="connsiteY32" fmla="*/ 61437 h 205807"/>
                <a:gd name="connsiteX33" fmla="*/ 2001049 w 2148321"/>
                <a:gd name="connsiteY33" fmla="*/ 205807 h 205807"/>
                <a:gd name="connsiteX34" fmla="*/ 1513031 w 2148321"/>
                <a:gd name="connsiteY34" fmla="*/ 205807 h 205807"/>
                <a:gd name="connsiteX35" fmla="*/ 1455706 w 2148321"/>
                <a:gd name="connsiteY35" fmla="*/ 194462 h 205807"/>
                <a:gd name="connsiteX36" fmla="*/ 1415600 w 2148321"/>
                <a:gd name="connsiteY36" fmla="*/ 167954 h 205807"/>
                <a:gd name="connsiteX37" fmla="*/ 1375494 w 2148321"/>
                <a:gd name="connsiteY37" fmla="*/ 194462 h 205807"/>
                <a:gd name="connsiteX38" fmla="*/ 1318169 w 2148321"/>
                <a:gd name="connsiteY38" fmla="*/ 205807 h 205807"/>
                <a:gd name="connsiteX39" fmla="*/ 830151 w 2148321"/>
                <a:gd name="connsiteY39" fmla="*/ 205807 h 205807"/>
                <a:gd name="connsiteX40" fmla="*/ 772826 w 2148321"/>
                <a:gd name="connsiteY40" fmla="*/ 194462 h 205807"/>
                <a:gd name="connsiteX41" fmla="*/ 732721 w 2148321"/>
                <a:gd name="connsiteY41" fmla="*/ 167955 h 205807"/>
                <a:gd name="connsiteX42" fmla="*/ 692615 w 2148321"/>
                <a:gd name="connsiteY42" fmla="*/ 194462 h 205807"/>
                <a:gd name="connsiteX43" fmla="*/ 635290 w 2148321"/>
                <a:gd name="connsiteY43" fmla="*/ 205807 h 205807"/>
                <a:gd name="connsiteX44" fmla="*/ 147272 w 2148321"/>
                <a:gd name="connsiteY44" fmla="*/ 205807 h 205807"/>
                <a:gd name="connsiteX45" fmla="*/ 0 w 2148321"/>
                <a:gd name="connsiteY45" fmla="*/ 61437 h 205807"/>
                <a:gd name="connsiteX46" fmla="*/ 0 w 2148321"/>
                <a:gd name="connsiteY46" fmla="*/ 36602 h 205807"/>
                <a:gd name="connsiteX47" fmla="*/ 7539 w 2148321"/>
                <a:gd name="connsiteY47"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738164 w 2148321"/>
                <a:gd name="connsiteY8" fmla="*/ 60689 h 205807"/>
                <a:gd name="connsiteX9" fmla="*/ 770989 w 2148321"/>
                <a:gd name="connsiteY9" fmla="*/ 117632 h 205807"/>
                <a:gd name="connsiteX10" fmla="*/ 798108 w 2148321"/>
                <a:gd name="connsiteY10" fmla="*/ 144416 h 205807"/>
                <a:gd name="connsiteX11" fmla="*/ 836995 w 2148321"/>
                <a:gd name="connsiteY11" fmla="*/ 152112 h 205807"/>
                <a:gd name="connsiteX12" fmla="*/ 1317989 w 2148321"/>
                <a:gd name="connsiteY12" fmla="*/ 152112 h 205807"/>
                <a:gd name="connsiteX13" fmla="*/ 1356876 w 2148321"/>
                <a:gd name="connsiteY13" fmla="*/ 144416 h 205807"/>
                <a:gd name="connsiteX14" fmla="*/ 1383604 w 2148321"/>
                <a:gd name="connsiteY14" fmla="*/ 126751 h 205807"/>
                <a:gd name="connsiteX15" fmla="*/ 1377332 w 2148321"/>
                <a:gd name="connsiteY15" fmla="*/ 117632 h 205807"/>
                <a:gd name="connsiteX16" fmla="*/ 1365759 w 2148321"/>
                <a:gd name="connsiteY16" fmla="*/ 61437 h 205807"/>
                <a:gd name="connsiteX17" fmla="*/ 1365759 w 2148321"/>
                <a:gd name="connsiteY17" fmla="*/ 36602 h 205807"/>
                <a:gd name="connsiteX18" fmla="*/ 1457902 w 2148321"/>
                <a:gd name="connsiteY18" fmla="*/ 0 h 205807"/>
                <a:gd name="connsiteX19" fmla="*/ 1465441 w 2148321"/>
                <a:gd name="connsiteY19" fmla="*/ 36602 h 205807"/>
                <a:gd name="connsiteX20" fmla="*/ 1465441 w 2148321"/>
                <a:gd name="connsiteY20" fmla="*/ 61437 h 205807"/>
                <a:gd name="connsiteX21" fmla="*/ 1453868 w 2148321"/>
                <a:gd name="connsiteY21" fmla="*/ 117632 h 205807"/>
                <a:gd name="connsiteX22" fmla="*/ 1449679 w 2148321"/>
                <a:gd name="connsiteY22" fmla="*/ 123723 h 205807"/>
                <a:gd name="connsiteX23" fmla="*/ 1480988 w 2148321"/>
                <a:gd name="connsiteY23" fmla="*/ 144416 h 205807"/>
                <a:gd name="connsiteX24" fmla="*/ 1519875 w 2148321"/>
                <a:gd name="connsiteY24" fmla="*/ 152112 h 205807"/>
                <a:gd name="connsiteX25" fmla="*/ 2000869 w 2148321"/>
                <a:gd name="connsiteY25" fmla="*/ 152112 h 205807"/>
                <a:gd name="connsiteX26" fmla="*/ 2100772 w 2148321"/>
                <a:gd name="connsiteY26" fmla="*/ 54177 h 205807"/>
                <a:gd name="connsiteX27" fmla="*/ 2100772 w 2148321"/>
                <a:gd name="connsiteY27" fmla="*/ 37329 h 205807"/>
                <a:gd name="connsiteX28" fmla="*/ 2093085 w 2148321"/>
                <a:gd name="connsiteY28" fmla="*/ 0 h 205807"/>
                <a:gd name="connsiteX29" fmla="*/ 2140782 w 2148321"/>
                <a:gd name="connsiteY29" fmla="*/ 0 h 205807"/>
                <a:gd name="connsiteX30" fmla="*/ 2148321 w 2148321"/>
                <a:gd name="connsiteY30" fmla="*/ 36602 h 205807"/>
                <a:gd name="connsiteX31" fmla="*/ 2148321 w 2148321"/>
                <a:gd name="connsiteY31" fmla="*/ 61437 h 205807"/>
                <a:gd name="connsiteX32" fmla="*/ 2001049 w 2148321"/>
                <a:gd name="connsiteY32" fmla="*/ 205807 h 205807"/>
                <a:gd name="connsiteX33" fmla="*/ 1513031 w 2148321"/>
                <a:gd name="connsiteY33" fmla="*/ 205807 h 205807"/>
                <a:gd name="connsiteX34" fmla="*/ 1455706 w 2148321"/>
                <a:gd name="connsiteY34" fmla="*/ 194462 h 205807"/>
                <a:gd name="connsiteX35" fmla="*/ 1415600 w 2148321"/>
                <a:gd name="connsiteY35" fmla="*/ 167954 h 205807"/>
                <a:gd name="connsiteX36" fmla="*/ 1375494 w 2148321"/>
                <a:gd name="connsiteY36" fmla="*/ 194462 h 205807"/>
                <a:gd name="connsiteX37" fmla="*/ 1318169 w 2148321"/>
                <a:gd name="connsiteY37" fmla="*/ 205807 h 205807"/>
                <a:gd name="connsiteX38" fmla="*/ 830151 w 2148321"/>
                <a:gd name="connsiteY38" fmla="*/ 205807 h 205807"/>
                <a:gd name="connsiteX39" fmla="*/ 772826 w 2148321"/>
                <a:gd name="connsiteY39" fmla="*/ 194462 h 205807"/>
                <a:gd name="connsiteX40" fmla="*/ 732721 w 2148321"/>
                <a:gd name="connsiteY40" fmla="*/ 167955 h 205807"/>
                <a:gd name="connsiteX41" fmla="*/ 692615 w 2148321"/>
                <a:gd name="connsiteY41" fmla="*/ 194462 h 205807"/>
                <a:gd name="connsiteX42" fmla="*/ 635290 w 2148321"/>
                <a:gd name="connsiteY42" fmla="*/ 205807 h 205807"/>
                <a:gd name="connsiteX43" fmla="*/ 147272 w 2148321"/>
                <a:gd name="connsiteY43" fmla="*/ 205807 h 205807"/>
                <a:gd name="connsiteX44" fmla="*/ 0 w 2148321"/>
                <a:gd name="connsiteY44" fmla="*/ 61437 h 205807"/>
                <a:gd name="connsiteX45" fmla="*/ 0 w 2148321"/>
                <a:gd name="connsiteY45" fmla="*/ 36602 h 205807"/>
                <a:gd name="connsiteX46" fmla="*/ 7539 w 2148321"/>
                <a:gd name="connsiteY46"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738164 w 2148321"/>
                <a:gd name="connsiteY8" fmla="*/ 60689 h 205807"/>
                <a:gd name="connsiteX9" fmla="*/ 770989 w 2148321"/>
                <a:gd name="connsiteY9" fmla="*/ 117632 h 205807"/>
                <a:gd name="connsiteX10" fmla="*/ 798108 w 2148321"/>
                <a:gd name="connsiteY10" fmla="*/ 144416 h 205807"/>
                <a:gd name="connsiteX11" fmla="*/ 836995 w 2148321"/>
                <a:gd name="connsiteY11" fmla="*/ 152112 h 205807"/>
                <a:gd name="connsiteX12" fmla="*/ 1317989 w 2148321"/>
                <a:gd name="connsiteY12" fmla="*/ 152112 h 205807"/>
                <a:gd name="connsiteX13" fmla="*/ 1356876 w 2148321"/>
                <a:gd name="connsiteY13" fmla="*/ 144416 h 205807"/>
                <a:gd name="connsiteX14" fmla="*/ 1383604 w 2148321"/>
                <a:gd name="connsiteY14" fmla="*/ 126751 h 205807"/>
                <a:gd name="connsiteX15" fmla="*/ 1377332 w 2148321"/>
                <a:gd name="connsiteY15" fmla="*/ 117632 h 205807"/>
                <a:gd name="connsiteX16" fmla="*/ 1365759 w 2148321"/>
                <a:gd name="connsiteY16" fmla="*/ 61437 h 205807"/>
                <a:gd name="connsiteX17" fmla="*/ 1365759 w 2148321"/>
                <a:gd name="connsiteY17" fmla="*/ 36602 h 205807"/>
                <a:gd name="connsiteX18" fmla="*/ 1465441 w 2148321"/>
                <a:gd name="connsiteY18" fmla="*/ 36602 h 205807"/>
                <a:gd name="connsiteX19" fmla="*/ 1465441 w 2148321"/>
                <a:gd name="connsiteY19" fmla="*/ 61437 h 205807"/>
                <a:gd name="connsiteX20" fmla="*/ 1453868 w 2148321"/>
                <a:gd name="connsiteY20" fmla="*/ 117632 h 205807"/>
                <a:gd name="connsiteX21" fmla="*/ 1449679 w 2148321"/>
                <a:gd name="connsiteY21" fmla="*/ 123723 h 205807"/>
                <a:gd name="connsiteX22" fmla="*/ 1480988 w 2148321"/>
                <a:gd name="connsiteY22" fmla="*/ 144416 h 205807"/>
                <a:gd name="connsiteX23" fmla="*/ 1519875 w 2148321"/>
                <a:gd name="connsiteY23" fmla="*/ 152112 h 205807"/>
                <a:gd name="connsiteX24" fmla="*/ 2000869 w 2148321"/>
                <a:gd name="connsiteY24" fmla="*/ 152112 h 205807"/>
                <a:gd name="connsiteX25" fmla="*/ 2100772 w 2148321"/>
                <a:gd name="connsiteY25" fmla="*/ 54177 h 205807"/>
                <a:gd name="connsiteX26" fmla="*/ 2100772 w 2148321"/>
                <a:gd name="connsiteY26" fmla="*/ 37329 h 205807"/>
                <a:gd name="connsiteX27" fmla="*/ 2093085 w 2148321"/>
                <a:gd name="connsiteY27" fmla="*/ 0 h 205807"/>
                <a:gd name="connsiteX28" fmla="*/ 2140782 w 2148321"/>
                <a:gd name="connsiteY28" fmla="*/ 0 h 205807"/>
                <a:gd name="connsiteX29" fmla="*/ 2148321 w 2148321"/>
                <a:gd name="connsiteY29" fmla="*/ 36602 h 205807"/>
                <a:gd name="connsiteX30" fmla="*/ 2148321 w 2148321"/>
                <a:gd name="connsiteY30" fmla="*/ 61437 h 205807"/>
                <a:gd name="connsiteX31" fmla="*/ 2001049 w 2148321"/>
                <a:gd name="connsiteY31" fmla="*/ 205807 h 205807"/>
                <a:gd name="connsiteX32" fmla="*/ 1513031 w 2148321"/>
                <a:gd name="connsiteY32" fmla="*/ 205807 h 205807"/>
                <a:gd name="connsiteX33" fmla="*/ 1455706 w 2148321"/>
                <a:gd name="connsiteY33" fmla="*/ 194462 h 205807"/>
                <a:gd name="connsiteX34" fmla="*/ 1415600 w 2148321"/>
                <a:gd name="connsiteY34" fmla="*/ 167954 h 205807"/>
                <a:gd name="connsiteX35" fmla="*/ 1375494 w 2148321"/>
                <a:gd name="connsiteY35" fmla="*/ 194462 h 205807"/>
                <a:gd name="connsiteX36" fmla="*/ 1318169 w 2148321"/>
                <a:gd name="connsiteY36" fmla="*/ 205807 h 205807"/>
                <a:gd name="connsiteX37" fmla="*/ 830151 w 2148321"/>
                <a:gd name="connsiteY37" fmla="*/ 205807 h 205807"/>
                <a:gd name="connsiteX38" fmla="*/ 772826 w 2148321"/>
                <a:gd name="connsiteY38" fmla="*/ 194462 h 205807"/>
                <a:gd name="connsiteX39" fmla="*/ 732721 w 2148321"/>
                <a:gd name="connsiteY39" fmla="*/ 167955 h 205807"/>
                <a:gd name="connsiteX40" fmla="*/ 692615 w 2148321"/>
                <a:gd name="connsiteY40" fmla="*/ 194462 h 205807"/>
                <a:gd name="connsiteX41" fmla="*/ 635290 w 2148321"/>
                <a:gd name="connsiteY41" fmla="*/ 205807 h 205807"/>
                <a:gd name="connsiteX42" fmla="*/ 147272 w 2148321"/>
                <a:gd name="connsiteY42" fmla="*/ 205807 h 205807"/>
                <a:gd name="connsiteX43" fmla="*/ 0 w 2148321"/>
                <a:gd name="connsiteY43" fmla="*/ 61437 h 205807"/>
                <a:gd name="connsiteX44" fmla="*/ 0 w 2148321"/>
                <a:gd name="connsiteY44" fmla="*/ 36602 h 205807"/>
                <a:gd name="connsiteX45" fmla="*/ 7539 w 2148321"/>
                <a:gd name="connsiteY45"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738164 w 2148321"/>
                <a:gd name="connsiteY8" fmla="*/ 60689 h 205807"/>
                <a:gd name="connsiteX9" fmla="*/ 770989 w 2148321"/>
                <a:gd name="connsiteY9" fmla="*/ 117632 h 205807"/>
                <a:gd name="connsiteX10" fmla="*/ 798108 w 2148321"/>
                <a:gd name="connsiteY10" fmla="*/ 144416 h 205807"/>
                <a:gd name="connsiteX11" fmla="*/ 836995 w 2148321"/>
                <a:gd name="connsiteY11" fmla="*/ 152112 h 205807"/>
                <a:gd name="connsiteX12" fmla="*/ 1317989 w 2148321"/>
                <a:gd name="connsiteY12" fmla="*/ 152112 h 205807"/>
                <a:gd name="connsiteX13" fmla="*/ 1356876 w 2148321"/>
                <a:gd name="connsiteY13" fmla="*/ 144416 h 205807"/>
                <a:gd name="connsiteX14" fmla="*/ 1383604 w 2148321"/>
                <a:gd name="connsiteY14" fmla="*/ 126751 h 205807"/>
                <a:gd name="connsiteX15" fmla="*/ 1377332 w 2148321"/>
                <a:gd name="connsiteY15" fmla="*/ 117632 h 205807"/>
                <a:gd name="connsiteX16" fmla="*/ 1365759 w 2148321"/>
                <a:gd name="connsiteY16" fmla="*/ 61437 h 205807"/>
                <a:gd name="connsiteX17" fmla="*/ 1465441 w 2148321"/>
                <a:gd name="connsiteY17" fmla="*/ 36602 h 205807"/>
                <a:gd name="connsiteX18" fmla="*/ 1465441 w 2148321"/>
                <a:gd name="connsiteY18" fmla="*/ 61437 h 205807"/>
                <a:gd name="connsiteX19" fmla="*/ 1453868 w 2148321"/>
                <a:gd name="connsiteY19" fmla="*/ 117632 h 205807"/>
                <a:gd name="connsiteX20" fmla="*/ 1449679 w 2148321"/>
                <a:gd name="connsiteY20" fmla="*/ 123723 h 205807"/>
                <a:gd name="connsiteX21" fmla="*/ 1480988 w 2148321"/>
                <a:gd name="connsiteY21" fmla="*/ 144416 h 205807"/>
                <a:gd name="connsiteX22" fmla="*/ 1519875 w 2148321"/>
                <a:gd name="connsiteY22" fmla="*/ 152112 h 205807"/>
                <a:gd name="connsiteX23" fmla="*/ 2000869 w 2148321"/>
                <a:gd name="connsiteY23" fmla="*/ 152112 h 205807"/>
                <a:gd name="connsiteX24" fmla="*/ 2100772 w 2148321"/>
                <a:gd name="connsiteY24" fmla="*/ 54177 h 205807"/>
                <a:gd name="connsiteX25" fmla="*/ 2100772 w 2148321"/>
                <a:gd name="connsiteY25" fmla="*/ 37329 h 205807"/>
                <a:gd name="connsiteX26" fmla="*/ 2093085 w 2148321"/>
                <a:gd name="connsiteY26" fmla="*/ 0 h 205807"/>
                <a:gd name="connsiteX27" fmla="*/ 2140782 w 2148321"/>
                <a:gd name="connsiteY27" fmla="*/ 0 h 205807"/>
                <a:gd name="connsiteX28" fmla="*/ 2148321 w 2148321"/>
                <a:gd name="connsiteY28" fmla="*/ 36602 h 205807"/>
                <a:gd name="connsiteX29" fmla="*/ 2148321 w 2148321"/>
                <a:gd name="connsiteY29" fmla="*/ 61437 h 205807"/>
                <a:gd name="connsiteX30" fmla="*/ 2001049 w 2148321"/>
                <a:gd name="connsiteY30" fmla="*/ 205807 h 205807"/>
                <a:gd name="connsiteX31" fmla="*/ 1513031 w 2148321"/>
                <a:gd name="connsiteY31" fmla="*/ 205807 h 205807"/>
                <a:gd name="connsiteX32" fmla="*/ 1455706 w 2148321"/>
                <a:gd name="connsiteY32" fmla="*/ 194462 h 205807"/>
                <a:gd name="connsiteX33" fmla="*/ 1415600 w 2148321"/>
                <a:gd name="connsiteY33" fmla="*/ 167954 h 205807"/>
                <a:gd name="connsiteX34" fmla="*/ 1375494 w 2148321"/>
                <a:gd name="connsiteY34" fmla="*/ 194462 h 205807"/>
                <a:gd name="connsiteX35" fmla="*/ 1318169 w 2148321"/>
                <a:gd name="connsiteY35" fmla="*/ 205807 h 205807"/>
                <a:gd name="connsiteX36" fmla="*/ 830151 w 2148321"/>
                <a:gd name="connsiteY36" fmla="*/ 205807 h 205807"/>
                <a:gd name="connsiteX37" fmla="*/ 772826 w 2148321"/>
                <a:gd name="connsiteY37" fmla="*/ 194462 h 205807"/>
                <a:gd name="connsiteX38" fmla="*/ 732721 w 2148321"/>
                <a:gd name="connsiteY38" fmla="*/ 167955 h 205807"/>
                <a:gd name="connsiteX39" fmla="*/ 692615 w 2148321"/>
                <a:gd name="connsiteY39" fmla="*/ 194462 h 205807"/>
                <a:gd name="connsiteX40" fmla="*/ 635290 w 2148321"/>
                <a:gd name="connsiteY40" fmla="*/ 205807 h 205807"/>
                <a:gd name="connsiteX41" fmla="*/ 147272 w 2148321"/>
                <a:gd name="connsiteY41" fmla="*/ 205807 h 205807"/>
                <a:gd name="connsiteX42" fmla="*/ 0 w 2148321"/>
                <a:gd name="connsiteY42" fmla="*/ 61437 h 205807"/>
                <a:gd name="connsiteX43" fmla="*/ 0 w 2148321"/>
                <a:gd name="connsiteY43" fmla="*/ 36602 h 205807"/>
                <a:gd name="connsiteX44" fmla="*/ 7539 w 2148321"/>
                <a:gd name="connsiteY44"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738164 w 2148321"/>
                <a:gd name="connsiteY8" fmla="*/ 60689 h 205807"/>
                <a:gd name="connsiteX9" fmla="*/ 770989 w 2148321"/>
                <a:gd name="connsiteY9" fmla="*/ 117632 h 205807"/>
                <a:gd name="connsiteX10" fmla="*/ 798108 w 2148321"/>
                <a:gd name="connsiteY10" fmla="*/ 144416 h 205807"/>
                <a:gd name="connsiteX11" fmla="*/ 836995 w 2148321"/>
                <a:gd name="connsiteY11" fmla="*/ 152112 h 205807"/>
                <a:gd name="connsiteX12" fmla="*/ 1317989 w 2148321"/>
                <a:gd name="connsiteY12" fmla="*/ 152112 h 205807"/>
                <a:gd name="connsiteX13" fmla="*/ 1356876 w 2148321"/>
                <a:gd name="connsiteY13" fmla="*/ 144416 h 205807"/>
                <a:gd name="connsiteX14" fmla="*/ 1383604 w 2148321"/>
                <a:gd name="connsiteY14" fmla="*/ 126751 h 205807"/>
                <a:gd name="connsiteX15" fmla="*/ 1377332 w 2148321"/>
                <a:gd name="connsiteY15" fmla="*/ 117632 h 205807"/>
                <a:gd name="connsiteX16" fmla="*/ 1365759 w 2148321"/>
                <a:gd name="connsiteY16" fmla="*/ 61437 h 205807"/>
                <a:gd name="connsiteX17" fmla="*/ 1465441 w 2148321"/>
                <a:gd name="connsiteY17" fmla="*/ 61437 h 205807"/>
                <a:gd name="connsiteX18" fmla="*/ 1453868 w 2148321"/>
                <a:gd name="connsiteY18" fmla="*/ 117632 h 205807"/>
                <a:gd name="connsiteX19" fmla="*/ 1449679 w 2148321"/>
                <a:gd name="connsiteY19" fmla="*/ 123723 h 205807"/>
                <a:gd name="connsiteX20" fmla="*/ 1480988 w 2148321"/>
                <a:gd name="connsiteY20" fmla="*/ 144416 h 205807"/>
                <a:gd name="connsiteX21" fmla="*/ 1519875 w 2148321"/>
                <a:gd name="connsiteY21" fmla="*/ 152112 h 205807"/>
                <a:gd name="connsiteX22" fmla="*/ 2000869 w 2148321"/>
                <a:gd name="connsiteY22" fmla="*/ 152112 h 205807"/>
                <a:gd name="connsiteX23" fmla="*/ 2100772 w 2148321"/>
                <a:gd name="connsiteY23" fmla="*/ 54177 h 205807"/>
                <a:gd name="connsiteX24" fmla="*/ 2100772 w 2148321"/>
                <a:gd name="connsiteY24" fmla="*/ 37329 h 205807"/>
                <a:gd name="connsiteX25" fmla="*/ 2093085 w 2148321"/>
                <a:gd name="connsiteY25" fmla="*/ 0 h 205807"/>
                <a:gd name="connsiteX26" fmla="*/ 2140782 w 2148321"/>
                <a:gd name="connsiteY26" fmla="*/ 0 h 205807"/>
                <a:gd name="connsiteX27" fmla="*/ 2148321 w 2148321"/>
                <a:gd name="connsiteY27" fmla="*/ 36602 h 205807"/>
                <a:gd name="connsiteX28" fmla="*/ 2148321 w 2148321"/>
                <a:gd name="connsiteY28" fmla="*/ 61437 h 205807"/>
                <a:gd name="connsiteX29" fmla="*/ 2001049 w 2148321"/>
                <a:gd name="connsiteY29" fmla="*/ 205807 h 205807"/>
                <a:gd name="connsiteX30" fmla="*/ 1513031 w 2148321"/>
                <a:gd name="connsiteY30" fmla="*/ 205807 h 205807"/>
                <a:gd name="connsiteX31" fmla="*/ 1455706 w 2148321"/>
                <a:gd name="connsiteY31" fmla="*/ 194462 h 205807"/>
                <a:gd name="connsiteX32" fmla="*/ 1415600 w 2148321"/>
                <a:gd name="connsiteY32" fmla="*/ 167954 h 205807"/>
                <a:gd name="connsiteX33" fmla="*/ 1375494 w 2148321"/>
                <a:gd name="connsiteY33" fmla="*/ 194462 h 205807"/>
                <a:gd name="connsiteX34" fmla="*/ 1318169 w 2148321"/>
                <a:gd name="connsiteY34" fmla="*/ 205807 h 205807"/>
                <a:gd name="connsiteX35" fmla="*/ 830151 w 2148321"/>
                <a:gd name="connsiteY35" fmla="*/ 205807 h 205807"/>
                <a:gd name="connsiteX36" fmla="*/ 772826 w 2148321"/>
                <a:gd name="connsiteY36" fmla="*/ 194462 h 205807"/>
                <a:gd name="connsiteX37" fmla="*/ 732721 w 2148321"/>
                <a:gd name="connsiteY37" fmla="*/ 167955 h 205807"/>
                <a:gd name="connsiteX38" fmla="*/ 692615 w 2148321"/>
                <a:gd name="connsiteY38" fmla="*/ 194462 h 205807"/>
                <a:gd name="connsiteX39" fmla="*/ 635290 w 2148321"/>
                <a:gd name="connsiteY39" fmla="*/ 205807 h 205807"/>
                <a:gd name="connsiteX40" fmla="*/ 147272 w 2148321"/>
                <a:gd name="connsiteY40" fmla="*/ 205807 h 205807"/>
                <a:gd name="connsiteX41" fmla="*/ 0 w 2148321"/>
                <a:gd name="connsiteY41" fmla="*/ 61437 h 205807"/>
                <a:gd name="connsiteX42" fmla="*/ 0 w 2148321"/>
                <a:gd name="connsiteY42" fmla="*/ 36602 h 205807"/>
                <a:gd name="connsiteX43" fmla="*/ 7539 w 2148321"/>
                <a:gd name="connsiteY43"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738164 w 2148321"/>
                <a:gd name="connsiteY8" fmla="*/ 60689 h 205807"/>
                <a:gd name="connsiteX9" fmla="*/ 770989 w 2148321"/>
                <a:gd name="connsiteY9" fmla="*/ 117632 h 205807"/>
                <a:gd name="connsiteX10" fmla="*/ 798108 w 2148321"/>
                <a:gd name="connsiteY10" fmla="*/ 144416 h 205807"/>
                <a:gd name="connsiteX11" fmla="*/ 836995 w 2148321"/>
                <a:gd name="connsiteY11" fmla="*/ 152112 h 205807"/>
                <a:gd name="connsiteX12" fmla="*/ 1317989 w 2148321"/>
                <a:gd name="connsiteY12" fmla="*/ 152112 h 205807"/>
                <a:gd name="connsiteX13" fmla="*/ 1356876 w 2148321"/>
                <a:gd name="connsiteY13" fmla="*/ 144416 h 205807"/>
                <a:gd name="connsiteX14" fmla="*/ 1383604 w 2148321"/>
                <a:gd name="connsiteY14" fmla="*/ 126751 h 205807"/>
                <a:gd name="connsiteX15" fmla="*/ 1377332 w 2148321"/>
                <a:gd name="connsiteY15" fmla="*/ 117632 h 205807"/>
                <a:gd name="connsiteX16" fmla="*/ 1365759 w 2148321"/>
                <a:gd name="connsiteY16" fmla="*/ 61437 h 205807"/>
                <a:gd name="connsiteX17" fmla="*/ 1416820 w 2148321"/>
                <a:gd name="connsiteY17" fmla="*/ 58308 h 205807"/>
                <a:gd name="connsiteX18" fmla="*/ 1465441 w 2148321"/>
                <a:gd name="connsiteY18" fmla="*/ 61437 h 205807"/>
                <a:gd name="connsiteX19" fmla="*/ 1453868 w 2148321"/>
                <a:gd name="connsiteY19" fmla="*/ 117632 h 205807"/>
                <a:gd name="connsiteX20" fmla="*/ 1449679 w 2148321"/>
                <a:gd name="connsiteY20" fmla="*/ 123723 h 205807"/>
                <a:gd name="connsiteX21" fmla="*/ 1480988 w 2148321"/>
                <a:gd name="connsiteY21" fmla="*/ 144416 h 205807"/>
                <a:gd name="connsiteX22" fmla="*/ 1519875 w 2148321"/>
                <a:gd name="connsiteY22" fmla="*/ 152112 h 205807"/>
                <a:gd name="connsiteX23" fmla="*/ 2000869 w 2148321"/>
                <a:gd name="connsiteY23" fmla="*/ 152112 h 205807"/>
                <a:gd name="connsiteX24" fmla="*/ 2100772 w 2148321"/>
                <a:gd name="connsiteY24" fmla="*/ 54177 h 205807"/>
                <a:gd name="connsiteX25" fmla="*/ 2100772 w 2148321"/>
                <a:gd name="connsiteY25" fmla="*/ 37329 h 205807"/>
                <a:gd name="connsiteX26" fmla="*/ 2093085 w 2148321"/>
                <a:gd name="connsiteY26" fmla="*/ 0 h 205807"/>
                <a:gd name="connsiteX27" fmla="*/ 2140782 w 2148321"/>
                <a:gd name="connsiteY27" fmla="*/ 0 h 205807"/>
                <a:gd name="connsiteX28" fmla="*/ 2148321 w 2148321"/>
                <a:gd name="connsiteY28" fmla="*/ 36602 h 205807"/>
                <a:gd name="connsiteX29" fmla="*/ 2148321 w 2148321"/>
                <a:gd name="connsiteY29" fmla="*/ 61437 h 205807"/>
                <a:gd name="connsiteX30" fmla="*/ 2001049 w 2148321"/>
                <a:gd name="connsiteY30" fmla="*/ 205807 h 205807"/>
                <a:gd name="connsiteX31" fmla="*/ 1513031 w 2148321"/>
                <a:gd name="connsiteY31" fmla="*/ 205807 h 205807"/>
                <a:gd name="connsiteX32" fmla="*/ 1455706 w 2148321"/>
                <a:gd name="connsiteY32" fmla="*/ 194462 h 205807"/>
                <a:gd name="connsiteX33" fmla="*/ 1415600 w 2148321"/>
                <a:gd name="connsiteY33" fmla="*/ 167954 h 205807"/>
                <a:gd name="connsiteX34" fmla="*/ 1375494 w 2148321"/>
                <a:gd name="connsiteY34" fmla="*/ 194462 h 205807"/>
                <a:gd name="connsiteX35" fmla="*/ 1318169 w 2148321"/>
                <a:gd name="connsiteY35" fmla="*/ 205807 h 205807"/>
                <a:gd name="connsiteX36" fmla="*/ 830151 w 2148321"/>
                <a:gd name="connsiteY36" fmla="*/ 205807 h 205807"/>
                <a:gd name="connsiteX37" fmla="*/ 772826 w 2148321"/>
                <a:gd name="connsiteY37" fmla="*/ 194462 h 205807"/>
                <a:gd name="connsiteX38" fmla="*/ 732721 w 2148321"/>
                <a:gd name="connsiteY38" fmla="*/ 167955 h 205807"/>
                <a:gd name="connsiteX39" fmla="*/ 692615 w 2148321"/>
                <a:gd name="connsiteY39" fmla="*/ 194462 h 205807"/>
                <a:gd name="connsiteX40" fmla="*/ 635290 w 2148321"/>
                <a:gd name="connsiteY40" fmla="*/ 205807 h 205807"/>
                <a:gd name="connsiteX41" fmla="*/ 147272 w 2148321"/>
                <a:gd name="connsiteY41" fmla="*/ 205807 h 205807"/>
                <a:gd name="connsiteX42" fmla="*/ 0 w 2148321"/>
                <a:gd name="connsiteY42" fmla="*/ 61437 h 205807"/>
                <a:gd name="connsiteX43" fmla="*/ 0 w 2148321"/>
                <a:gd name="connsiteY43" fmla="*/ 36602 h 205807"/>
                <a:gd name="connsiteX44" fmla="*/ 7539 w 2148321"/>
                <a:gd name="connsiteY44"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738164 w 2148321"/>
                <a:gd name="connsiteY8" fmla="*/ 60689 h 205807"/>
                <a:gd name="connsiteX9" fmla="*/ 770989 w 2148321"/>
                <a:gd name="connsiteY9" fmla="*/ 117632 h 205807"/>
                <a:gd name="connsiteX10" fmla="*/ 798108 w 2148321"/>
                <a:gd name="connsiteY10" fmla="*/ 144416 h 205807"/>
                <a:gd name="connsiteX11" fmla="*/ 836995 w 2148321"/>
                <a:gd name="connsiteY11" fmla="*/ 152112 h 205807"/>
                <a:gd name="connsiteX12" fmla="*/ 1317989 w 2148321"/>
                <a:gd name="connsiteY12" fmla="*/ 152112 h 205807"/>
                <a:gd name="connsiteX13" fmla="*/ 1356876 w 2148321"/>
                <a:gd name="connsiteY13" fmla="*/ 144416 h 205807"/>
                <a:gd name="connsiteX14" fmla="*/ 1383604 w 2148321"/>
                <a:gd name="connsiteY14" fmla="*/ 126751 h 205807"/>
                <a:gd name="connsiteX15" fmla="*/ 1377332 w 2148321"/>
                <a:gd name="connsiteY15" fmla="*/ 117632 h 205807"/>
                <a:gd name="connsiteX16" fmla="*/ 1365759 w 2148321"/>
                <a:gd name="connsiteY16" fmla="*/ 61437 h 205807"/>
                <a:gd name="connsiteX17" fmla="*/ 1416820 w 2148321"/>
                <a:gd name="connsiteY17" fmla="*/ 58308 h 205807"/>
                <a:gd name="connsiteX18" fmla="*/ 1453868 w 2148321"/>
                <a:gd name="connsiteY18" fmla="*/ 117632 h 205807"/>
                <a:gd name="connsiteX19" fmla="*/ 1449679 w 2148321"/>
                <a:gd name="connsiteY19" fmla="*/ 123723 h 205807"/>
                <a:gd name="connsiteX20" fmla="*/ 1480988 w 2148321"/>
                <a:gd name="connsiteY20" fmla="*/ 144416 h 205807"/>
                <a:gd name="connsiteX21" fmla="*/ 1519875 w 2148321"/>
                <a:gd name="connsiteY21" fmla="*/ 152112 h 205807"/>
                <a:gd name="connsiteX22" fmla="*/ 2000869 w 2148321"/>
                <a:gd name="connsiteY22" fmla="*/ 152112 h 205807"/>
                <a:gd name="connsiteX23" fmla="*/ 2100772 w 2148321"/>
                <a:gd name="connsiteY23" fmla="*/ 54177 h 205807"/>
                <a:gd name="connsiteX24" fmla="*/ 2100772 w 2148321"/>
                <a:gd name="connsiteY24" fmla="*/ 37329 h 205807"/>
                <a:gd name="connsiteX25" fmla="*/ 2093085 w 2148321"/>
                <a:gd name="connsiteY25" fmla="*/ 0 h 205807"/>
                <a:gd name="connsiteX26" fmla="*/ 2140782 w 2148321"/>
                <a:gd name="connsiteY26" fmla="*/ 0 h 205807"/>
                <a:gd name="connsiteX27" fmla="*/ 2148321 w 2148321"/>
                <a:gd name="connsiteY27" fmla="*/ 36602 h 205807"/>
                <a:gd name="connsiteX28" fmla="*/ 2148321 w 2148321"/>
                <a:gd name="connsiteY28" fmla="*/ 61437 h 205807"/>
                <a:gd name="connsiteX29" fmla="*/ 2001049 w 2148321"/>
                <a:gd name="connsiteY29" fmla="*/ 205807 h 205807"/>
                <a:gd name="connsiteX30" fmla="*/ 1513031 w 2148321"/>
                <a:gd name="connsiteY30" fmla="*/ 205807 h 205807"/>
                <a:gd name="connsiteX31" fmla="*/ 1455706 w 2148321"/>
                <a:gd name="connsiteY31" fmla="*/ 194462 h 205807"/>
                <a:gd name="connsiteX32" fmla="*/ 1415600 w 2148321"/>
                <a:gd name="connsiteY32" fmla="*/ 167954 h 205807"/>
                <a:gd name="connsiteX33" fmla="*/ 1375494 w 2148321"/>
                <a:gd name="connsiteY33" fmla="*/ 194462 h 205807"/>
                <a:gd name="connsiteX34" fmla="*/ 1318169 w 2148321"/>
                <a:gd name="connsiteY34" fmla="*/ 205807 h 205807"/>
                <a:gd name="connsiteX35" fmla="*/ 830151 w 2148321"/>
                <a:gd name="connsiteY35" fmla="*/ 205807 h 205807"/>
                <a:gd name="connsiteX36" fmla="*/ 772826 w 2148321"/>
                <a:gd name="connsiteY36" fmla="*/ 194462 h 205807"/>
                <a:gd name="connsiteX37" fmla="*/ 732721 w 2148321"/>
                <a:gd name="connsiteY37" fmla="*/ 167955 h 205807"/>
                <a:gd name="connsiteX38" fmla="*/ 692615 w 2148321"/>
                <a:gd name="connsiteY38" fmla="*/ 194462 h 205807"/>
                <a:gd name="connsiteX39" fmla="*/ 635290 w 2148321"/>
                <a:gd name="connsiteY39" fmla="*/ 205807 h 205807"/>
                <a:gd name="connsiteX40" fmla="*/ 147272 w 2148321"/>
                <a:gd name="connsiteY40" fmla="*/ 205807 h 205807"/>
                <a:gd name="connsiteX41" fmla="*/ 0 w 2148321"/>
                <a:gd name="connsiteY41" fmla="*/ 61437 h 205807"/>
                <a:gd name="connsiteX42" fmla="*/ 0 w 2148321"/>
                <a:gd name="connsiteY42" fmla="*/ 36602 h 205807"/>
                <a:gd name="connsiteX43" fmla="*/ 7539 w 2148321"/>
                <a:gd name="connsiteY43"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738164 w 2148321"/>
                <a:gd name="connsiteY8" fmla="*/ 60689 h 205807"/>
                <a:gd name="connsiteX9" fmla="*/ 770989 w 2148321"/>
                <a:gd name="connsiteY9" fmla="*/ 117632 h 205807"/>
                <a:gd name="connsiteX10" fmla="*/ 798108 w 2148321"/>
                <a:gd name="connsiteY10" fmla="*/ 144416 h 205807"/>
                <a:gd name="connsiteX11" fmla="*/ 836995 w 2148321"/>
                <a:gd name="connsiteY11" fmla="*/ 152112 h 205807"/>
                <a:gd name="connsiteX12" fmla="*/ 1317989 w 2148321"/>
                <a:gd name="connsiteY12" fmla="*/ 152112 h 205807"/>
                <a:gd name="connsiteX13" fmla="*/ 1356876 w 2148321"/>
                <a:gd name="connsiteY13" fmla="*/ 144416 h 205807"/>
                <a:gd name="connsiteX14" fmla="*/ 1383604 w 2148321"/>
                <a:gd name="connsiteY14" fmla="*/ 126751 h 205807"/>
                <a:gd name="connsiteX15" fmla="*/ 1377332 w 2148321"/>
                <a:gd name="connsiteY15" fmla="*/ 117632 h 205807"/>
                <a:gd name="connsiteX16" fmla="*/ 1416820 w 2148321"/>
                <a:gd name="connsiteY16" fmla="*/ 58308 h 205807"/>
                <a:gd name="connsiteX17" fmla="*/ 1453868 w 2148321"/>
                <a:gd name="connsiteY17" fmla="*/ 117632 h 205807"/>
                <a:gd name="connsiteX18" fmla="*/ 1449679 w 2148321"/>
                <a:gd name="connsiteY18" fmla="*/ 123723 h 205807"/>
                <a:gd name="connsiteX19" fmla="*/ 1480988 w 2148321"/>
                <a:gd name="connsiteY19" fmla="*/ 144416 h 205807"/>
                <a:gd name="connsiteX20" fmla="*/ 1519875 w 2148321"/>
                <a:gd name="connsiteY20" fmla="*/ 152112 h 205807"/>
                <a:gd name="connsiteX21" fmla="*/ 2000869 w 2148321"/>
                <a:gd name="connsiteY21" fmla="*/ 152112 h 205807"/>
                <a:gd name="connsiteX22" fmla="*/ 2100772 w 2148321"/>
                <a:gd name="connsiteY22" fmla="*/ 54177 h 205807"/>
                <a:gd name="connsiteX23" fmla="*/ 2100772 w 2148321"/>
                <a:gd name="connsiteY23" fmla="*/ 37329 h 205807"/>
                <a:gd name="connsiteX24" fmla="*/ 2093085 w 2148321"/>
                <a:gd name="connsiteY24" fmla="*/ 0 h 205807"/>
                <a:gd name="connsiteX25" fmla="*/ 2140782 w 2148321"/>
                <a:gd name="connsiteY25" fmla="*/ 0 h 205807"/>
                <a:gd name="connsiteX26" fmla="*/ 2148321 w 2148321"/>
                <a:gd name="connsiteY26" fmla="*/ 36602 h 205807"/>
                <a:gd name="connsiteX27" fmla="*/ 2148321 w 2148321"/>
                <a:gd name="connsiteY27" fmla="*/ 61437 h 205807"/>
                <a:gd name="connsiteX28" fmla="*/ 2001049 w 2148321"/>
                <a:gd name="connsiteY28" fmla="*/ 205807 h 205807"/>
                <a:gd name="connsiteX29" fmla="*/ 1513031 w 2148321"/>
                <a:gd name="connsiteY29" fmla="*/ 205807 h 205807"/>
                <a:gd name="connsiteX30" fmla="*/ 1455706 w 2148321"/>
                <a:gd name="connsiteY30" fmla="*/ 194462 h 205807"/>
                <a:gd name="connsiteX31" fmla="*/ 1415600 w 2148321"/>
                <a:gd name="connsiteY31" fmla="*/ 167954 h 205807"/>
                <a:gd name="connsiteX32" fmla="*/ 1375494 w 2148321"/>
                <a:gd name="connsiteY32" fmla="*/ 194462 h 205807"/>
                <a:gd name="connsiteX33" fmla="*/ 1318169 w 2148321"/>
                <a:gd name="connsiteY33" fmla="*/ 205807 h 205807"/>
                <a:gd name="connsiteX34" fmla="*/ 830151 w 2148321"/>
                <a:gd name="connsiteY34" fmla="*/ 205807 h 205807"/>
                <a:gd name="connsiteX35" fmla="*/ 772826 w 2148321"/>
                <a:gd name="connsiteY35" fmla="*/ 194462 h 205807"/>
                <a:gd name="connsiteX36" fmla="*/ 732721 w 2148321"/>
                <a:gd name="connsiteY36" fmla="*/ 167955 h 205807"/>
                <a:gd name="connsiteX37" fmla="*/ 692615 w 2148321"/>
                <a:gd name="connsiteY37" fmla="*/ 194462 h 205807"/>
                <a:gd name="connsiteX38" fmla="*/ 635290 w 2148321"/>
                <a:gd name="connsiteY38" fmla="*/ 205807 h 205807"/>
                <a:gd name="connsiteX39" fmla="*/ 147272 w 2148321"/>
                <a:gd name="connsiteY39" fmla="*/ 205807 h 205807"/>
                <a:gd name="connsiteX40" fmla="*/ 0 w 2148321"/>
                <a:gd name="connsiteY40" fmla="*/ 61437 h 205807"/>
                <a:gd name="connsiteX41" fmla="*/ 0 w 2148321"/>
                <a:gd name="connsiteY41" fmla="*/ 36602 h 205807"/>
                <a:gd name="connsiteX42" fmla="*/ 7539 w 2148321"/>
                <a:gd name="connsiteY42"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738164 w 2148321"/>
                <a:gd name="connsiteY8" fmla="*/ 60689 h 205807"/>
                <a:gd name="connsiteX9" fmla="*/ 770989 w 2148321"/>
                <a:gd name="connsiteY9" fmla="*/ 117632 h 205807"/>
                <a:gd name="connsiteX10" fmla="*/ 798108 w 2148321"/>
                <a:gd name="connsiteY10" fmla="*/ 144416 h 205807"/>
                <a:gd name="connsiteX11" fmla="*/ 836995 w 2148321"/>
                <a:gd name="connsiteY11" fmla="*/ 152112 h 205807"/>
                <a:gd name="connsiteX12" fmla="*/ 1317989 w 2148321"/>
                <a:gd name="connsiteY12" fmla="*/ 152112 h 205807"/>
                <a:gd name="connsiteX13" fmla="*/ 1356876 w 2148321"/>
                <a:gd name="connsiteY13" fmla="*/ 144416 h 205807"/>
                <a:gd name="connsiteX14" fmla="*/ 1383604 w 2148321"/>
                <a:gd name="connsiteY14" fmla="*/ 126751 h 205807"/>
                <a:gd name="connsiteX15" fmla="*/ 1416820 w 2148321"/>
                <a:gd name="connsiteY15" fmla="*/ 58308 h 205807"/>
                <a:gd name="connsiteX16" fmla="*/ 1453868 w 2148321"/>
                <a:gd name="connsiteY16" fmla="*/ 117632 h 205807"/>
                <a:gd name="connsiteX17" fmla="*/ 1449679 w 2148321"/>
                <a:gd name="connsiteY17" fmla="*/ 123723 h 205807"/>
                <a:gd name="connsiteX18" fmla="*/ 1480988 w 2148321"/>
                <a:gd name="connsiteY18" fmla="*/ 144416 h 205807"/>
                <a:gd name="connsiteX19" fmla="*/ 1519875 w 2148321"/>
                <a:gd name="connsiteY19" fmla="*/ 152112 h 205807"/>
                <a:gd name="connsiteX20" fmla="*/ 2000869 w 2148321"/>
                <a:gd name="connsiteY20" fmla="*/ 152112 h 205807"/>
                <a:gd name="connsiteX21" fmla="*/ 2100772 w 2148321"/>
                <a:gd name="connsiteY21" fmla="*/ 54177 h 205807"/>
                <a:gd name="connsiteX22" fmla="*/ 2100772 w 2148321"/>
                <a:gd name="connsiteY22" fmla="*/ 37329 h 205807"/>
                <a:gd name="connsiteX23" fmla="*/ 2093085 w 2148321"/>
                <a:gd name="connsiteY23" fmla="*/ 0 h 205807"/>
                <a:gd name="connsiteX24" fmla="*/ 2140782 w 2148321"/>
                <a:gd name="connsiteY24" fmla="*/ 0 h 205807"/>
                <a:gd name="connsiteX25" fmla="*/ 2148321 w 2148321"/>
                <a:gd name="connsiteY25" fmla="*/ 36602 h 205807"/>
                <a:gd name="connsiteX26" fmla="*/ 2148321 w 2148321"/>
                <a:gd name="connsiteY26" fmla="*/ 61437 h 205807"/>
                <a:gd name="connsiteX27" fmla="*/ 2001049 w 2148321"/>
                <a:gd name="connsiteY27" fmla="*/ 205807 h 205807"/>
                <a:gd name="connsiteX28" fmla="*/ 1513031 w 2148321"/>
                <a:gd name="connsiteY28" fmla="*/ 205807 h 205807"/>
                <a:gd name="connsiteX29" fmla="*/ 1455706 w 2148321"/>
                <a:gd name="connsiteY29" fmla="*/ 194462 h 205807"/>
                <a:gd name="connsiteX30" fmla="*/ 1415600 w 2148321"/>
                <a:gd name="connsiteY30" fmla="*/ 167954 h 205807"/>
                <a:gd name="connsiteX31" fmla="*/ 1375494 w 2148321"/>
                <a:gd name="connsiteY31" fmla="*/ 194462 h 205807"/>
                <a:gd name="connsiteX32" fmla="*/ 1318169 w 2148321"/>
                <a:gd name="connsiteY32" fmla="*/ 205807 h 205807"/>
                <a:gd name="connsiteX33" fmla="*/ 830151 w 2148321"/>
                <a:gd name="connsiteY33" fmla="*/ 205807 h 205807"/>
                <a:gd name="connsiteX34" fmla="*/ 772826 w 2148321"/>
                <a:gd name="connsiteY34" fmla="*/ 194462 h 205807"/>
                <a:gd name="connsiteX35" fmla="*/ 732721 w 2148321"/>
                <a:gd name="connsiteY35" fmla="*/ 167955 h 205807"/>
                <a:gd name="connsiteX36" fmla="*/ 692615 w 2148321"/>
                <a:gd name="connsiteY36" fmla="*/ 194462 h 205807"/>
                <a:gd name="connsiteX37" fmla="*/ 635290 w 2148321"/>
                <a:gd name="connsiteY37" fmla="*/ 205807 h 205807"/>
                <a:gd name="connsiteX38" fmla="*/ 147272 w 2148321"/>
                <a:gd name="connsiteY38" fmla="*/ 205807 h 205807"/>
                <a:gd name="connsiteX39" fmla="*/ 0 w 2148321"/>
                <a:gd name="connsiteY39" fmla="*/ 61437 h 205807"/>
                <a:gd name="connsiteX40" fmla="*/ 0 w 2148321"/>
                <a:gd name="connsiteY40" fmla="*/ 36602 h 205807"/>
                <a:gd name="connsiteX41" fmla="*/ 7539 w 2148321"/>
                <a:gd name="connsiteY41"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738164 w 2148321"/>
                <a:gd name="connsiteY8" fmla="*/ 60689 h 205807"/>
                <a:gd name="connsiteX9" fmla="*/ 770989 w 2148321"/>
                <a:gd name="connsiteY9" fmla="*/ 117632 h 205807"/>
                <a:gd name="connsiteX10" fmla="*/ 798108 w 2148321"/>
                <a:gd name="connsiteY10" fmla="*/ 144416 h 205807"/>
                <a:gd name="connsiteX11" fmla="*/ 836995 w 2148321"/>
                <a:gd name="connsiteY11" fmla="*/ 152112 h 205807"/>
                <a:gd name="connsiteX12" fmla="*/ 1317989 w 2148321"/>
                <a:gd name="connsiteY12" fmla="*/ 152112 h 205807"/>
                <a:gd name="connsiteX13" fmla="*/ 1356876 w 2148321"/>
                <a:gd name="connsiteY13" fmla="*/ 144416 h 205807"/>
                <a:gd name="connsiteX14" fmla="*/ 1383604 w 2148321"/>
                <a:gd name="connsiteY14" fmla="*/ 126751 h 205807"/>
                <a:gd name="connsiteX15" fmla="*/ 1416820 w 2148321"/>
                <a:gd name="connsiteY15" fmla="*/ 58308 h 205807"/>
                <a:gd name="connsiteX16" fmla="*/ 1453868 w 2148321"/>
                <a:gd name="connsiteY16" fmla="*/ 117632 h 205807"/>
                <a:gd name="connsiteX17" fmla="*/ 1480988 w 2148321"/>
                <a:gd name="connsiteY17" fmla="*/ 144416 h 205807"/>
                <a:gd name="connsiteX18" fmla="*/ 1519875 w 2148321"/>
                <a:gd name="connsiteY18" fmla="*/ 152112 h 205807"/>
                <a:gd name="connsiteX19" fmla="*/ 2000869 w 2148321"/>
                <a:gd name="connsiteY19" fmla="*/ 152112 h 205807"/>
                <a:gd name="connsiteX20" fmla="*/ 2100772 w 2148321"/>
                <a:gd name="connsiteY20" fmla="*/ 54177 h 205807"/>
                <a:gd name="connsiteX21" fmla="*/ 2100772 w 2148321"/>
                <a:gd name="connsiteY21" fmla="*/ 37329 h 205807"/>
                <a:gd name="connsiteX22" fmla="*/ 2093085 w 2148321"/>
                <a:gd name="connsiteY22" fmla="*/ 0 h 205807"/>
                <a:gd name="connsiteX23" fmla="*/ 2140782 w 2148321"/>
                <a:gd name="connsiteY23" fmla="*/ 0 h 205807"/>
                <a:gd name="connsiteX24" fmla="*/ 2148321 w 2148321"/>
                <a:gd name="connsiteY24" fmla="*/ 36602 h 205807"/>
                <a:gd name="connsiteX25" fmla="*/ 2148321 w 2148321"/>
                <a:gd name="connsiteY25" fmla="*/ 61437 h 205807"/>
                <a:gd name="connsiteX26" fmla="*/ 2001049 w 2148321"/>
                <a:gd name="connsiteY26" fmla="*/ 205807 h 205807"/>
                <a:gd name="connsiteX27" fmla="*/ 1513031 w 2148321"/>
                <a:gd name="connsiteY27" fmla="*/ 205807 h 205807"/>
                <a:gd name="connsiteX28" fmla="*/ 1455706 w 2148321"/>
                <a:gd name="connsiteY28" fmla="*/ 194462 h 205807"/>
                <a:gd name="connsiteX29" fmla="*/ 1415600 w 2148321"/>
                <a:gd name="connsiteY29" fmla="*/ 167954 h 205807"/>
                <a:gd name="connsiteX30" fmla="*/ 1375494 w 2148321"/>
                <a:gd name="connsiteY30" fmla="*/ 194462 h 205807"/>
                <a:gd name="connsiteX31" fmla="*/ 1318169 w 2148321"/>
                <a:gd name="connsiteY31" fmla="*/ 205807 h 205807"/>
                <a:gd name="connsiteX32" fmla="*/ 830151 w 2148321"/>
                <a:gd name="connsiteY32" fmla="*/ 205807 h 205807"/>
                <a:gd name="connsiteX33" fmla="*/ 772826 w 2148321"/>
                <a:gd name="connsiteY33" fmla="*/ 194462 h 205807"/>
                <a:gd name="connsiteX34" fmla="*/ 732721 w 2148321"/>
                <a:gd name="connsiteY34" fmla="*/ 167955 h 205807"/>
                <a:gd name="connsiteX35" fmla="*/ 692615 w 2148321"/>
                <a:gd name="connsiteY35" fmla="*/ 194462 h 205807"/>
                <a:gd name="connsiteX36" fmla="*/ 635290 w 2148321"/>
                <a:gd name="connsiteY36" fmla="*/ 205807 h 205807"/>
                <a:gd name="connsiteX37" fmla="*/ 147272 w 2148321"/>
                <a:gd name="connsiteY37" fmla="*/ 205807 h 205807"/>
                <a:gd name="connsiteX38" fmla="*/ 0 w 2148321"/>
                <a:gd name="connsiteY38" fmla="*/ 61437 h 205807"/>
                <a:gd name="connsiteX39" fmla="*/ 0 w 2148321"/>
                <a:gd name="connsiteY39" fmla="*/ 36602 h 205807"/>
                <a:gd name="connsiteX40" fmla="*/ 7539 w 2148321"/>
                <a:gd name="connsiteY40" fmla="*/ 0 h 205807"/>
                <a:gd name="connsiteX0" fmla="*/ 7539 w 2148321"/>
                <a:gd name="connsiteY0" fmla="*/ 0 h 205807"/>
                <a:gd name="connsiteX1" fmla="*/ 61900 w 2148321"/>
                <a:gd name="connsiteY1" fmla="*/ 0 h 205807"/>
                <a:gd name="connsiteX2" fmla="*/ 54212 w 2148321"/>
                <a:gd name="connsiteY2" fmla="*/ 37329 h 205807"/>
                <a:gd name="connsiteX3" fmla="*/ 54212 w 2148321"/>
                <a:gd name="connsiteY3" fmla="*/ 54177 h 205807"/>
                <a:gd name="connsiteX4" fmla="*/ 154116 w 2148321"/>
                <a:gd name="connsiteY4" fmla="*/ 152112 h 205807"/>
                <a:gd name="connsiteX5" fmla="*/ 635110 w 2148321"/>
                <a:gd name="connsiteY5" fmla="*/ 152112 h 205807"/>
                <a:gd name="connsiteX6" fmla="*/ 673997 w 2148321"/>
                <a:gd name="connsiteY6" fmla="*/ 144416 h 205807"/>
                <a:gd name="connsiteX7" fmla="*/ 700724 w 2148321"/>
                <a:gd name="connsiteY7" fmla="*/ 126751 h 205807"/>
                <a:gd name="connsiteX8" fmla="*/ 738164 w 2148321"/>
                <a:gd name="connsiteY8" fmla="*/ 60689 h 205807"/>
                <a:gd name="connsiteX9" fmla="*/ 770989 w 2148321"/>
                <a:gd name="connsiteY9" fmla="*/ 117632 h 205807"/>
                <a:gd name="connsiteX10" fmla="*/ 798108 w 2148321"/>
                <a:gd name="connsiteY10" fmla="*/ 144416 h 205807"/>
                <a:gd name="connsiteX11" fmla="*/ 836995 w 2148321"/>
                <a:gd name="connsiteY11" fmla="*/ 152112 h 205807"/>
                <a:gd name="connsiteX12" fmla="*/ 1317989 w 2148321"/>
                <a:gd name="connsiteY12" fmla="*/ 152112 h 205807"/>
                <a:gd name="connsiteX13" fmla="*/ 1356876 w 2148321"/>
                <a:gd name="connsiteY13" fmla="*/ 144416 h 205807"/>
                <a:gd name="connsiteX14" fmla="*/ 1383604 w 2148321"/>
                <a:gd name="connsiteY14" fmla="*/ 126751 h 205807"/>
                <a:gd name="connsiteX15" fmla="*/ 1421583 w 2148321"/>
                <a:gd name="connsiteY15" fmla="*/ 58308 h 205807"/>
                <a:gd name="connsiteX16" fmla="*/ 1453868 w 2148321"/>
                <a:gd name="connsiteY16" fmla="*/ 117632 h 205807"/>
                <a:gd name="connsiteX17" fmla="*/ 1480988 w 2148321"/>
                <a:gd name="connsiteY17" fmla="*/ 144416 h 205807"/>
                <a:gd name="connsiteX18" fmla="*/ 1519875 w 2148321"/>
                <a:gd name="connsiteY18" fmla="*/ 152112 h 205807"/>
                <a:gd name="connsiteX19" fmla="*/ 2000869 w 2148321"/>
                <a:gd name="connsiteY19" fmla="*/ 152112 h 205807"/>
                <a:gd name="connsiteX20" fmla="*/ 2100772 w 2148321"/>
                <a:gd name="connsiteY20" fmla="*/ 54177 h 205807"/>
                <a:gd name="connsiteX21" fmla="*/ 2100772 w 2148321"/>
                <a:gd name="connsiteY21" fmla="*/ 37329 h 205807"/>
                <a:gd name="connsiteX22" fmla="*/ 2093085 w 2148321"/>
                <a:gd name="connsiteY22" fmla="*/ 0 h 205807"/>
                <a:gd name="connsiteX23" fmla="*/ 2140782 w 2148321"/>
                <a:gd name="connsiteY23" fmla="*/ 0 h 205807"/>
                <a:gd name="connsiteX24" fmla="*/ 2148321 w 2148321"/>
                <a:gd name="connsiteY24" fmla="*/ 36602 h 205807"/>
                <a:gd name="connsiteX25" fmla="*/ 2148321 w 2148321"/>
                <a:gd name="connsiteY25" fmla="*/ 61437 h 205807"/>
                <a:gd name="connsiteX26" fmla="*/ 2001049 w 2148321"/>
                <a:gd name="connsiteY26" fmla="*/ 205807 h 205807"/>
                <a:gd name="connsiteX27" fmla="*/ 1513031 w 2148321"/>
                <a:gd name="connsiteY27" fmla="*/ 205807 h 205807"/>
                <a:gd name="connsiteX28" fmla="*/ 1455706 w 2148321"/>
                <a:gd name="connsiteY28" fmla="*/ 194462 h 205807"/>
                <a:gd name="connsiteX29" fmla="*/ 1415600 w 2148321"/>
                <a:gd name="connsiteY29" fmla="*/ 167954 h 205807"/>
                <a:gd name="connsiteX30" fmla="*/ 1375494 w 2148321"/>
                <a:gd name="connsiteY30" fmla="*/ 194462 h 205807"/>
                <a:gd name="connsiteX31" fmla="*/ 1318169 w 2148321"/>
                <a:gd name="connsiteY31" fmla="*/ 205807 h 205807"/>
                <a:gd name="connsiteX32" fmla="*/ 830151 w 2148321"/>
                <a:gd name="connsiteY32" fmla="*/ 205807 h 205807"/>
                <a:gd name="connsiteX33" fmla="*/ 772826 w 2148321"/>
                <a:gd name="connsiteY33" fmla="*/ 194462 h 205807"/>
                <a:gd name="connsiteX34" fmla="*/ 732721 w 2148321"/>
                <a:gd name="connsiteY34" fmla="*/ 167955 h 205807"/>
                <a:gd name="connsiteX35" fmla="*/ 692615 w 2148321"/>
                <a:gd name="connsiteY35" fmla="*/ 194462 h 205807"/>
                <a:gd name="connsiteX36" fmla="*/ 635290 w 2148321"/>
                <a:gd name="connsiteY36" fmla="*/ 205807 h 205807"/>
                <a:gd name="connsiteX37" fmla="*/ 147272 w 2148321"/>
                <a:gd name="connsiteY37" fmla="*/ 205807 h 205807"/>
                <a:gd name="connsiteX38" fmla="*/ 0 w 2148321"/>
                <a:gd name="connsiteY38" fmla="*/ 61437 h 205807"/>
                <a:gd name="connsiteX39" fmla="*/ 0 w 2148321"/>
                <a:gd name="connsiteY39" fmla="*/ 36602 h 205807"/>
                <a:gd name="connsiteX40" fmla="*/ 7539 w 2148321"/>
                <a:gd name="connsiteY40" fmla="*/ 0 h 20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148321" h="205807">
                  <a:moveTo>
                    <a:pt x="7539" y="0"/>
                  </a:moveTo>
                  <a:lnTo>
                    <a:pt x="61900" y="0"/>
                  </a:lnTo>
                  <a:lnTo>
                    <a:pt x="54212" y="37329"/>
                  </a:lnTo>
                  <a:lnTo>
                    <a:pt x="54212" y="54177"/>
                  </a:lnTo>
                  <a:cubicBezTo>
                    <a:pt x="54212" y="108265"/>
                    <a:pt x="98940" y="152112"/>
                    <a:pt x="154116" y="152112"/>
                  </a:cubicBezTo>
                  <a:lnTo>
                    <a:pt x="635110" y="152112"/>
                  </a:lnTo>
                  <a:cubicBezTo>
                    <a:pt x="648904" y="152112"/>
                    <a:pt x="662045" y="149372"/>
                    <a:pt x="673997" y="144416"/>
                  </a:cubicBezTo>
                  <a:lnTo>
                    <a:pt x="700724" y="126751"/>
                  </a:lnTo>
                  <a:lnTo>
                    <a:pt x="738164" y="60689"/>
                  </a:lnTo>
                  <a:lnTo>
                    <a:pt x="770989" y="117632"/>
                  </a:lnTo>
                  <a:lnTo>
                    <a:pt x="798108" y="144416"/>
                  </a:lnTo>
                  <a:cubicBezTo>
                    <a:pt x="810060" y="149372"/>
                    <a:pt x="823201" y="152112"/>
                    <a:pt x="836995" y="152112"/>
                  </a:cubicBezTo>
                  <a:lnTo>
                    <a:pt x="1317989" y="152112"/>
                  </a:lnTo>
                  <a:cubicBezTo>
                    <a:pt x="1331783" y="152112"/>
                    <a:pt x="1344924" y="149372"/>
                    <a:pt x="1356876" y="144416"/>
                  </a:cubicBezTo>
                  <a:lnTo>
                    <a:pt x="1383604" y="126751"/>
                  </a:lnTo>
                  <a:lnTo>
                    <a:pt x="1421583" y="58308"/>
                  </a:lnTo>
                  <a:lnTo>
                    <a:pt x="1453868" y="117632"/>
                  </a:lnTo>
                  <a:lnTo>
                    <a:pt x="1480988" y="144416"/>
                  </a:lnTo>
                  <a:cubicBezTo>
                    <a:pt x="1492940" y="149372"/>
                    <a:pt x="1506081" y="152112"/>
                    <a:pt x="1519875" y="152112"/>
                  </a:cubicBezTo>
                  <a:lnTo>
                    <a:pt x="2000869" y="152112"/>
                  </a:lnTo>
                  <a:cubicBezTo>
                    <a:pt x="2056044" y="152112"/>
                    <a:pt x="2100772" y="108265"/>
                    <a:pt x="2100772" y="54177"/>
                  </a:cubicBezTo>
                  <a:lnTo>
                    <a:pt x="2100772" y="37329"/>
                  </a:lnTo>
                  <a:lnTo>
                    <a:pt x="2093085" y="0"/>
                  </a:lnTo>
                  <a:lnTo>
                    <a:pt x="2140782" y="0"/>
                  </a:lnTo>
                  <a:lnTo>
                    <a:pt x="2148321" y="36602"/>
                  </a:lnTo>
                  <a:lnTo>
                    <a:pt x="2148321" y="61437"/>
                  </a:lnTo>
                  <a:cubicBezTo>
                    <a:pt x="2148321" y="141170"/>
                    <a:pt x="2082385" y="205807"/>
                    <a:pt x="2001049" y="205807"/>
                  </a:cubicBezTo>
                  <a:lnTo>
                    <a:pt x="1513031" y="205807"/>
                  </a:lnTo>
                  <a:cubicBezTo>
                    <a:pt x="1492697" y="205807"/>
                    <a:pt x="1473325" y="201767"/>
                    <a:pt x="1455706" y="194462"/>
                  </a:cubicBezTo>
                  <a:lnTo>
                    <a:pt x="1415600" y="167954"/>
                  </a:lnTo>
                  <a:lnTo>
                    <a:pt x="1375494" y="194462"/>
                  </a:lnTo>
                  <a:cubicBezTo>
                    <a:pt x="1357874" y="201767"/>
                    <a:pt x="1338503" y="205807"/>
                    <a:pt x="1318169" y="205807"/>
                  </a:cubicBezTo>
                  <a:lnTo>
                    <a:pt x="830151" y="205807"/>
                  </a:lnTo>
                  <a:cubicBezTo>
                    <a:pt x="809817" y="205807"/>
                    <a:pt x="790445" y="201767"/>
                    <a:pt x="772826" y="194462"/>
                  </a:cubicBezTo>
                  <a:lnTo>
                    <a:pt x="732721" y="167955"/>
                  </a:lnTo>
                  <a:lnTo>
                    <a:pt x="692615" y="194462"/>
                  </a:lnTo>
                  <a:cubicBezTo>
                    <a:pt x="674996" y="201767"/>
                    <a:pt x="655624" y="205807"/>
                    <a:pt x="635290" y="205807"/>
                  </a:cubicBezTo>
                  <a:lnTo>
                    <a:pt x="147272" y="205807"/>
                  </a:lnTo>
                  <a:cubicBezTo>
                    <a:pt x="65936" y="205807"/>
                    <a:pt x="0" y="141170"/>
                    <a:pt x="0" y="61437"/>
                  </a:cubicBezTo>
                  <a:lnTo>
                    <a:pt x="0" y="36602"/>
                  </a:lnTo>
                  <a:lnTo>
                    <a:pt x="7539" y="0"/>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1" name="Group 20">
              <a:extLst>
                <a:ext uri="{FF2B5EF4-FFF2-40B4-BE49-F238E27FC236}">
                  <a16:creationId xmlns:a16="http://schemas.microsoft.com/office/drawing/2014/main" id="{DA218A1B-65FC-B246-96D2-5232A28432C5}"/>
                </a:ext>
              </a:extLst>
            </p:cNvPr>
            <p:cNvGrpSpPr/>
            <p:nvPr/>
          </p:nvGrpSpPr>
          <p:grpSpPr>
            <a:xfrm>
              <a:off x="6524129" y="3461591"/>
              <a:ext cx="54643" cy="123819"/>
              <a:chOff x="10213460" y="3831431"/>
              <a:chExt cx="529640" cy="1676400"/>
            </a:xfrm>
            <a:solidFill>
              <a:srgbClr val="FFFFFF"/>
            </a:solidFill>
          </p:grpSpPr>
          <p:sp>
            <p:nvSpPr>
              <p:cNvPr id="111" name="Freeform 110">
                <a:extLst>
                  <a:ext uri="{FF2B5EF4-FFF2-40B4-BE49-F238E27FC236}">
                    <a16:creationId xmlns:a16="http://schemas.microsoft.com/office/drawing/2014/main" id="{464C6048-7139-FC48-85FD-AF32FD458CB7}"/>
                  </a:ext>
                </a:extLst>
              </p:cNvPr>
              <p:cNvSpPr/>
              <p:nvPr/>
            </p:nvSpPr>
            <p:spPr>
              <a:xfrm>
                <a:off x="10213460" y="3831431"/>
                <a:ext cx="529640" cy="1676400"/>
              </a:xfrm>
              <a:custGeom>
                <a:avLst/>
                <a:gdLst>
                  <a:gd name="connsiteX0" fmla="*/ 264820 w 529640"/>
                  <a:gd name="connsiteY0" fmla="*/ 1174909 h 1676400"/>
                  <a:gd name="connsiteX1" fmla="*/ 72143 w 529640"/>
                  <a:gd name="connsiteY1" fmla="*/ 1367586 h 1676400"/>
                  <a:gd name="connsiteX2" fmla="*/ 264820 w 529640"/>
                  <a:gd name="connsiteY2" fmla="*/ 1560263 h 1676400"/>
                  <a:gd name="connsiteX3" fmla="*/ 457497 w 529640"/>
                  <a:gd name="connsiteY3" fmla="*/ 1367586 h 1676400"/>
                  <a:gd name="connsiteX4" fmla="*/ 264820 w 529640"/>
                  <a:gd name="connsiteY4" fmla="*/ 1174909 h 1676400"/>
                  <a:gd name="connsiteX5" fmla="*/ 146244 w 529640"/>
                  <a:gd name="connsiteY5" fmla="*/ 110942 h 1676400"/>
                  <a:gd name="connsiteX6" fmla="*/ 86954 w 529640"/>
                  <a:gd name="connsiteY6" fmla="*/ 170232 h 1676400"/>
                  <a:gd name="connsiteX7" fmla="*/ 86954 w 529640"/>
                  <a:gd name="connsiteY7" fmla="*/ 846485 h 1676400"/>
                  <a:gd name="connsiteX8" fmla="*/ 146244 w 529640"/>
                  <a:gd name="connsiteY8" fmla="*/ 905775 h 1676400"/>
                  <a:gd name="connsiteX9" fmla="*/ 383397 w 529640"/>
                  <a:gd name="connsiteY9" fmla="*/ 905775 h 1676400"/>
                  <a:gd name="connsiteX10" fmla="*/ 442687 w 529640"/>
                  <a:gd name="connsiteY10" fmla="*/ 846485 h 1676400"/>
                  <a:gd name="connsiteX11" fmla="*/ 442687 w 529640"/>
                  <a:gd name="connsiteY11" fmla="*/ 170232 h 1676400"/>
                  <a:gd name="connsiteX12" fmla="*/ 383397 w 529640"/>
                  <a:gd name="connsiteY12" fmla="*/ 110942 h 1676400"/>
                  <a:gd name="connsiteX13" fmla="*/ 88275 w 529640"/>
                  <a:gd name="connsiteY13" fmla="*/ 0 h 1676400"/>
                  <a:gd name="connsiteX14" fmla="*/ 441365 w 529640"/>
                  <a:gd name="connsiteY14" fmla="*/ 0 h 1676400"/>
                  <a:gd name="connsiteX15" fmla="*/ 529640 w 529640"/>
                  <a:gd name="connsiteY15" fmla="*/ 88275 h 1676400"/>
                  <a:gd name="connsiteX16" fmla="*/ 529640 w 529640"/>
                  <a:gd name="connsiteY16" fmla="*/ 1588125 h 1676400"/>
                  <a:gd name="connsiteX17" fmla="*/ 441365 w 529640"/>
                  <a:gd name="connsiteY17" fmla="*/ 1676400 h 1676400"/>
                  <a:gd name="connsiteX18" fmla="*/ 88275 w 529640"/>
                  <a:gd name="connsiteY18" fmla="*/ 1676400 h 1676400"/>
                  <a:gd name="connsiteX19" fmla="*/ 0 w 529640"/>
                  <a:gd name="connsiteY19" fmla="*/ 1588125 h 1676400"/>
                  <a:gd name="connsiteX20" fmla="*/ 0 w 529640"/>
                  <a:gd name="connsiteY20" fmla="*/ 88275 h 1676400"/>
                  <a:gd name="connsiteX21" fmla="*/ 88275 w 529640"/>
                  <a:gd name="connsiteY21"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9640" h="1676400">
                    <a:moveTo>
                      <a:pt x="264820" y="1174909"/>
                    </a:moveTo>
                    <a:cubicBezTo>
                      <a:pt x="158407" y="1174909"/>
                      <a:pt x="72143" y="1261173"/>
                      <a:pt x="72143" y="1367586"/>
                    </a:cubicBezTo>
                    <a:cubicBezTo>
                      <a:pt x="72143" y="1473999"/>
                      <a:pt x="158407" y="1560263"/>
                      <a:pt x="264820" y="1560263"/>
                    </a:cubicBezTo>
                    <a:cubicBezTo>
                      <a:pt x="371233" y="1560263"/>
                      <a:pt x="457497" y="1473999"/>
                      <a:pt x="457497" y="1367586"/>
                    </a:cubicBezTo>
                    <a:cubicBezTo>
                      <a:pt x="457497" y="1261173"/>
                      <a:pt x="371233" y="1174909"/>
                      <a:pt x="264820" y="1174909"/>
                    </a:cubicBezTo>
                    <a:close/>
                    <a:moveTo>
                      <a:pt x="146244" y="110942"/>
                    </a:moveTo>
                    <a:cubicBezTo>
                      <a:pt x="113499" y="110942"/>
                      <a:pt x="86954" y="137487"/>
                      <a:pt x="86954" y="170232"/>
                    </a:cubicBezTo>
                    <a:lnTo>
                      <a:pt x="86954" y="846485"/>
                    </a:lnTo>
                    <a:cubicBezTo>
                      <a:pt x="86954" y="879230"/>
                      <a:pt x="113499" y="905775"/>
                      <a:pt x="146244" y="905775"/>
                    </a:cubicBezTo>
                    <a:lnTo>
                      <a:pt x="383397" y="905775"/>
                    </a:lnTo>
                    <a:cubicBezTo>
                      <a:pt x="416142" y="905775"/>
                      <a:pt x="442687" y="879230"/>
                      <a:pt x="442687" y="846485"/>
                    </a:cubicBezTo>
                    <a:lnTo>
                      <a:pt x="442687" y="170232"/>
                    </a:lnTo>
                    <a:cubicBezTo>
                      <a:pt x="442687" y="137487"/>
                      <a:pt x="416142" y="110942"/>
                      <a:pt x="383397" y="110942"/>
                    </a:cubicBezTo>
                    <a:close/>
                    <a:moveTo>
                      <a:pt x="88275" y="0"/>
                    </a:moveTo>
                    <a:lnTo>
                      <a:pt x="441365" y="0"/>
                    </a:lnTo>
                    <a:cubicBezTo>
                      <a:pt x="490118" y="0"/>
                      <a:pt x="529640" y="39522"/>
                      <a:pt x="529640" y="88275"/>
                    </a:cubicBezTo>
                    <a:lnTo>
                      <a:pt x="529640" y="1588125"/>
                    </a:lnTo>
                    <a:cubicBezTo>
                      <a:pt x="529640" y="1636878"/>
                      <a:pt x="490118" y="1676400"/>
                      <a:pt x="441365" y="1676400"/>
                    </a:cubicBezTo>
                    <a:lnTo>
                      <a:pt x="88275" y="1676400"/>
                    </a:lnTo>
                    <a:cubicBezTo>
                      <a:pt x="39522" y="1676400"/>
                      <a:pt x="0" y="1636878"/>
                      <a:pt x="0" y="1588125"/>
                    </a:cubicBezTo>
                    <a:lnTo>
                      <a:pt x="0" y="88275"/>
                    </a:lnTo>
                    <a:cubicBezTo>
                      <a:pt x="0" y="39522"/>
                      <a:pt x="39522" y="0"/>
                      <a:pt x="88275"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2" name="Oval 111">
                <a:extLst>
                  <a:ext uri="{FF2B5EF4-FFF2-40B4-BE49-F238E27FC236}">
                    <a16:creationId xmlns:a16="http://schemas.microsoft.com/office/drawing/2014/main" id="{47124420-BFED-5346-954E-B8081DC165BB}"/>
                  </a:ext>
                </a:extLst>
              </p:cNvPr>
              <p:cNvSpPr/>
              <p:nvPr/>
            </p:nvSpPr>
            <p:spPr>
              <a:xfrm>
                <a:off x="10402860" y="5123597"/>
                <a:ext cx="150840" cy="15084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3" name="Rectangle 112">
                <a:extLst>
                  <a:ext uri="{FF2B5EF4-FFF2-40B4-BE49-F238E27FC236}">
                    <a16:creationId xmlns:a16="http://schemas.microsoft.com/office/drawing/2014/main" id="{28E2C60D-047E-034F-BDD6-62401D3D2BD6}"/>
                  </a:ext>
                </a:extLst>
              </p:cNvPr>
              <p:cNvSpPr/>
              <p:nvPr/>
            </p:nvSpPr>
            <p:spPr>
              <a:xfrm>
                <a:off x="10365613" y="4395651"/>
                <a:ext cx="225334" cy="88175"/>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4" name="Rectangle 113">
                <a:extLst>
                  <a:ext uri="{FF2B5EF4-FFF2-40B4-BE49-F238E27FC236}">
                    <a16:creationId xmlns:a16="http://schemas.microsoft.com/office/drawing/2014/main" id="{62D4C6DD-EB14-4640-A832-1834563E4C2A}"/>
                  </a:ext>
                </a:extLst>
              </p:cNvPr>
              <p:cNvSpPr/>
              <p:nvPr/>
            </p:nvSpPr>
            <p:spPr>
              <a:xfrm>
                <a:off x="10365613" y="4194578"/>
                <a:ext cx="225334" cy="68949"/>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22" name="Group 21">
              <a:extLst>
                <a:ext uri="{FF2B5EF4-FFF2-40B4-BE49-F238E27FC236}">
                  <a16:creationId xmlns:a16="http://schemas.microsoft.com/office/drawing/2014/main" id="{7C9581C8-CD74-FF49-9875-369B0D1C55D6}"/>
                </a:ext>
              </a:extLst>
            </p:cNvPr>
            <p:cNvGrpSpPr/>
            <p:nvPr/>
          </p:nvGrpSpPr>
          <p:grpSpPr>
            <a:xfrm>
              <a:off x="6594467" y="3461591"/>
              <a:ext cx="54643" cy="123819"/>
              <a:chOff x="10213460" y="3831431"/>
              <a:chExt cx="529640" cy="1676400"/>
            </a:xfrm>
            <a:solidFill>
              <a:srgbClr val="FFFFFF"/>
            </a:solidFill>
          </p:grpSpPr>
          <p:sp>
            <p:nvSpPr>
              <p:cNvPr id="107" name="Freeform 106">
                <a:extLst>
                  <a:ext uri="{FF2B5EF4-FFF2-40B4-BE49-F238E27FC236}">
                    <a16:creationId xmlns:a16="http://schemas.microsoft.com/office/drawing/2014/main" id="{9AF4AE2E-C573-F342-97FE-4998B3B18D3D}"/>
                  </a:ext>
                </a:extLst>
              </p:cNvPr>
              <p:cNvSpPr/>
              <p:nvPr/>
            </p:nvSpPr>
            <p:spPr>
              <a:xfrm>
                <a:off x="10213460" y="3831431"/>
                <a:ext cx="529640" cy="1676400"/>
              </a:xfrm>
              <a:custGeom>
                <a:avLst/>
                <a:gdLst>
                  <a:gd name="connsiteX0" fmla="*/ 264820 w 529640"/>
                  <a:gd name="connsiteY0" fmla="*/ 1174909 h 1676400"/>
                  <a:gd name="connsiteX1" fmla="*/ 72143 w 529640"/>
                  <a:gd name="connsiteY1" fmla="*/ 1367586 h 1676400"/>
                  <a:gd name="connsiteX2" fmla="*/ 264820 w 529640"/>
                  <a:gd name="connsiteY2" fmla="*/ 1560263 h 1676400"/>
                  <a:gd name="connsiteX3" fmla="*/ 457497 w 529640"/>
                  <a:gd name="connsiteY3" fmla="*/ 1367586 h 1676400"/>
                  <a:gd name="connsiteX4" fmla="*/ 264820 w 529640"/>
                  <a:gd name="connsiteY4" fmla="*/ 1174909 h 1676400"/>
                  <a:gd name="connsiteX5" fmla="*/ 146244 w 529640"/>
                  <a:gd name="connsiteY5" fmla="*/ 110942 h 1676400"/>
                  <a:gd name="connsiteX6" fmla="*/ 86954 w 529640"/>
                  <a:gd name="connsiteY6" fmla="*/ 170232 h 1676400"/>
                  <a:gd name="connsiteX7" fmla="*/ 86954 w 529640"/>
                  <a:gd name="connsiteY7" fmla="*/ 846485 h 1676400"/>
                  <a:gd name="connsiteX8" fmla="*/ 146244 w 529640"/>
                  <a:gd name="connsiteY8" fmla="*/ 905775 h 1676400"/>
                  <a:gd name="connsiteX9" fmla="*/ 383397 w 529640"/>
                  <a:gd name="connsiteY9" fmla="*/ 905775 h 1676400"/>
                  <a:gd name="connsiteX10" fmla="*/ 442687 w 529640"/>
                  <a:gd name="connsiteY10" fmla="*/ 846485 h 1676400"/>
                  <a:gd name="connsiteX11" fmla="*/ 442687 w 529640"/>
                  <a:gd name="connsiteY11" fmla="*/ 170232 h 1676400"/>
                  <a:gd name="connsiteX12" fmla="*/ 383397 w 529640"/>
                  <a:gd name="connsiteY12" fmla="*/ 110942 h 1676400"/>
                  <a:gd name="connsiteX13" fmla="*/ 88275 w 529640"/>
                  <a:gd name="connsiteY13" fmla="*/ 0 h 1676400"/>
                  <a:gd name="connsiteX14" fmla="*/ 441365 w 529640"/>
                  <a:gd name="connsiteY14" fmla="*/ 0 h 1676400"/>
                  <a:gd name="connsiteX15" fmla="*/ 529640 w 529640"/>
                  <a:gd name="connsiteY15" fmla="*/ 88275 h 1676400"/>
                  <a:gd name="connsiteX16" fmla="*/ 529640 w 529640"/>
                  <a:gd name="connsiteY16" fmla="*/ 1588125 h 1676400"/>
                  <a:gd name="connsiteX17" fmla="*/ 441365 w 529640"/>
                  <a:gd name="connsiteY17" fmla="*/ 1676400 h 1676400"/>
                  <a:gd name="connsiteX18" fmla="*/ 88275 w 529640"/>
                  <a:gd name="connsiteY18" fmla="*/ 1676400 h 1676400"/>
                  <a:gd name="connsiteX19" fmla="*/ 0 w 529640"/>
                  <a:gd name="connsiteY19" fmla="*/ 1588125 h 1676400"/>
                  <a:gd name="connsiteX20" fmla="*/ 0 w 529640"/>
                  <a:gd name="connsiteY20" fmla="*/ 88275 h 1676400"/>
                  <a:gd name="connsiteX21" fmla="*/ 88275 w 529640"/>
                  <a:gd name="connsiteY21"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9640" h="1676400">
                    <a:moveTo>
                      <a:pt x="264820" y="1174909"/>
                    </a:moveTo>
                    <a:cubicBezTo>
                      <a:pt x="158407" y="1174909"/>
                      <a:pt x="72143" y="1261173"/>
                      <a:pt x="72143" y="1367586"/>
                    </a:cubicBezTo>
                    <a:cubicBezTo>
                      <a:pt x="72143" y="1473999"/>
                      <a:pt x="158407" y="1560263"/>
                      <a:pt x="264820" y="1560263"/>
                    </a:cubicBezTo>
                    <a:cubicBezTo>
                      <a:pt x="371233" y="1560263"/>
                      <a:pt x="457497" y="1473999"/>
                      <a:pt x="457497" y="1367586"/>
                    </a:cubicBezTo>
                    <a:cubicBezTo>
                      <a:pt x="457497" y="1261173"/>
                      <a:pt x="371233" y="1174909"/>
                      <a:pt x="264820" y="1174909"/>
                    </a:cubicBezTo>
                    <a:close/>
                    <a:moveTo>
                      <a:pt x="146244" y="110942"/>
                    </a:moveTo>
                    <a:cubicBezTo>
                      <a:pt x="113499" y="110942"/>
                      <a:pt x="86954" y="137487"/>
                      <a:pt x="86954" y="170232"/>
                    </a:cubicBezTo>
                    <a:lnTo>
                      <a:pt x="86954" y="846485"/>
                    </a:lnTo>
                    <a:cubicBezTo>
                      <a:pt x="86954" y="879230"/>
                      <a:pt x="113499" y="905775"/>
                      <a:pt x="146244" y="905775"/>
                    </a:cubicBezTo>
                    <a:lnTo>
                      <a:pt x="383397" y="905775"/>
                    </a:lnTo>
                    <a:cubicBezTo>
                      <a:pt x="416142" y="905775"/>
                      <a:pt x="442687" y="879230"/>
                      <a:pt x="442687" y="846485"/>
                    </a:cubicBezTo>
                    <a:lnTo>
                      <a:pt x="442687" y="170232"/>
                    </a:lnTo>
                    <a:cubicBezTo>
                      <a:pt x="442687" y="137487"/>
                      <a:pt x="416142" y="110942"/>
                      <a:pt x="383397" y="110942"/>
                    </a:cubicBezTo>
                    <a:close/>
                    <a:moveTo>
                      <a:pt x="88275" y="0"/>
                    </a:moveTo>
                    <a:lnTo>
                      <a:pt x="441365" y="0"/>
                    </a:lnTo>
                    <a:cubicBezTo>
                      <a:pt x="490118" y="0"/>
                      <a:pt x="529640" y="39522"/>
                      <a:pt x="529640" y="88275"/>
                    </a:cubicBezTo>
                    <a:lnTo>
                      <a:pt x="529640" y="1588125"/>
                    </a:lnTo>
                    <a:cubicBezTo>
                      <a:pt x="529640" y="1636878"/>
                      <a:pt x="490118" y="1676400"/>
                      <a:pt x="441365" y="1676400"/>
                    </a:cubicBezTo>
                    <a:lnTo>
                      <a:pt x="88275" y="1676400"/>
                    </a:lnTo>
                    <a:cubicBezTo>
                      <a:pt x="39522" y="1676400"/>
                      <a:pt x="0" y="1636878"/>
                      <a:pt x="0" y="1588125"/>
                    </a:cubicBezTo>
                    <a:lnTo>
                      <a:pt x="0" y="88275"/>
                    </a:lnTo>
                    <a:cubicBezTo>
                      <a:pt x="0" y="39522"/>
                      <a:pt x="39522" y="0"/>
                      <a:pt x="88275"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8" name="Oval 107">
                <a:extLst>
                  <a:ext uri="{FF2B5EF4-FFF2-40B4-BE49-F238E27FC236}">
                    <a16:creationId xmlns:a16="http://schemas.microsoft.com/office/drawing/2014/main" id="{9D863C51-4D23-FE41-8CF9-14CDE997F7DD}"/>
                  </a:ext>
                </a:extLst>
              </p:cNvPr>
              <p:cNvSpPr/>
              <p:nvPr/>
            </p:nvSpPr>
            <p:spPr>
              <a:xfrm>
                <a:off x="10402860" y="5123597"/>
                <a:ext cx="150840" cy="15084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9" name="Rectangle 108">
                <a:extLst>
                  <a:ext uri="{FF2B5EF4-FFF2-40B4-BE49-F238E27FC236}">
                    <a16:creationId xmlns:a16="http://schemas.microsoft.com/office/drawing/2014/main" id="{2342BB95-132E-9B4B-B1FF-85F98B23EF5D}"/>
                  </a:ext>
                </a:extLst>
              </p:cNvPr>
              <p:cNvSpPr/>
              <p:nvPr/>
            </p:nvSpPr>
            <p:spPr>
              <a:xfrm>
                <a:off x="10365613" y="4395651"/>
                <a:ext cx="225334" cy="88175"/>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0" name="Rectangle 109">
                <a:extLst>
                  <a:ext uri="{FF2B5EF4-FFF2-40B4-BE49-F238E27FC236}">
                    <a16:creationId xmlns:a16="http://schemas.microsoft.com/office/drawing/2014/main" id="{68EC9D6C-3631-5641-A27A-A39BB2A08228}"/>
                  </a:ext>
                </a:extLst>
              </p:cNvPr>
              <p:cNvSpPr/>
              <p:nvPr/>
            </p:nvSpPr>
            <p:spPr>
              <a:xfrm>
                <a:off x="10365613" y="4194578"/>
                <a:ext cx="225334" cy="68949"/>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23" name="Freeform 22">
              <a:extLst>
                <a:ext uri="{FF2B5EF4-FFF2-40B4-BE49-F238E27FC236}">
                  <a16:creationId xmlns:a16="http://schemas.microsoft.com/office/drawing/2014/main" id="{8F352738-965B-1348-AB4F-3C60D4A9CC43}"/>
                </a:ext>
              </a:extLst>
            </p:cNvPr>
            <p:cNvSpPr/>
            <p:nvPr/>
          </p:nvSpPr>
          <p:spPr>
            <a:xfrm rot="19800000">
              <a:off x="5774145" y="2869077"/>
              <a:ext cx="806167" cy="750491"/>
            </a:xfrm>
            <a:custGeom>
              <a:avLst/>
              <a:gdLst>
                <a:gd name="connsiteX0" fmla="*/ 0 w 1825846"/>
                <a:gd name="connsiteY0" fmla="*/ 0 h 2374259"/>
                <a:gd name="connsiteX1" fmla="*/ 198245 w 1825846"/>
                <a:gd name="connsiteY1" fmla="*/ 10255 h 2374259"/>
                <a:gd name="connsiteX2" fmla="*/ 1788001 w 1825846"/>
                <a:gd name="connsiteY2" fmla="*/ 1214185 h 2374259"/>
                <a:gd name="connsiteX3" fmla="*/ 1825846 w 1825846"/>
                <a:gd name="connsiteY3" fmla="*/ 1320107 h 2374259"/>
                <a:gd name="connsiteX4" fmla="*/ 1171591 w 1825846"/>
                <a:gd name="connsiteY4" fmla="*/ 1697841 h 2374259"/>
                <a:gd name="connsiteX5" fmla="*/ 1173528 w 1825846"/>
                <a:gd name="connsiteY5" fmla="*/ 1711675 h 2374259"/>
                <a:gd name="connsiteX6" fmla="*/ 1187909 w 1825846"/>
                <a:gd name="connsiteY6" fmla="*/ 1740145 h 2374259"/>
                <a:gd name="connsiteX7" fmla="*/ 1226654 w 1825846"/>
                <a:gd name="connsiteY7" fmla="*/ 1765053 h 2374259"/>
                <a:gd name="connsiteX8" fmla="*/ 1311851 w 1825846"/>
                <a:gd name="connsiteY8" fmla="*/ 1816602 h 2374259"/>
                <a:gd name="connsiteX9" fmla="*/ 1266539 w 1825846"/>
                <a:gd name="connsiteY9" fmla="*/ 1982477 h 2374259"/>
                <a:gd name="connsiteX10" fmla="*/ 1099959 w 1825846"/>
                <a:gd name="connsiteY10" fmla="*/ 1949047 h 2374259"/>
                <a:gd name="connsiteX11" fmla="*/ 1088222 w 1825846"/>
                <a:gd name="connsiteY11" fmla="*/ 1861406 h 2374259"/>
                <a:gd name="connsiteX12" fmla="*/ 1079863 w 1825846"/>
                <a:gd name="connsiteY12" fmla="*/ 1810955 h 2374259"/>
                <a:gd name="connsiteX13" fmla="*/ 1061604 w 1825846"/>
                <a:gd name="connsiteY13" fmla="*/ 1780253 h 2374259"/>
                <a:gd name="connsiteX14" fmla="*/ 1048037 w 1825846"/>
                <a:gd name="connsiteY14" fmla="*/ 1769175 h 2374259"/>
                <a:gd name="connsiteX15" fmla="*/ 0 w 1825846"/>
                <a:gd name="connsiteY15" fmla="*/ 2374259 h 2374259"/>
                <a:gd name="connsiteX16" fmla="*/ 0 w 1825846"/>
                <a:gd name="connsiteY16" fmla="*/ 1153979 h 2374259"/>
                <a:gd name="connsiteX17" fmla="*/ 15468 w 1825846"/>
                <a:gd name="connsiteY17" fmla="*/ 1148725 h 2374259"/>
                <a:gd name="connsiteX18" fmla="*/ 51181 w 1825846"/>
                <a:gd name="connsiteY18" fmla="*/ 1149514 h 2374259"/>
                <a:gd name="connsiteX19" fmla="*/ 98393 w 1825846"/>
                <a:gd name="connsiteY19" fmla="*/ 1169168 h 2374259"/>
                <a:gd name="connsiteX20" fmla="*/ 178931 w 1825846"/>
                <a:gd name="connsiteY20" fmla="*/ 1205667 h 2374259"/>
                <a:gd name="connsiteX21" fmla="*/ 295572 w 1825846"/>
                <a:gd name="connsiteY21" fmla="*/ 1082131 h 2374259"/>
                <a:gd name="connsiteX22" fmla="*/ 178931 w 1825846"/>
                <a:gd name="connsiteY22" fmla="*/ 955787 h 2374259"/>
                <a:gd name="connsiteX23" fmla="*/ 90061 w 1825846"/>
                <a:gd name="connsiteY23" fmla="*/ 1000709 h 2374259"/>
                <a:gd name="connsiteX24" fmla="*/ 48404 w 1825846"/>
                <a:gd name="connsiteY24" fmla="*/ 1020363 h 2374259"/>
                <a:gd name="connsiteX25" fmla="*/ 16640 w 1825846"/>
                <a:gd name="connsiteY25" fmla="*/ 1017467 h 2374259"/>
                <a:gd name="connsiteX26" fmla="*/ 0 w 1825846"/>
                <a:gd name="connsiteY26" fmla="*/ 1010046 h 237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25846" h="2374259">
                  <a:moveTo>
                    <a:pt x="0" y="0"/>
                  </a:moveTo>
                  <a:lnTo>
                    <a:pt x="198245" y="10255"/>
                  </a:lnTo>
                  <a:cubicBezTo>
                    <a:pt x="915888" y="84913"/>
                    <a:pt x="1517940" y="560115"/>
                    <a:pt x="1788001" y="1214185"/>
                  </a:cubicBezTo>
                  <a:lnTo>
                    <a:pt x="1825846" y="1320107"/>
                  </a:lnTo>
                  <a:lnTo>
                    <a:pt x="1171591" y="1697841"/>
                  </a:lnTo>
                  <a:lnTo>
                    <a:pt x="1173528" y="1711675"/>
                  </a:lnTo>
                  <a:cubicBezTo>
                    <a:pt x="1176317" y="1721600"/>
                    <a:pt x="1180830" y="1731469"/>
                    <a:pt x="1187909" y="1740145"/>
                  </a:cubicBezTo>
                  <a:cubicBezTo>
                    <a:pt x="1199122" y="1752787"/>
                    <a:pt x="1215096" y="1762452"/>
                    <a:pt x="1226654" y="1765053"/>
                  </a:cubicBezTo>
                  <a:cubicBezTo>
                    <a:pt x="1259512" y="1780541"/>
                    <a:pt x="1292715" y="1785987"/>
                    <a:pt x="1311851" y="1816602"/>
                  </a:cubicBezTo>
                  <a:cubicBezTo>
                    <a:pt x="1345707" y="1870766"/>
                    <a:pt x="1326059" y="1945274"/>
                    <a:pt x="1266539" y="1982477"/>
                  </a:cubicBezTo>
                  <a:cubicBezTo>
                    <a:pt x="1209399" y="2018193"/>
                    <a:pt x="1133815" y="2003211"/>
                    <a:pt x="1099959" y="1949047"/>
                  </a:cubicBezTo>
                  <a:cubicBezTo>
                    <a:pt x="1083767" y="1923142"/>
                    <a:pt x="1089566" y="1890042"/>
                    <a:pt x="1088222" y="1861406"/>
                  </a:cubicBezTo>
                  <a:cubicBezTo>
                    <a:pt x="1088004" y="1845167"/>
                    <a:pt x="1084843" y="1824218"/>
                    <a:pt x="1079863" y="1810955"/>
                  </a:cubicBezTo>
                  <a:cubicBezTo>
                    <a:pt x="1075252" y="1798281"/>
                    <a:pt x="1068755" y="1788218"/>
                    <a:pt x="1061604" y="1780253"/>
                  </a:cubicBezTo>
                  <a:lnTo>
                    <a:pt x="1048037" y="1769175"/>
                  </a:lnTo>
                  <a:lnTo>
                    <a:pt x="0" y="2374259"/>
                  </a:lnTo>
                  <a:lnTo>
                    <a:pt x="0" y="1153979"/>
                  </a:lnTo>
                  <a:lnTo>
                    <a:pt x="15468" y="1148725"/>
                  </a:lnTo>
                  <a:cubicBezTo>
                    <a:pt x="26013" y="1146882"/>
                    <a:pt x="37989" y="1146707"/>
                    <a:pt x="51181" y="1149514"/>
                  </a:cubicBezTo>
                  <a:cubicBezTo>
                    <a:pt x="65067" y="1152322"/>
                    <a:pt x="84507" y="1160745"/>
                    <a:pt x="98393" y="1169168"/>
                  </a:cubicBezTo>
                  <a:cubicBezTo>
                    <a:pt x="123387" y="1183206"/>
                    <a:pt x="148382" y="1205667"/>
                    <a:pt x="178931" y="1205667"/>
                  </a:cubicBezTo>
                  <a:cubicBezTo>
                    <a:pt x="242806" y="1205667"/>
                    <a:pt x="295572" y="1149514"/>
                    <a:pt x="295572" y="1082131"/>
                  </a:cubicBezTo>
                  <a:cubicBezTo>
                    <a:pt x="295572" y="1011940"/>
                    <a:pt x="242806" y="955787"/>
                    <a:pt x="178931" y="955787"/>
                  </a:cubicBezTo>
                  <a:cubicBezTo>
                    <a:pt x="142828" y="955787"/>
                    <a:pt x="120610" y="981056"/>
                    <a:pt x="90061" y="1000709"/>
                  </a:cubicBezTo>
                  <a:cubicBezTo>
                    <a:pt x="81730" y="1009132"/>
                    <a:pt x="65067" y="1017555"/>
                    <a:pt x="48404" y="1020363"/>
                  </a:cubicBezTo>
                  <a:cubicBezTo>
                    <a:pt x="37295" y="1021767"/>
                    <a:pt x="26533" y="1020363"/>
                    <a:pt x="16640" y="1017467"/>
                  </a:cubicBezTo>
                  <a:lnTo>
                    <a:pt x="0" y="1010046"/>
                  </a:lnTo>
                  <a:close/>
                </a:path>
              </a:pathLst>
            </a:custGeom>
            <a:solidFill>
              <a:srgbClr val="00338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4" name="Freeform 23">
              <a:extLst>
                <a:ext uri="{FF2B5EF4-FFF2-40B4-BE49-F238E27FC236}">
                  <a16:creationId xmlns:a16="http://schemas.microsoft.com/office/drawing/2014/main" id="{0BE7D781-2E2E-4D48-8B5B-118250FCCC2E}"/>
                </a:ext>
              </a:extLst>
            </p:cNvPr>
            <p:cNvSpPr/>
            <p:nvPr/>
          </p:nvSpPr>
          <p:spPr>
            <a:xfrm rot="18900000">
              <a:off x="6077679" y="3277435"/>
              <a:ext cx="208397" cy="45149"/>
            </a:xfrm>
            <a:custGeom>
              <a:avLst/>
              <a:gdLst>
                <a:gd name="connsiteX0" fmla="*/ 0 w 4187076"/>
                <a:gd name="connsiteY0" fmla="*/ 592801 h 1294760"/>
                <a:gd name="connsiteX1" fmla="*/ 0 w 4187076"/>
                <a:gd name="connsiteY1" fmla="*/ 592802 h 1294760"/>
                <a:gd name="connsiteX2" fmla="*/ 0 w 4187076"/>
                <a:gd name="connsiteY2" fmla="*/ 592802 h 1294760"/>
                <a:gd name="connsiteX3" fmla="*/ 4137573 w 4187076"/>
                <a:gd name="connsiteY3" fmla="*/ 0 h 1294760"/>
                <a:gd name="connsiteX4" fmla="*/ 3886400 w 4187076"/>
                <a:gd name="connsiteY4" fmla="*/ 668284 h 1294760"/>
                <a:gd name="connsiteX5" fmla="*/ 4187076 w 4187076"/>
                <a:gd name="connsiteY5" fmla="*/ 1270363 h 1294760"/>
                <a:gd name="connsiteX6" fmla="*/ 3056470 w 4187076"/>
                <a:gd name="connsiteY6" fmla="*/ 1294760 h 1294760"/>
                <a:gd name="connsiteX7" fmla="*/ 2247040 w 4187076"/>
                <a:gd name="connsiteY7" fmla="*/ 744830 h 1294760"/>
                <a:gd name="connsiteX8" fmla="*/ 2244655 w 4187076"/>
                <a:gd name="connsiteY8" fmla="*/ 741762 h 1294760"/>
                <a:gd name="connsiteX9" fmla="*/ 148960 w 4187076"/>
                <a:gd name="connsiteY9" fmla="*/ 741761 h 1294760"/>
                <a:gd name="connsiteX10" fmla="*/ 11706 w 4187076"/>
                <a:gd name="connsiteY10" fmla="*/ 650782 h 1294760"/>
                <a:gd name="connsiteX11" fmla="*/ 0 w 4187076"/>
                <a:gd name="connsiteY11" fmla="*/ 592802 h 1294760"/>
                <a:gd name="connsiteX12" fmla="*/ 11706 w 4187076"/>
                <a:gd name="connsiteY12" fmla="*/ 534820 h 1294760"/>
                <a:gd name="connsiteX13" fmla="*/ 148960 w 4187076"/>
                <a:gd name="connsiteY13" fmla="*/ 443842 h 1294760"/>
                <a:gd name="connsiteX14" fmla="*/ 2304691 w 4187076"/>
                <a:gd name="connsiteY14" fmla="*/ 443842 h 1294760"/>
                <a:gd name="connsiteX15" fmla="*/ 2316317 w 4187076"/>
                <a:gd name="connsiteY15" fmla="*/ 434371 h 1294760"/>
                <a:gd name="connsiteX16" fmla="*/ 3145820 w 4187076"/>
                <a:gd name="connsiteY16" fmla="*/ 31690 h 1294760"/>
                <a:gd name="connsiteX17" fmla="*/ 4137573 w 4187076"/>
                <a:gd name="connsiteY17" fmla="*/ 0 h 1294760"/>
                <a:gd name="connsiteX0" fmla="*/ 0 w 4187076"/>
                <a:gd name="connsiteY0" fmla="*/ 581776 h 1283735"/>
                <a:gd name="connsiteX1" fmla="*/ 0 w 4187076"/>
                <a:gd name="connsiteY1" fmla="*/ 581777 h 1283735"/>
                <a:gd name="connsiteX2" fmla="*/ 0 w 4187076"/>
                <a:gd name="connsiteY2" fmla="*/ 581777 h 1283735"/>
                <a:gd name="connsiteX3" fmla="*/ 0 w 4187076"/>
                <a:gd name="connsiteY3" fmla="*/ 581776 h 1283735"/>
                <a:gd name="connsiteX4" fmla="*/ 4148597 w 4187076"/>
                <a:gd name="connsiteY4" fmla="*/ 1 h 1283735"/>
                <a:gd name="connsiteX5" fmla="*/ 3886400 w 4187076"/>
                <a:gd name="connsiteY5" fmla="*/ 657259 h 1283735"/>
                <a:gd name="connsiteX6" fmla="*/ 4187076 w 4187076"/>
                <a:gd name="connsiteY6" fmla="*/ 1259338 h 1283735"/>
                <a:gd name="connsiteX7" fmla="*/ 3056470 w 4187076"/>
                <a:gd name="connsiteY7" fmla="*/ 1283735 h 1283735"/>
                <a:gd name="connsiteX8" fmla="*/ 2247040 w 4187076"/>
                <a:gd name="connsiteY8" fmla="*/ 733805 h 1283735"/>
                <a:gd name="connsiteX9" fmla="*/ 2244655 w 4187076"/>
                <a:gd name="connsiteY9" fmla="*/ 730737 h 1283735"/>
                <a:gd name="connsiteX10" fmla="*/ 148960 w 4187076"/>
                <a:gd name="connsiteY10" fmla="*/ 730736 h 1283735"/>
                <a:gd name="connsiteX11" fmla="*/ 11706 w 4187076"/>
                <a:gd name="connsiteY11" fmla="*/ 639757 h 1283735"/>
                <a:gd name="connsiteX12" fmla="*/ 0 w 4187076"/>
                <a:gd name="connsiteY12" fmla="*/ 581777 h 1283735"/>
                <a:gd name="connsiteX13" fmla="*/ 11706 w 4187076"/>
                <a:gd name="connsiteY13" fmla="*/ 523795 h 1283735"/>
                <a:gd name="connsiteX14" fmla="*/ 148960 w 4187076"/>
                <a:gd name="connsiteY14" fmla="*/ 432817 h 1283735"/>
                <a:gd name="connsiteX15" fmla="*/ 2304691 w 4187076"/>
                <a:gd name="connsiteY15" fmla="*/ 432817 h 1283735"/>
                <a:gd name="connsiteX16" fmla="*/ 2316317 w 4187076"/>
                <a:gd name="connsiteY16" fmla="*/ 423346 h 1283735"/>
                <a:gd name="connsiteX17" fmla="*/ 3145820 w 4187076"/>
                <a:gd name="connsiteY17" fmla="*/ 20665 h 1283735"/>
                <a:gd name="connsiteX18" fmla="*/ 4148597 w 4187076"/>
                <a:gd name="connsiteY18" fmla="*/ 1 h 1283735"/>
                <a:gd name="connsiteX0" fmla="*/ 0 w 4187076"/>
                <a:gd name="connsiteY0" fmla="*/ 565143 h 1267102"/>
                <a:gd name="connsiteX1" fmla="*/ 0 w 4187076"/>
                <a:gd name="connsiteY1" fmla="*/ 565144 h 1267102"/>
                <a:gd name="connsiteX2" fmla="*/ 0 w 4187076"/>
                <a:gd name="connsiteY2" fmla="*/ 565144 h 1267102"/>
                <a:gd name="connsiteX3" fmla="*/ 0 w 4187076"/>
                <a:gd name="connsiteY3" fmla="*/ 565143 h 1267102"/>
                <a:gd name="connsiteX4" fmla="*/ 4104520 w 4187076"/>
                <a:gd name="connsiteY4" fmla="*/ 5401 h 1267102"/>
                <a:gd name="connsiteX5" fmla="*/ 3886400 w 4187076"/>
                <a:gd name="connsiteY5" fmla="*/ 640626 h 1267102"/>
                <a:gd name="connsiteX6" fmla="*/ 4187076 w 4187076"/>
                <a:gd name="connsiteY6" fmla="*/ 1242705 h 1267102"/>
                <a:gd name="connsiteX7" fmla="*/ 3056470 w 4187076"/>
                <a:gd name="connsiteY7" fmla="*/ 1267102 h 1267102"/>
                <a:gd name="connsiteX8" fmla="*/ 2247040 w 4187076"/>
                <a:gd name="connsiteY8" fmla="*/ 717172 h 1267102"/>
                <a:gd name="connsiteX9" fmla="*/ 2244655 w 4187076"/>
                <a:gd name="connsiteY9" fmla="*/ 714104 h 1267102"/>
                <a:gd name="connsiteX10" fmla="*/ 148960 w 4187076"/>
                <a:gd name="connsiteY10" fmla="*/ 714103 h 1267102"/>
                <a:gd name="connsiteX11" fmla="*/ 11706 w 4187076"/>
                <a:gd name="connsiteY11" fmla="*/ 623124 h 1267102"/>
                <a:gd name="connsiteX12" fmla="*/ 0 w 4187076"/>
                <a:gd name="connsiteY12" fmla="*/ 565144 h 1267102"/>
                <a:gd name="connsiteX13" fmla="*/ 11706 w 4187076"/>
                <a:gd name="connsiteY13" fmla="*/ 507162 h 1267102"/>
                <a:gd name="connsiteX14" fmla="*/ 148960 w 4187076"/>
                <a:gd name="connsiteY14" fmla="*/ 416184 h 1267102"/>
                <a:gd name="connsiteX15" fmla="*/ 2304691 w 4187076"/>
                <a:gd name="connsiteY15" fmla="*/ 416184 h 1267102"/>
                <a:gd name="connsiteX16" fmla="*/ 2316317 w 4187076"/>
                <a:gd name="connsiteY16" fmla="*/ 406713 h 1267102"/>
                <a:gd name="connsiteX17" fmla="*/ 3145820 w 4187076"/>
                <a:gd name="connsiteY17" fmla="*/ 4032 h 1267102"/>
                <a:gd name="connsiteX18" fmla="*/ 4104520 w 4187076"/>
                <a:gd name="connsiteY18" fmla="*/ 5401 h 1267102"/>
                <a:gd name="connsiteX0" fmla="*/ 0 w 4198088"/>
                <a:gd name="connsiteY0" fmla="*/ 565143 h 1275759"/>
                <a:gd name="connsiteX1" fmla="*/ 0 w 4198088"/>
                <a:gd name="connsiteY1" fmla="*/ 565144 h 1275759"/>
                <a:gd name="connsiteX2" fmla="*/ 0 w 4198088"/>
                <a:gd name="connsiteY2" fmla="*/ 565144 h 1275759"/>
                <a:gd name="connsiteX3" fmla="*/ 0 w 4198088"/>
                <a:gd name="connsiteY3" fmla="*/ 565143 h 1275759"/>
                <a:gd name="connsiteX4" fmla="*/ 4104520 w 4198088"/>
                <a:gd name="connsiteY4" fmla="*/ 5401 h 1275759"/>
                <a:gd name="connsiteX5" fmla="*/ 3886400 w 4198088"/>
                <a:gd name="connsiteY5" fmla="*/ 640626 h 1275759"/>
                <a:gd name="connsiteX6" fmla="*/ 4198087 w 4198088"/>
                <a:gd name="connsiteY6" fmla="*/ 1275760 h 1275759"/>
                <a:gd name="connsiteX7" fmla="*/ 3056470 w 4198088"/>
                <a:gd name="connsiteY7" fmla="*/ 1267102 h 1275759"/>
                <a:gd name="connsiteX8" fmla="*/ 2247040 w 4198088"/>
                <a:gd name="connsiteY8" fmla="*/ 717172 h 1275759"/>
                <a:gd name="connsiteX9" fmla="*/ 2244655 w 4198088"/>
                <a:gd name="connsiteY9" fmla="*/ 714104 h 1275759"/>
                <a:gd name="connsiteX10" fmla="*/ 148960 w 4198088"/>
                <a:gd name="connsiteY10" fmla="*/ 714103 h 1275759"/>
                <a:gd name="connsiteX11" fmla="*/ 11706 w 4198088"/>
                <a:gd name="connsiteY11" fmla="*/ 623124 h 1275759"/>
                <a:gd name="connsiteX12" fmla="*/ 0 w 4198088"/>
                <a:gd name="connsiteY12" fmla="*/ 565144 h 1275759"/>
                <a:gd name="connsiteX13" fmla="*/ 11706 w 4198088"/>
                <a:gd name="connsiteY13" fmla="*/ 507162 h 1275759"/>
                <a:gd name="connsiteX14" fmla="*/ 148960 w 4198088"/>
                <a:gd name="connsiteY14" fmla="*/ 416184 h 1275759"/>
                <a:gd name="connsiteX15" fmla="*/ 2304691 w 4198088"/>
                <a:gd name="connsiteY15" fmla="*/ 416184 h 1275759"/>
                <a:gd name="connsiteX16" fmla="*/ 2316317 w 4198088"/>
                <a:gd name="connsiteY16" fmla="*/ 406713 h 1275759"/>
                <a:gd name="connsiteX17" fmla="*/ 3145820 w 4198088"/>
                <a:gd name="connsiteY17" fmla="*/ 4032 h 1275759"/>
                <a:gd name="connsiteX18" fmla="*/ 4104520 w 4198088"/>
                <a:gd name="connsiteY18" fmla="*/ 5401 h 1275759"/>
                <a:gd name="connsiteX0" fmla="*/ 0 w 4187069"/>
                <a:gd name="connsiteY0" fmla="*/ 565143 h 1267102"/>
                <a:gd name="connsiteX1" fmla="*/ 0 w 4187069"/>
                <a:gd name="connsiteY1" fmla="*/ 565144 h 1267102"/>
                <a:gd name="connsiteX2" fmla="*/ 0 w 4187069"/>
                <a:gd name="connsiteY2" fmla="*/ 565144 h 1267102"/>
                <a:gd name="connsiteX3" fmla="*/ 0 w 4187069"/>
                <a:gd name="connsiteY3" fmla="*/ 565143 h 1267102"/>
                <a:gd name="connsiteX4" fmla="*/ 4104520 w 4187069"/>
                <a:gd name="connsiteY4" fmla="*/ 5401 h 1267102"/>
                <a:gd name="connsiteX5" fmla="*/ 3886400 w 4187069"/>
                <a:gd name="connsiteY5" fmla="*/ 640626 h 1267102"/>
                <a:gd name="connsiteX6" fmla="*/ 4187066 w 4187069"/>
                <a:gd name="connsiteY6" fmla="*/ 1264732 h 1267102"/>
                <a:gd name="connsiteX7" fmla="*/ 3056470 w 4187069"/>
                <a:gd name="connsiteY7" fmla="*/ 1267102 h 1267102"/>
                <a:gd name="connsiteX8" fmla="*/ 2247040 w 4187069"/>
                <a:gd name="connsiteY8" fmla="*/ 717172 h 1267102"/>
                <a:gd name="connsiteX9" fmla="*/ 2244655 w 4187069"/>
                <a:gd name="connsiteY9" fmla="*/ 714104 h 1267102"/>
                <a:gd name="connsiteX10" fmla="*/ 148960 w 4187069"/>
                <a:gd name="connsiteY10" fmla="*/ 714103 h 1267102"/>
                <a:gd name="connsiteX11" fmla="*/ 11706 w 4187069"/>
                <a:gd name="connsiteY11" fmla="*/ 623124 h 1267102"/>
                <a:gd name="connsiteX12" fmla="*/ 0 w 4187069"/>
                <a:gd name="connsiteY12" fmla="*/ 565144 h 1267102"/>
                <a:gd name="connsiteX13" fmla="*/ 11706 w 4187069"/>
                <a:gd name="connsiteY13" fmla="*/ 507162 h 1267102"/>
                <a:gd name="connsiteX14" fmla="*/ 148960 w 4187069"/>
                <a:gd name="connsiteY14" fmla="*/ 416184 h 1267102"/>
                <a:gd name="connsiteX15" fmla="*/ 2304691 w 4187069"/>
                <a:gd name="connsiteY15" fmla="*/ 416184 h 1267102"/>
                <a:gd name="connsiteX16" fmla="*/ 2316317 w 4187069"/>
                <a:gd name="connsiteY16" fmla="*/ 406713 h 1267102"/>
                <a:gd name="connsiteX17" fmla="*/ 3145820 w 4187069"/>
                <a:gd name="connsiteY17" fmla="*/ 4032 h 1267102"/>
                <a:gd name="connsiteX18" fmla="*/ 4104520 w 4187069"/>
                <a:gd name="connsiteY18" fmla="*/ 5401 h 1267102"/>
                <a:gd name="connsiteX0" fmla="*/ 0 w 4187069"/>
                <a:gd name="connsiteY0" fmla="*/ 565143 h 1267102"/>
                <a:gd name="connsiteX1" fmla="*/ 0 w 4187069"/>
                <a:gd name="connsiteY1" fmla="*/ 565144 h 1267102"/>
                <a:gd name="connsiteX2" fmla="*/ 0 w 4187069"/>
                <a:gd name="connsiteY2" fmla="*/ 565144 h 1267102"/>
                <a:gd name="connsiteX3" fmla="*/ 0 w 4187069"/>
                <a:gd name="connsiteY3" fmla="*/ 565143 h 1267102"/>
                <a:gd name="connsiteX4" fmla="*/ 4104520 w 4187069"/>
                <a:gd name="connsiteY4" fmla="*/ 5401 h 1267102"/>
                <a:gd name="connsiteX5" fmla="*/ 3886400 w 4187069"/>
                <a:gd name="connsiteY5" fmla="*/ 640626 h 1267102"/>
                <a:gd name="connsiteX6" fmla="*/ 4187066 w 4187069"/>
                <a:gd name="connsiteY6" fmla="*/ 1264732 h 1267102"/>
                <a:gd name="connsiteX7" fmla="*/ 3056474 w 4187069"/>
                <a:gd name="connsiteY7" fmla="*/ 1267101 h 1267102"/>
                <a:gd name="connsiteX8" fmla="*/ 2247040 w 4187069"/>
                <a:gd name="connsiteY8" fmla="*/ 717172 h 1267102"/>
                <a:gd name="connsiteX9" fmla="*/ 2244655 w 4187069"/>
                <a:gd name="connsiteY9" fmla="*/ 714104 h 1267102"/>
                <a:gd name="connsiteX10" fmla="*/ 148960 w 4187069"/>
                <a:gd name="connsiteY10" fmla="*/ 714103 h 1267102"/>
                <a:gd name="connsiteX11" fmla="*/ 11706 w 4187069"/>
                <a:gd name="connsiteY11" fmla="*/ 623124 h 1267102"/>
                <a:gd name="connsiteX12" fmla="*/ 0 w 4187069"/>
                <a:gd name="connsiteY12" fmla="*/ 565144 h 1267102"/>
                <a:gd name="connsiteX13" fmla="*/ 11706 w 4187069"/>
                <a:gd name="connsiteY13" fmla="*/ 507162 h 1267102"/>
                <a:gd name="connsiteX14" fmla="*/ 148960 w 4187069"/>
                <a:gd name="connsiteY14" fmla="*/ 416184 h 1267102"/>
                <a:gd name="connsiteX15" fmla="*/ 2304691 w 4187069"/>
                <a:gd name="connsiteY15" fmla="*/ 416184 h 1267102"/>
                <a:gd name="connsiteX16" fmla="*/ 2316317 w 4187069"/>
                <a:gd name="connsiteY16" fmla="*/ 406713 h 1267102"/>
                <a:gd name="connsiteX17" fmla="*/ 3145820 w 4187069"/>
                <a:gd name="connsiteY17" fmla="*/ 4032 h 1267102"/>
                <a:gd name="connsiteX18" fmla="*/ 4104520 w 4187069"/>
                <a:gd name="connsiteY18" fmla="*/ 5401 h 126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87069" h="1267102">
                  <a:moveTo>
                    <a:pt x="0" y="565143"/>
                  </a:moveTo>
                  <a:lnTo>
                    <a:pt x="0" y="565144"/>
                  </a:lnTo>
                  <a:lnTo>
                    <a:pt x="0" y="565144"/>
                  </a:lnTo>
                  <a:lnTo>
                    <a:pt x="0" y="565143"/>
                  </a:lnTo>
                  <a:close/>
                  <a:moveTo>
                    <a:pt x="4104520" y="5401"/>
                  </a:moveTo>
                  <a:cubicBezTo>
                    <a:pt x="4013198" y="251556"/>
                    <a:pt x="3966703" y="422997"/>
                    <a:pt x="3886400" y="640626"/>
                  </a:cubicBezTo>
                  <a:cubicBezTo>
                    <a:pt x="4024307" y="916532"/>
                    <a:pt x="4024255" y="951546"/>
                    <a:pt x="4187066" y="1264732"/>
                  </a:cubicBezTo>
                  <a:lnTo>
                    <a:pt x="3056474" y="1267101"/>
                  </a:lnTo>
                  <a:cubicBezTo>
                    <a:pt x="2791292" y="1076881"/>
                    <a:pt x="2429412" y="842610"/>
                    <a:pt x="2247040" y="717172"/>
                  </a:cubicBezTo>
                  <a:lnTo>
                    <a:pt x="2244655" y="714104"/>
                  </a:lnTo>
                  <a:lnTo>
                    <a:pt x="148960" y="714103"/>
                  </a:lnTo>
                  <a:cubicBezTo>
                    <a:pt x="87259" y="714103"/>
                    <a:pt x="34320" y="676588"/>
                    <a:pt x="11706" y="623124"/>
                  </a:cubicBezTo>
                  <a:lnTo>
                    <a:pt x="0" y="565144"/>
                  </a:lnTo>
                  <a:lnTo>
                    <a:pt x="11706" y="507162"/>
                  </a:lnTo>
                  <a:cubicBezTo>
                    <a:pt x="34320" y="453698"/>
                    <a:pt x="87259" y="416184"/>
                    <a:pt x="148960" y="416184"/>
                  </a:cubicBezTo>
                  <a:lnTo>
                    <a:pt x="2304691" y="416184"/>
                  </a:lnTo>
                  <a:lnTo>
                    <a:pt x="2316317" y="406713"/>
                  </a:lnTo>
                  <a:cubicBezTo>
                    <a:pt x="2497929" y="331631"/>
                    <a:pt x="2847409" y="153401"/>
                    <a:pt x="3145820" y="4032"/>
                  </a:cubicBezTo>
                  <a:cubicBezTo>
                    <a:pt x="3476404" y="-6531"/>
                    <a:pt x="3744656" y="7210"/>
                    <a:pt x="4104520" y="5401"/>
                  </a:cubicBezTo>
                  <a:close/>
                </a:path>
              </a:pathLst>
            </a:cu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5" name="Freeform 24">
              <a:extLst>
                <a:ext uri="{FF2B5EF4-FFF2-40B4-BE49-F238E27FC236}">
                  <a16:creationId xmlns:a16="http://schemas.microsoft.com/office/drawing/2014/main" id="{493A200B-F8F7-FD48-AB3B-E1AEACCE29B3}"/>
                </a:ext>
              </a:extLst>
            </p:cNvPr>
            <p:cNvSpPr/>
            <p:nvPr/>
          </p:nvSpPr>
          <p:spPr>
            <a:xfrm>
              <a:off x="6052692" y="3306723"/>
              <a:ext cx="115371" cy="82595"/>
            </a:xfrm>
            <a:custGeom>
              <a:avLst/>
              <a:gdLst>
                <a:gd name="connsiteX0" fmla="*/ 1159004 w 2318008"/>
                <a:gd name="connsiteY0" fmla="*/ 0 h 2318008"/>
                <a:gd name="connsiteX1" fmla="*/ 1711454 w 2318008"/>
                <a:gd name="connsiteY1" fmla="*/ 139886 h 2318008"/>
                <a:gd name="connsiteX2" fmla="*/ 1721693 w 2318008"/>
                <a:gd name="connsiteY2" fmla="*/ 146106 h 2318008"/>
                <a:gd name="connsiteX3" fmla="*/ 1346540 w 2318008"/>
                <a:gd name="connsiteY3" fmla="*/ 515609 h 2318008"/>
                <a:gd name="connsiteX4" fmla="*/ 1294672 w 2318008"/>
                <a:gd name="connsiteY4" fmla="*/ 499509 h 2318008"/>
                <a:gd name="connsiteX5" fmla="*/ 1159004 w 2318008"/>
                <a:gd name="connsiteY5" fmla="*/ 485832 h 2318008"/>
                <a:gd name="connsiteX6" fmla="*/ 485832 w 2318008"/>
                <a:gd name="connsiteY6" fmla="*/ 1159004 h 2318008"/>
                <a:gd name="connsiteX7" fmla="*/ 1159004 w 2318008"/>
                <a:gd name="connsiteY7" fmla="*/ 1832176 h 2318008"/>
                <a:gd name="connsiteX8" fmla="*/ 1832176 w 2318008"/>
                <a:gd name="connsiteY8" fmla="*/ 1159004 h 2318008"/>
                <a:gd name="connsiteX9" fmla="*/ 1818500 w 2318008"/>
                <a:gd name="connsiteY9" fmla="*/ 1023336 h 2318008"/>
                <a:gd name="connsiteX10" fmla="*/ 1804053 w 2318008"/>
                <a:gd name="connsiteY10" fmla="*/ 976796 h 2318008"/>
                <a:gd name="connsiteX11" fmla="*/ 2178713 w 2318008"/>
                <a:gd name="connsiteY11" fmla="*/ 607779 h 2318008"/>
                <a:gd name="connsiteX12" fmla="*/ 2226928 w 2318008"/>
                <a:gd name="connsiteY12" fmla="*/ 707868 h 2318008"/>
                <a:gd name="connsiteX13" fmla="*/ 2318008 w 2318008"/>
                <a:gd name="connsiteY13" fmla="*/ 1159004 h 2318008"/>
                <a:gd name="connsiteX14" fmla="*/ 1159004 w 2318008"/>
                <a:gd name="connsiteY14" fmla="*/ 2318008 h 2318008"/>
                <a:gd name="connsiteX15" fmla="*/ 0 w 2318008"/>
                <a:gd name="connsiteY15" fmla="*/ 1159004 h 2318008"/>
                <a:gd name="connsiteX16" fmla="*/ 1159004 w 2318008"/>
                <a:gd name="connsiteY16" fmla="*/ 0 h 2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008" h="2318008">
                  <a:moveTo>
                    <a:pt x="1159004" y="0"/>
                  </a:moveTo>
                  <a:cubicBezTo>
                    <a:pt x="1359036" y="0"/>
                    <a:pt x="1547231" y="50674"/>
                    <a:pt x="1711454" y="139886"/>
                  </a:cubicBezTo>
                  <a:lnTo>
                    <a:pt x="1721693" y="146106"/>
                  </a:lnTo>
                  <a:lnTo>
                    <a:pt x="1346540" y="515609"/>
                  </a:lnTo>
                  <a:lnTo>
                    <a:pt x="1294672" y="499509"/>
                  </a:lnTo>
                  <a:cubicBezTo>
                    <a:pt x="1250850" y="490541"/>
                    <a:pt x="1205477" y="485832"/>
                    <a:pt x="1159004" y="485832"/>
                  </a:cubicBezTo>
                  <a:cubicBezTo>
                    <a:pt x="787221" y="485832"/>
                    <a:pt x="485832" y="787221"/>
                    <a:pt x="485832" y="1159004"/>
                  </a:cubicBezTo>
                  <a:cubicBezTo>
                    <a:pt x="485832" y="1530787"/>
                    <a:pt x="787221" y="1832176"/>
                    <a:pt x="1159004" y="1832176"/>
                  </a:cubicBezTo>
                  <a:cubicBezTo>
                    <a:pt x="1530787" y="1832176"/>
                    <a:pt x="1832176" y="1530787"/>
                    <a:pt x="1832176" y="1159004"/>
                  </a:cubicBezTo>
                  <a:cubicBezTo>
                    <a:pt x="1832176" y="1112531"/>
                    <a:pt x="1827467" y="1067158"/>
                    <a:pt x="1818500" y="1023336"/>
                  </a:cubicBezTo>
                  <a:lnTo>
                    <a:pt x="1804053" y="976796"/>
                  </a:lnTo>
                  <a:lnTo>
                    <a:pt x="2178713" y="607779"/>
                  </a:lnTo>
                  <a:lnTo>
                    <a:pt x="2226928" y="707868"/>
                  </a:lnTo>
                  <a:cubicBezTo>
                    <a:pt x="2285577" y="846529"/>
                    <a:pt x="2318008" y="998979"/>
                    <a:pt x="2318008" y="1159004"/>
                  </a:cubicBezTo>
                  <a:cubicBezTo>
                    <a:pt x="2318008" y="1799104"/>
                    <a:pt x="1799104" y="2318008"/>
                    <a:pt x="1159004" y="2318008"/>
                  </a:cubicBezTo>
                  <a:cubicBezTo>
                    <a:pt x="518904" y="2318008"/>
                    <a:pt x="0" y="1799104"/>
                    <a:pt x="0" y="1159004"/>
                  </a:cubicBezTo>
                  <a:cubicBezTo>
                    <a:pt x="0" y="518904"/>
                    <a:pt x="518904" y="0"/>
                    <a:pt x="1159004"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6" name="Freeform 25">
              <a:extLst>
                <a:ext uri="{FF2B5EF4-FFF2-40B4-BE49-F238E27FC236}">
                  <a16:creationId xmlns:a16="http://schemas.microsoft.com/office/drawing/2014/main" id="{8D9B209B-1805-DF4C-B605-6FAE75D0C4E3}"/>
                </a:ext>
              </a:extLst>
            </p:cNvPr>
            <p:cNvSpPr/>
            <p:nvPr/>
          </p:nvSpPr>
          <p:spPr>
            <a:xfrm>
              <a:off x="6006087" y="3272410"/>
              <a:ext cx="209097" cy="149694"/>
            </a:xfrm>
            <a:custGeom>
              <a:avLst/>
              <a:gdLst>
                <a:gd name="connsiteX0" fmla="*/ 2100565 w 4201130"/>
                <a:gd name="connsiteY0" fmla="*/ 0 h 4201130"/>
                <a:gd name="connsiteX1" fmla="*/ 3275011 w 4201130"/>
                <a:gd name="connsiteY1" fmla="*/ 358744 h 4201130"/>
                <a:gd name="connsiteX2" fmla="*/ 3343083 w 4201130"/>
                <a:gd name="connsiteY2" fmla="*/ 409647 h 4201130"/>
                <a:gd name="connsiteX3" fmla="*/ 3019166 w 4201130"/>
                <a:gd name="connsiteY3" fmla="*/ 728686 h 4201130"/>
                <a:gd name="connsiteX4" fmla="*/ 2887577 w 4201130"/>
                <a:gd name="connsiteY4" fmla="*/ 648744 h 4201130"/>
                <a:gd name="connsiteX5" fmla="*/ 2100565 w 4201130"/>
                <a:gd name="connsiteY5" fmla="*/ 449465 h 4201130"/>
                <a:gd name="connsiteX6" fmla="*/ 449465 w 4201130"/>
                <a:gd name="connsiteY6" fmla="*/ 2100565 h 4201130"/>
                <a:gd name="connsiteX7" fmla="*/ 2100565 w 4201130"/>
                <a:gd name="connsiteY7" fmla="*/ 3751665 h 4201130"/>
                <a:gd name="connsiteX8" fmla="*/ 3751665 w 4201130"/>
                <a:gd name="connsiteY8" fmla="*/ 2100565 h 4201130"/>
                <a:gd name="connsiteX9" fmla="*/ 3552386 w 4201130"/>
                <a:gd name="connsiteY9" fmla="*/ 1313553 h 4201130"/>
                <a:gd name="connsiteX10" fmla="*/ 3477035 w 4201130"/>
                <a:gd name="connsiteY10" fmla="*/ 1189522 h 4201130"/>
                <a:gd name="connsiteX11" fmla="*/ 3800854 w 4201130"/>
                <a:gd name="connsiteY11" fmla="*/ 870579 h 4201130"/>
                <a:gd name="connsiteX12" fmla="*/ 3842387 w 4201130"/>
                <a:gd name="connsiteY12" fmla="*/ 926119 h 4201130"/>
                <a:gd name="connsiteX13" fmla="*/ 4201130 w 4201130"/>
                <a:gd name="connsiteY13" fmla="*/ 2100565 h 4201130"/>
                <a:gd name="connsiteX14" fmla="*/ 2100565 w 4201130"/>
                <a:gd name="connsiteY14" fmla="*/ 4201130 h 4201130"/>
                <a:gd name="connsiteX15" fmla="*/ 0 w 4201130"/>
                <a:gd name="connsiteY15" fmla="*/ 2100565 h 4201130"/>
                <a:gd name="connsiteX16" fmla="*/ 2100565 w 4201130"/>
                <a:gd name="connsiteY16" fmla="*/ 0 h 420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01130" h="4201130">
                  <a:moveTo>
                    <a:pt x="2100565" y="0"/>
                  </a:moveTo>
                  <a:cubicBezTo>
                    <a:pt x="2535606" y="0"/>
                    <a:pt x="2939759" y="132252"/>
                    <a:pt x="3275011" y="358744"/>
                  </a:cubicBezTo>
                  <a:lnTo>
                    <a:pt x="3343083" y="409647"/>
                  </a:lnTo>
                  <a:lnTo>
                    <a:pt x="3019166" y="728686"/>
                  </a:lnTo>
                  <a:lnTo>
                    <a:pt x="2887577" y="648744"/>
                  </a:lnTo>
                  <a:cubicBezTo>
                    <a:pt x="2653628" y="521655"/>
                    <a:pt x="2385527" y="449465"/>
                    <a:pt x="2100565" y="449465"/>
                  </a:cubicBezTo>
                  <a:cubicBezTo>
                    <a:pt x="1188688" y="449465"/>
                    <a:pt x="449465" y="1188688"/>
                    <a:pt x="449465" y="2100565"/>
                  </a:cubicBezTo>
                  <a:cubicBezTo>
                    <a:pt x="449465" y="3012442"/>
                    <a:pt x="1188688" y="3751665"/>
                    <a:pt x="2100565" y="3751665"/>
                  </a:cubicBezTo>
                  <a:cubicBezTo>
                    <a:pt x="3012442" y="3751665"/>
                    <a:pt x="3751665" y="3012442"/>
                    <a:pt x="3751665" y="2100565"/>
                  </a:cubicBezTo>
                  <a:cubicBezTo>
                    <a:pt x="3751665" y="1815604"/>
                    <a:pt x="3679476" y="1547503"/>
                    <a:pt x="3552386" y="1313553"/>
                  </a:cubicBezTo>
                  <a:lnTo>
                    <a:pt x="3477035" y="1189522"/>
                  </a:lnTo>
                  <a:lnTo>
                    <a:pt x="3800854" y="870579"/>
                  </a:lnTo>
                  <a:lnTo>
                    <a:pt x="3842387" y="926119"/>
                  </a:lnTo>
                  <a:cubicBezTo>
                    <a:pt x="4068879" y="1261372"/>
                    <a:pt x="4201130" y="1665524"/>
                    <a:pt x="4201130" y="2100565"/>
                  </a:cubicBezTo>
                  <a:cubicBezTo>
                    <a:pt x="4201130" y="3260675"/>
                    <a:pt x="3260675" y="4201130"/>
                    <a:pt x="2100565" y="4201130"/>
                  </a:cubicBezTo>
                  <a:cubicBezTo>
                    <a:pt x="940455" y="4201130"/>
                    <a:pt x="0" y="3260675"/>
                    <a:pt x="0" y="2100565"/>
                  </a:cubicBezTo>
                  <a:cubicBezTo>
                    <a:pt x="0" y="940455"/>
                    <a:pt x="940455" y="0"/>
                    <a:pt x="2100565"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7" name="Freeform 26">
              <a:extLst>
                <a:ext uri="{FF2B5EF4-FFF2-40B4-BE49-F238E27FC236}">
                  <a16:creationId xmlns:a16="http://schemas.microsoft.com/office/drawing/2014/main" id="{638B3B0E-AFEE-B14F-88FF-39E99ED0402A}"/>
                </a:ext>
              </a:extLst>
            </p:cNvPr>
            <p:cNvSpPr/>
            <p:nvPr/>
          </p:nvSpPr>
          <p:spPr>
            <a:xfrm rot="19800000">
              <a:off x="5734605" y="3782025"/>
              <a:ext cx="662047" cy="750493"/>
            </a:xfrm>
            <a:custGeom>
              <a:avLst/>
              <a:gdLst>
                <a:gd name="connsiteX0" fmla="*/ 1499435 w 1499435"/>
                <a:gd name="connsiteY0" fmla="*/ 0 h 2374267"/>
                <a:gd name="connsiteX1" fmla="*/ 1499435 w 1499435"/>
                <a:gd name="connsiteY1" fmla="*/ 1223587 h 2374267"/>
                <a:gd name="connsiteX2" fmla="*/ 1490613 w 1499435"/>
                <a:gd name="connsiteY2" fmla="*/ 1227521 h 2374267"/>
                <a:gd name="connsiteX3" fmla="*/ 1458849 w 1499435"/>
                <a:gd name="connsiteY3" fmla="*/ 1230417 h 2374267"/>
                <a:gd name="connsiteX4" fmla="*/ 1417191 w 1499435"/>
                <a:gd name="connsiteY4" fmla="*/ 1210763 h 2374267"/>
                <a:gd name="connsiteX5" fmla="*/ 1328322 w 1499435"/>
                <a:gd name="connsiteY5" fmla="*/ 1165841 h 2374267"/>
                <a:gd name="connsiteX6" fmla="*/ 1211680 w 1499435"/>
                <a:gd name="connsiteY6" fmla="*/ 1292185 h 2374267"/>
                <a:gd name="connsiteX7" fmla="*/ 1328322 w 1499435"/>
                <a:gd name="connsiteY7" fmla="*/ 1415721 h 2374267"/>
                <a:gd name="connsiteX8" fmla="*/ 1408860 w 1499435"/>
                <a:gd name="connsiteY8" fmla="*/ 1379222 h 2374267"/>
                <a:gd name="connsiteX9" fmla="*/ 1456072 w 1499435"/>
                <a:gd name="connsiteY9" fmla="*/ 1359568 h 2374267"/>
                <a:gd name="connsiteX10" fmla="*/ 1491785 w 1499435"/>
                <a:gd name="connsiteY10" fmla="*/ 1358779 h 2374267"/>
                <a:gd name="connsiteX11" fmla="*/ 1499435 w 1499435"/>
                <a:gd name="connsiteY11" fmla="*/ 1361378 h 2374267"/>
                <a:gd name="connsiteX12" fmla="*/ 1499435 w 1499435"/>
                <a:gd name="connsiteY12" fmla="*/ 2374267 h 2374267"/>
                <a:gd name="connsiteX13" fmla="*/ 687051 w 1499435"/>
                <a:gd name="connsiteY13" fmla="*/ 2374267 h 2374267"/>
                <a:gd name="connsiteX14" fmla="*/ 225699 w 1499435"/>
                <a:gd name="connsiteY14" fmla="*/ 1162170 h 2374267"/>
                <a:gd name="connsiteX15" fmla="*/ 127340 w 1499435"/>
                <a:gd name="connsiteY15" fmla="*/ 1018871 h 2374267"/>
                <a:gd name="connsiteX16" fmla="*/ 2085 w 1499435"/>
                <a:gd name="connsiteY16" fmla="*/ 868634 h 2374267"/>
                <a:gd name="connsiteX17" fmla="*/ 0 w 1499435"/>
                <a:gd name="connsiteY17" fmla="*/ 865699 h 2374267"/>
                <a:gd name="connsiteX18" fmla="*/ 317303 w 1499435"/>
                <a:gd name="connsiteY18" fmla="*/ 682504 h 2374267"/>
                <a:gd name="connsiteX19" fmla="*/ 315885 w 1499435"/>
                <a:gd name="connsiteY19" fmla="*/ 675256 h 2374267"/>
                <a:gd name="connsiteX20" fmla="*/ 297437 w 1499435"/>
                <a:gd name="connsiteY20" fmla="*/ 644667 h 2374267"/>
                <a:gd name="connsiteX21" fmla="*/ 256904 w 1499435"/>
                <a:gd name="connsiteY21" fmla="*/ 613485 h 2374267"/>
                <a:gd name="connsiteX22" fmla="*/ 185180 w 1499435"/>
                <a:gd name="connsiteY22" fmla="*/ 561771 h 2374267"/>
                <a:gd name="connsiteX23" fmla="*/ 234333 w 1499435"/>
                <a:gd name="connsiteY23" fmla="*/ 399135 h 2374267"/>
                <a:gd name="connsiteX24" fmla="*/ 401956 w 1499435"/>
                <a:gd name="connsiteY24" fmla="*/ 437481 h 2374267"/>
                <a:gd name="connsiteX25" fmla="*/ 407189 w 1499435"/>
                <a:gd name="connsiteY25" fmla="*/ 536922 h 2374267"/>
                <a:gd name="connsiteX26" fmla="*/ 410860 w 1499435"/>
                <a:gd name="connsiteY26" fmla="*/ 582836 h 2374267"/>
                <a:gd name="connsiteX27" fmla="*/ 429171 w 1499435"/>
                <a:gd name="connsiteY27" fmla="*/ 608952 h 2374267"/>
                <a:gd name="connsiteX28" fmla="*/ 436028 w 1499435"/>
                <a:gd name="connsiteY28" fmla="*/ 613958 h 237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99435" h="2374267">
                  <a:moveTo>
                    <a:pt x="1499435" y="0"/>
                  </a:moveTo>
                  <a:lnTo>
                    <a:pt x="1499435" y="1223587"/>
                  </a:lnTo>
                  <a:lnTo>
                    <a:pt x="1490613" y="1227521"/>
                  </a:lnTo>
                  <a:cubicBezTo>
                    <a:pt x="1480719" y="1230417"/>
                    <a:pt x="1469957" y="1231821"/>
                    <a:pt x="1458849" y="1230417"/>
                  </a:cubicBezTo>
                  <a:cubicBezTo>
                    <a:pt x="1442186" y="1227609"/>
                    <a:pt x="1425523" y="1219186"/>
                    <a:pt x="1417191" y="1210763"/>
                  </a:cubicBezTo>
                  <a:cubicBezTo>
                    <a:pt x="1386642" y="1191110"/>
                    <a:pt x="1364425" y="1165841"/>
                    <a:pt x="1328322" y="1165841"/>
                  </a:cubicBezTo>
                  <a:cubicBezTo>
                    <a:pt x="1264447" y="1165841"/>
                    <a:pt x="1211680" y="1221994"/>
                    <a:pt x="1211680" y="1292185"/>
                  </a:cubicBezTo>
                  <a:cubicBezTo>
                    <a:pt x="1211680" y="1359568"/>
                    <a:pt x="1264447" y="1415721"/>
                    <a:pt x="1328322" y="1415721"/>
                  </a:cubicBezTo>
                  <a:cubicBezTo>
                    <a:pt x="1358871" y="1415721"/>
                    <a:pt x="1383865" y="1393260"/>
                    <a:pt x="1408860" y="1379222"/>
                  </a:cubicBezTo>
                  <a:cubicBezTo>
                    <a:pt x="1422746" y="1370799"/>
                    <a:pt x="1442186" y="1362376"/>
                    <a:pt x="1456072" y="1359568"/>
                  </a:cubicBezTo>
                  <a:cubicBezTo>
                    <a:pt x="1469263" y="1356761"/>
                    <a:pt x="1481240" y="1356936"/>
                    <a:pt x="1491785" y="1358779"/>
                  </a:cubicBezTo>
                  <a:lnTo>
                    <a:pt x="1499435" y="1361378"/>
                  </a:lnTo>
                  <a:lnTo>
                    <a:pt x="1499435" y="2374267"/>
                  </a:lnTo>
                  <a:lnTo>
                    <a:pt x="687051" y="2374267"/>
                  </a:lnTo>
                  <a:cubicBezTo>
                    <a:pt x="337306" y="2125765"/>
                    <a:pt x="537694" y="1647743"/>
                    <a:pt x="225699" y="1162170"/>
                  </a:cubicBezTo>
                  <a:lnTo>
                    <a:pt x="127340" y="1018871"/>
                  </a:lnTo>
                  <a:cubicBezTo>
                    <a:pt x="83441" y="969956"/>
                    <a:pt x="41635" y="919883"/>
                    <a:pt x="2085" y="868634"/>
                  </a:cubicBezTo>
                  <a:lnTo>
                    <a:pt x="0" y="865699"/>
                  </a:lnTo>
                  <a:lnTo>
                    <a:pt x="317303" y="682504"/>
                  </a:lnTo>
                  <a:lnTo>
                    <a:pt x="315885" y="675256"/>
                  </a:lnTo>
                  <a:cubicBezTo>
                    <a:pt x="312239" y="665192"/>
                    <a:pt x="306434" y="654714"/>
                    <a:pt x="297437" y="644667"/>
                  </a:cubicBezTo>
                  <a:cubicBezTo>
                    <a:pt x="288094" y="634017"/>
                    <a:pt x="271118" y="621342"/>
                    <a:pt x="256904" y="613485"/>
                  </a:cubicBezTo>
                  <a:cubicBezTo>
                    <a:pt x="232293" y="598784"/>
                    <a:pt x="200375" y="588273"/>
                    <a:pt x="185180" y="561771"/>
                  </a:cubicBezTo>
                  <a:cubicBezTo>
                    <a:pt x="153409" y="506358"/>
                    <a:pt x="175876" y="432652"/>
                    <a:pt x="234333" y="399135"/>
                  </a:cubicBezTo>
                  <a:cubicBezTo>
                    <a:pt x="295225" y="364222"/>
                    <a:pt x="370185" y="382068"/>
                    <a:pt x="401956" y="437481"/>
                  </a:cubicBezTo>
                  <a:cubicBezTo>
                    <a:pt x="419914" y="468801"/>
                    <a:pt x="409044" y="500644"/>
                    <a:pt x="407189" y="536922"/>
                  </a:cubicBezTo>
                  <a:cubicBezTo>
                    <a:pt x="404026" y="548339"/>
                    <a:pt x="405007" y="566984"/>
                    <a:pt x="410860" y="582836"/>
                  </a:cubicBezTo>
                  <a:cubicBezTo>
                    <a:pt x="415168" y="593171"/>
                    <a:pt x="421738" y="601809"/>
                    <a:pt x="429171" y="608952"/>
                  </a:cubicBezTo>
                  <a:lnTo>
                    <a:pt x="436028" y="613958"/>
                  </a:lnTo>
                  <a:close/>
                </a:path>
              </a:pathLst>
            </a:custGeom>
            <a:solidFill>
              <a:srgbClr val="4836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8" name="Freeform 178">
              <a:extLst>
                <a:ext uri="{FF2B5EF4-FFF2-40B4-BE49-F238E27FC236}">
                  <a16:creationId xmlns:a16="http://schemas.microsoft.com/office/drawing/2014/main" id="{07845051-15BA-2B4B-9700-7FFFB42263C3}"/>
                </a:ext>
              </a:extLst>
            </p:cNvPr>
            <p:cNvSpPr>
              <a:spLocks/>
            </p:cNvSpPr>
            <p:nvPr/>
          </p:nvSpPr>
          <p:spPr bwMode="auto">
            <a:xfrm>
              <a:off x="5990947" y="3999251"/>
              <a:ext cx="119865" cy="74931"/>
            </a:xfrm>
            <a:custGeom>
              <a:avLst/>
              <a:gdLst>
                <a:gd name="T0" fmla="*/ 359 w 359"/>
                <a:gd name="T1" fmla="*/ 0 h 310"/>
                <a:gd name="T2" fmla="*/ 359 w 359"/>
                <a:gd name="T3" fmla="*/ 4 h 310"/>
                <a:gd name="T4" fmla="*/ 359 w 359"/>
                <a:gd name="T5" fmla="*/ 30 h 310"/>
                <a:gd name="T6" fmla="*/ 358 w 359"/>
                <a:gd name="T7" fmla="*/ 68 h 310"/>
                <a:gd name="T8" fmla="*/ 358 w 359"/>
                <a:gd name="T9" fmla="*/ 108 h 310"/>
                <a:gd name="T10" fmla="*/ 358 w 359"/>
                <a:gd name="T11" fmla="*/ 125 h 310"/>
                <a:gd name="T12" fmla="*/ 358 w 359"/>
                <a:gd name="T13" fmla="*/ 132 h 310"/>
                <a:gd name="T14" fmla="*/ 356 w 359"/>
                <a:gd name="T15" fmla="*/ 133 h 310"/>
                <a:gd name="T16" fmla="*/ 354 w 359"/>
                <a:gd name="T17" fmla="*/ 133 h 310"/>
                <a:gd name="T18" fmla="*/ 352 w 359"/>
                <a:gd name="T19" fmla="*/ 133 h 310"/>
                <a:gd name="T20" fmla="*/ 341 w 359"/>
                <a:gd name="T21" fmla="*/ 123 h 310"/>
                <a:gd name="T22" fmla="*/ 324 w 359"/>
                <a:gd name="T23" fmla="*/ 110 h 310"/>
                <a:gd name="T24" fmla="*/ 316 w 359"/>
                <a:gd name="T25" fmla="*/ 103 h 310"/>
                <a:gd name="T26" fmla="*/ 263 w 359"/>
                <a:gd name="T27" fmla="*/ 174 h 310"/>
                <a:gd name="T28" fmla="*/ 201 w 359"/>
                <a:gd name="T29" fmla="*/ 226 h 310"/>
                <a:gd name="T30" fmla="*/ 136 w 359"/>
                <a:gd name="T31" fmla="*/ 264 h 310"/>
                <a:gd name="T32" fmla="*/ 78 w 359"/>
                <a:gd name="T33" fmla="*/ 289 h 310"/>
                <a:gd name="T34" fmla="*/ 30 w 359"/>
                <a:gd name="T35" fmla="*/ 303 h 310"/>
                <a:gd name="T36" fmla="*/ 4 w 359"/>
                <a:gd name="T37" fmla="*/ 310 h 310"/>
                <a:gd name="T38" fmla="*/ 49 w 359"/>
                <a:gd name="T39" fmla="*/ 290 h 310"/>
                <a:gd name="T40" fmla="*/ 127 w 359"/>
                <a:gd name="T41" fmla="*/ 243 h 310"/>
                <a:gd name="T42" fmla="*/ 185 w 359"/>
                <a:gd name="T43" fmla="*/ 192 h 310"/>
                <a:gd name="T44" fmla="*/ 225 w 359"/>
                <a:gd name="T45" fmla="*/ 144 h 310"/>
                <a:gd name="T46" fmla="*/ 250 w 359"/>
                <a:gd name="T47" fmla="*/ 103 h 310"/>
                <a:gd name="T48" fmla="*/ 263 w 359"/>
                <a:gd name="T49" fmla="*/ 74 h 310"/>
                <a:gd name="T50" fmla="*/ 266 w 359"/>
                <a:gd name="T51" fmla="*/ 64 h 310"/>
                <a:gd name="T52" fmla="*/ 266 w 359"/>
                <a:gd name="T53" fmla="*/ 64 h 310"/>
                <a:gd name="T54" fmla="*/ 229 w 359"/>
                <a:gd name="T55" fmla="*/ 34 h 310"/>
                <a:gd name="T56" fmla="*/ 228 w 359"/>
                <a:gd name="T57" fmla="*/ 31 h 310"/>
                <a:gd name="T58" fmla="*/ 231 w 359"/>
                <a:gd name="T59" fmla="*/ 30 h 310"/>
                <a:gd name="T60" fmla="*/ 233 w 359"/>
                <a:gd name="T61" fmla="*/ 28 h 310"/>
                <a:gd name="T62" fmla="*/ 240 w 359"/>
                <a:gd name="T63" fmla="*/ 27 h 310"/>
                <a:gd name="T64" fmla="*/ 258 w 359"/>
                <a:gd name="T65" fmla="*/ 23 h 310"/>
                <a:gd name="T66" fmla="*/ 295 w 359"/>
                <a:gd name="T67" fmla="*/ 14 h 310"/>
                <a:gd name="T68" fmla="*/ 331 w 359"/>
                <a:gd name="T69" fmla="*/ 6 h 310"/>
                <a:gd name="T70" fmla="*/ 355 w 359"/>
                <a:gd name="T71" fmla="*/ 0 h 310"/>
                <a:gd name="connsiteX0" fmla="*/ 9861 w 9889"/>
                <a:gd name="connsiteY0" fmla="*/ 0 h 10000"/>
                <a:gd name="connsiteX1" fmla="*/ 9889 w 9889"/>
                <a:gd name="connsiteY1" fmla="*/ 0 h 10000"/>
                <a:gd name="connsiteX2" fmla="*/ 9889 w 9889"/>
                <a:gd name="connsiteY2" fmla="*/ 32 h 10000"/>
                <a:gd name="connsiteX3" fmla="*/ 9889 w 9889"/>
                <a:gd name="connsiteY3" fmla="*/ 129 h 10000"/>
                <a:gd name="connsiteX4" fmla="*/ 9889 w 9889"/>
                <a:gd name="connsiteY4" fmla="*/ 452 h 10000"/>
                <a:gd name="connsiteX5" fmla="*/ 9889 w 9889"/>
                <a:gd name="connsiteY5" fmla="*/ 968 h 10000"/>
                <a:gd name="connsiteX6" fmla="*/ 9889 w 9889"/>
                <a:gd name="connsiteY6" fmla="*/ 1548 h 10000"/>
                <a:gd name="connsiteX7" fmla="*/ 9861 w 9889"/>
                <a:gd name="connsiteY7" fmla="*/ 2194 h 10000"/>
                <a:gd name="connsiteX8" fmla="*/ 9861 w 9889"/>
                <a:gd name="connsiteY8" fmla="*/ 2871 h 10000"/>
                <a:gd name="connsiteX9" fmla="*/ 9861 w 9889"/>
                <a:gd name="connsiteY9" fmla="*/ 3484 h 10000"/>
                <a:gd name="connsiteX10" fmla="*/ 9861 w 9889"/>
                <a:gd name="connsiteY10" fmla="*/ 4000 h 10000"/>
                <a:gd name="connsiteX11" fmla="*/ 9861 w 9889"/>
                <a:gd name="connsiteY11" fmla="*/ 4032 h 10000"/>
                <a:gd name="connsiteX12" fmla="*/ 9861 w 9889"/>
                <a:gd name="connsiteY12" fmla="*/ 4161 h 10000"/>
                <a:gd name="connsiteX13" fmla="*/ 9861 w 9889"/>
                <a:gd name="connsiteY13" fmla="*/ 4258 h 10000"/>
                <a:gd name="connsiteX14" fmla="*/ 9805 w 9889"/>
                <a:gd name="connsiteY14" fmla="*/ 4290 h 10000"/>
                <a:gd name="connsiteX15" fmla="*/ 9805 w 9889"/>
                <a:gd name="connsiteY15" fmla="*/ 4290 h 10000"/>
                <a:gd name="connsiteX16" fmla="*/ 9778 w 9889"/>
                <a:gd name="connsiteY16" fmla="*/ 4290 h 10000"/>
                <a:gd name="connsiteX17" fmla="*/ 9750 w 9889"/>
                <a:gd name="connsiteY17" fmla="*/ 4290 h 10000"/>
                <a:gd name="connsiteX18" fmla="*/ 9750 w 9889"/>
                <a:gd name="connsiteY18" fmla="*/ 4290 h 10000"/>
                <a:gd name="connsiteX19" fmla="*/ 9694 w 9889"/>
                <a:gd name="connsiteY19" fmla="*/ 4290 h 10000"/>
                <a:gd name="connsiteX20" fmla="*/ 9610 w 9889"/>
                <a:gd name="connsiteY20" fmla="*/ 4161 h 10000"/>
                <a:gd name="connsiteX21" fmla="*/ 9388 w 9889"/>
                <a:gd name="connsiteY21" fmla="*/ 3968 h 10000"/>
                <a:gd name="connsiteX22" fmla="*/ 9109 w 9889"/>
                <a:gd name="connsiteY22" fmla="*/ 3742 h 10000"/>
                <a:gd name="connsiteX23" fmla="*/ 8914 w 9889"/>
                <a:gd name="connsiteY23" fmla="*/ 3548 h 10000"/>
                <a:gd name="connsiteX24" fmla="*/ 8747 w 9889"/>
                <a:gd name="connsiteY24" fmla="*/ 3355 h 10000"/>
                <a:gd name="connsiteX25" fmla="*/ 8691 w 9889"/>
                <a:gd name="connsiteY25" fmla="*/ 3323 h 10000"/>
                <a:gd name="connsiteX26" fmla="*/ 7995 w 9889"/>
                <a:gd name="connsiteY26" fmla="*/ 4548 h 10000"/>
                <a:gd name="connsiteX27" fmla="*/ 7215 w 9889"/>
                <a:gd name="connsiteY27" fmla="*/ 5613 h 10000"/>
                <a:gd name="connsiteX28" fmla="*/ 6379 w 9889"/>
                <a:gd name="connsiteY28" fmla="*/ 6484 h 10000"/>
                <a:gd name="connsiteX29" fmla="*/ 5488 w 9889"/>
                <a:gd name="connsiteY29" fmla="*/ 7290 h 10000"/>
                <a:gd name="connsiteX30" fmla="*/ 4597 w 9889"/>
                <a:gd name="connsiteY30" fmla="*/ 7968 h 10000"/>
                <a:gd name="connsiteX31" fmla="*/ 3677 w 9889"/>
                <a:gd name="connsiteY31" fmla="*/ 8516 h 10000"/>
                <a:gd name="connsiteX32" fmla="*/ 2842 w 9889"/>
                <a:gd name="connsiteY32" fmla="*/ 8968 h 10000"/>
                <a:gd name="connsiteX33" fmla="*/ 2062 w 9889"/>
                <a:gd name="connsiteY33" fmla="*/ 9323 h 10000"/>
                <a:gd name="connsiteX34" fmla="*/ 1365 w 9889"/>
                <a:gd name="connsiteY34" fmla="*/ 9613 h 10000"/>
                <a:gd name="connsiteX35" fmla="*/ 725 w 9889"/>
                <a:gd name="connsiteY35" fmla="*/ 9774 h 10000"/>
                <a:gd name="connsiteX36" fmla="*/ 307 w 9889"/>
                <a:gd name="connsiteY36" fmla="*/ 9903 h 10000"/>
                <a:gd name="connsiteX37" fmla="*/ 0 w 9889"/>
                <a:gd name="connsiteY37" fmla="*/ 10000 h 10000"/>
                <a:gd name="connsiteX38" fmla="*/ 1254 w 9889"/>
                <a:gd name="connsiteY38" fmla="*/ 9355 h 10000"/>
                <a:gd name="connsiteX39" fmla="*/ 2424 w 9889"/>
                <a:gd name="connsiteY39" fmla="*/ 8613 h 10000"/>
                <a:gd name="connsiteX40" fmla="*/ 3427 w 9889"/>
                <a:gd name="connsiteY40" fmla="*/ 7839 h 10000"/>
                <a:gd name="connsiteX41" fmla="*/ 4318 w 9889"/>
                <a:gd name="connsiteY41" fmla="*/ 7000 h 10000"/>
                <a:gd name="connsiteX42" fmla="*/ 5042 w 9889"/>
                <a:gd name="connsiteY42" fmla="*/ 6194 h 10000"/>
                <a:gd name="connsiteX43" fmla="*/ 5655 w 9889"/>
                <a:gd name="connsiteY43" fmla="*/ 5387 h 10000"/>
                <a:gd name="connsiteX44" fmla="*/ 6156 w 9889"/>
                <a:gd name="connsiteY44" fmla="*/ 4645 h 10000"/>
                <a:gd name="connsiteX45" fmla="*/ 6574 w 9889"/>
                <a:gd name="connsiteY45" fmla="*/ 3968 h 10000"/>
                <a:gd name="connsiteX46" fmla="*/ 6853 w 9889"/>
                <a:gd name="connsiteY46" fmla="*/ 3323 h 10000"/>
                <a:gd name="connsiteX47" fmla="*/ 7076 w 9889"/>
                <a:gd name="connsiteY47" fmla="*/ 2806 h 10000"/>
                <a:gd name="connsiteX48" fmla="*/ 7215 w 9889"/>
                <a:gd name="connsiteY48" fmla="*/ 2387 h 10000"/>
                <a:gd name="connsiteX49" fmla="*/ 7298 w 9889"/>
                <a:gd name="connsiteY49" fmla="*/ 2129 h 10000"/>
                <a:gd name="connsiteX50" fmla="*/ 7298 w 9889"/>
                <a:gd name="connsiteY50" fmla="*/ 2065 h 10000"/>
                <a:gd name="connsiteX51" fmla="*/ 7298 w 9889"/>
                <a:gd name="connsiteY51" fmla="*/ 2065 h 10000"/>
                <a:gd name="connsiteX52" fmla="*/ 7298 w 9889"/>
                <a:gd name="connsiteY52" fmla="*/ 2065 h 10000"/>
                <a:gd name="connsiteX53" fmla="*/ 6351 w 9889"/>
                <a:gd name="connsiteY53" fmla="*/ 1161 h 10000"/>
                <a:gd name="connsiteX54" fmla="*/ 6268 w 9889"/>
                <a:gd name="connsiteY54" fmla="*/ 1097 h 10000"/>
                <a:gd name="connsiteX55" fmla="*/ 6240 w 9889"/>
                <a:gd name="connsiteY55" fmla="*/ 1032 h 10000"/>
                <a:gd name="connsiteX56" fmla="*/ 6240 w 9889"/>
                <a:gd name="connsiteY56" fmla="*/ 1000 h 10000"/>
                <a:gd name="connsiteX57" fmla="*/ 6268 w 9889"/>
                <a:gd name="connsiteY57" fmla="*/ 968 h 10000"/>
                <a:gd name="connsiteX58" fmla="*/ 6324 w 9889"/>
                <a:gd name="connsiteY58" fmla="*/ 968 h 10000"/>
                <a:gd name="connsiteX59" fmla="*/ 6351 w 9889"/>
                <a:gd name="connsiteY59" fmla="*/ 903 h 10000"/>
                <a:gd name="connsiteX60" fmla="*/ 6379 w 9889"/>
                <a:gd name="connsiteY60" fmla="*/ 903 h 10000"/>
                <a:gd name="connsiteX61" fmla="*/ 6463 w 9889"/>
                <a:gd name="connsiteY61" fmla="*/ 903 h 10000"/>
                <a:gd name="connsiteX62" fmla="*/ 6574 w 9889"/>
                <a:gd name="connsiteY62" fmla="*/ 871 h 10000"/>
                <a:gd name="connsiteX63" fmla="*/ 6630 w 9889"/>
                <a:gd name="connsiteY63" fmla="*/ 871 h 10000"/>
                <a:gd name="connsiteX64" fmla="*/ 7076 w 9889"/>
                <a:gd name="connsiteY64" fmla="*/ 742 h 10000"/>
                <a:gd name="connsiteX65" fmla="*/ 7549 w 9889"/>
                <a:gd name="connsiteY65" fmla="*/ 613 h 10000"/>
                <a:gd name="connsiteX66" fmla="*/ 8106 w 9889"/>
                <a:gd name="connsiteY66" fmla="*/ 452 h 10000"/>
                <a:gd name="connsiteX67" fmla="*/ 8636 w 9889"/>
                <a:gd name="connsiteY67" fmla="*/ 323 h 10000"/>
                <a:gd name="connsiteX68" fmla="*/ 9109 w 9889"/>
                <a:gd name="connsiteY68" fmla="*/ 194 h 10000"/>
                <a:gd name="connsiteX69" fmla="*/ 9499 w 9889"/>
                <a:gd name="connsiteY69" fmla="*/ 65 h 10000"/>
                <a:gd name="connsiteX70" fmla="*/ 9778 w 9889"/>
                <a:gd name="connsiteY70" fmla="*/ 0 h 10000"/>
                <a:gd name="connsiteX71" fmla="*/ 9861 w 9889"/>
                <a:gd name="connsiteY71"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4649 w 10000"/>
                <a:gd name="connsiteY30" fmla="*/ 7968 h 10000"/>
                <a:gd name="connsiteX31" fmla="*/ 3718 w 10000"/>
                <a:gd name="connsiteY31" fmla="*/ 8516 h 10000"/>
                <a:gd name="connsiteX32" fmla="*/ 2874 w 10000"/>
                <a:gd name="connsiteY32" fmla="*/ 8968 h 10000"/>
                <a:gd name="connsiteX33" fmla="*/ 2085 w 10000"/>
                <a:gd name="connsiteY33" fmla="*/ 9323 h 10000"/>
                <a:gd name="connsiteX34" fmla="*/ 1380 w 10000"/>
                <a:gd name="connsiteY34" fmla="*/ 9613 h 10000"/>
                <a:gd name="connsiteX35" fmla="*/ 733 w 10000"/>
                <a:gd name="connsiteY35" fmla="*/ 9774 h 10000"/>
                <a:gd name="connsiteX36" fmla="*/ 310 w 10000"/>
                <a:gd name="connsiteY36" fmla="*/ 9903 h 10000"/>
                <a:gd name="connsiteX37" fmla="*/ 0 w 10000"/>
                <a:gd name="connsiteY37" fmla="*/ 10000 h 10000"/>
                <a:gd name="connsiteX38" fmla="*/ 2451 w 10000"/>
                <a:gd name="connsiteY38" fmla="*/ 8613 h 10000"/>
                <a:gd name="connsiteX39" fmla="*/ 3465 w 10000"/>
                <a:gd name="connsiteY39" fmla="*/ 7839 h 10000"/>
                <a:gd name="connsiteX40" fmla="*/ 4366 w 10000"/>
                <a:gd name="connsiteY40" fmla="*/ 7000 h 10000"/>
                <a:gd name="connsiteX41" fmla="*/ 5099 w 10000"/>
                <a:gd name="connsiteY41" fmla="*/ 6194 h 10000"/>
                <a:gd name="connsiteX42" fmla="*/ 5718 w 10000"/>
                <a:gd name="connsiteY42" fmla="*/ 5387 h 10000"/>
                <a:gd name="connsiteX43" fmla="*/ 6225 w 10000"/>
                <a:gd name="connsiteY43" fmla="*/ 4645 h 10000"/>
                <a:gd name="connsiteX44" fmla="*/ 6648 w 10000"/>
                <a:gd name="connsiteY44" fmla="*/ 3968 h 10000"/>
                <a:gd name="connsiteX45" fmla="*/ 6930 w 10000"/>
                <a:gd name="connsiteY45" fmla="*/ 3323 h 10000"/>
                <a:gd name="connsiteX46" fmla="*/ 7155 w 10000"/>
                <a:gd name="connsiteY46" fmla="*/ 2806 h 10000"/>
                <a:gd name="connsiteX47" fmla="*/ 7296 w 10000"/>
                <a:gd name="connsiteY47" fmla="*/ 2387 h 10000"/>
                <a:gd name="connsiteX48" fmla="*/ 7380 w 10000"/>
                <a:gd name="connsiteY48" fmla="*/ 2129 h 10000"/>
                <a:gd name="connsiteX49" fmla="*/ 7380 w 10000"/>
                <a:gd name="connsiteY49" fmla="*/ 2065 h 10000"/>
                <a:gd name="connsiteX50" fmla="*/ 7380 w 10000"/>
                <a:gd name="connsiteY50" fmla="*/ 2065 h 10000"/>
                <a:gd name="connsiteX51" fmla="*/ 7380 w 10000"/>
                <a:gd name="connsiteY51" fmla="*/ 2065 h 10000"/>
                <a:gd name="connsiteX52" fmla="*/ 6422 w 10000"/>
                <a:gd name="connsiteY52" fmla="*/ 1161 h 10000"/>
                <a:gd name="connsiteX53" fmla="*/ 6338 w 10000"/>
                <a:gd name="connsiteY53" fmla="*/ 1097 h 10000"/>
                <a:gd name="connsiteX54" fmla="*/ 6310 w 10000"/>
                <a:gd name="connsiteY54" fmla="*/ 1032 h 10000"/>
                <a:gd name="connsiteX55" fmla="*/ 6310 w 10000"/>
                <a:gd name="connsiteY55" fmla="*/ 1000 h 10000"/>
                <a:gd name="connsiteX56" fmla="*/ 6338 w 10000"/>
                <a:gd name="connsiteY56" fmla="*/ 968 h 10000"/>
                <a:gd name="connsiteX57" fmla="*/ 6395 w 10000"/>
                <a:gd name="connsiteY57" fmla="*/ 968 h 10000"/>
                <a:gd name="connsiteX58" fmla="*/ 6422 w 10000"/>
                <a:gd name="connsiteY58" fmla="*/ 903 h 10000"/>
                <a:gd name="connsiteX59" fmla="*/ 6451 w 10000"/>
                <a:gd name="connsiteY59" fmla="*/ 903 h 10000"/>
                <a:gd name="connsiteX60" fmla="*/ 6536 w 10000"/>
                <a:gd name="connsiteY60" fmla="*/ 903 h 10000"/>
                <a:gd name="connsiteX61" fmla="*/ 6648 w 10000"/>
                <a:gd name="connsiteY61" fmla="*/ 871 h 10000"/>
                <a:gd name="connsiteX62" fmla="*/ 6704 w 10000"/>
                <a:gd name="connsiteY62" fmla="*/ 871 h 10000"/>
                <a:gd name="connsiteX63" fmla="*/ 7155 w 10000"/>
                <a:gd name="connsiteY63" fmla="*/ 742 h 10000"/>
                <a:gd name="connsiteX64" fmla="*/ 7634 w 10000"/>
                <a:gd name="connsiteY64" fmla="*/ 613 h 10000"/>
                <a:gd name="connsiteX65" fmla="*/ 8197 w 10000"/>
                <a:gd name="connsiteY65" fmla="*/ 452 h 10000"/>
                <a:gd name="connsiteX66" fmla="*/ 8733 w 10000"/>
                <a:gd name="connsiteY66" fmla="*/ 323 h 10000"/>
                <a:gd name="connsiteX67" fmla="*/ 9211 w 10000"/>
                <a:gd name="connsiteY67" fmla="*/ 194 h 10000"/>
                <a:gd name="connsiteX68" fmla="*/ 9606 w 10000"/>
                <a:gd name="connsiteY68" fmla="*/ 65 h 10000"/>
                <a:gd name="connsiteX69" fmla="*/ 9888 w 10000"/>
                <a:gd name="connsiteY69" fmla="*/ 0 h 10000"/>
                <a:gd name="connsiteX70" fmla="*/ 9972 w 10000"/>
                <a:gd name="connsiteY70"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4649 w 10000"/>
                <a:gd name="connsiteY30" fmla="*/ 7968 h 10000"/>
                <a:gd name="connsiteX31" fmla="*/ 3718 w 10000"/>
                <a:gd name="connsiteY31" fmla="*/ 8516 h 10000"/>
                <a:gd name="connsiteX32" fmla="*/ 2874 w 10000"/>
                <a:gd name="connsiteY32" fmla="*/ 8968 h 10000"/>
                <a:gd name="connsiteX33" fmla="*/ 2085 w 10000"/>
                <a:gd name="connsiteY33" fmla="*/ 9323 h 10000"/>
                <a:gd name="connsiteX34" fmla="*/ 1380 w 10000"/>
                <a:gd name="connsiteY34" fmla="*/ 9613 h 10000"/>
                <a:gd name="connsiteX35" fmla="*/ 733 w 10000"/>
                <a:gd name="connsiteY35" fmla="*/ 9774 h 10000"/>
                <a:gd name="connsiteX36" fmla="*/ 310 w 10000"/>
                <a:gd name="connsiteY36" fmla="*/ 9903 h 10000"/>
                <a:gd name="connsiteX37" fmla="*/ 0 w 10000"/>
                <a:gd name="connsiteY37" fmla="*/ 10000 h 10000"/>
                <a:gd name="connsiteX38" fmla="*/ 3465 w 10000"/>
                <a:gd name="connsiteY38" fmla="*/ 7839 h 10000"/>
                <a:gd name="connsiteX39" fmla="*/ 4366 w 10000"/>
                <a:gd name="connsiteY39" fmla="*/ 7000 h 10000"/>
                <a:gd name="connsiteX40" fmla="*/ 5099 w 10000"/>
                <a:gd name="connsiteY40" fmla="*/ 6194 h 10000"/>
                <a:gd name="connsiteX41" fmla="*/ 5718 w 10000"/>
                <a:gd name="connsiteY41" fmla="*/ 5387 h 10000"/>
                <a:gd name="connsiteX42" fmla="*/ 6225 w 10000"/>
                <a:gd name="connsiteY42" fmla="*/ 4645 h 10000"/>
                <a:gd name="connsiteX43" fmla="*/ 6648 w 10000"/>
                <a:gd name="connsiteY43" fmla="*/ 3968 h 10000"/>
                <a:gd name="connsiteX44" fmla="*/ 6930 w 10000"/>
                <a:gd name="connsiteY44" fmla="*/ 3323 h 10000"/>
                <a:gd name="connsiteX45" fmla="*/ 7155 w 10000"/>
                <a:gd name="connsiteY45" fmla="*/ 2806 h 10000"/>
                <a:gd name="connsiteX46" fmla="*/ 7296 w 10000"/>
                <a:gd name="connsiteY46" fmla="*/ 2387 h 10000"/>
                <a:gd name="connsiteX47" fmla="*/ 7380 w 10000"/>
                <a:gd name="connsiteY47" fmla="*/ 2129 h 10000"/>
                <a:gd name="connsiteX48" fmla="*/ 7380 w 10000"/>
                <a:gd name="connsiteY48" fmla="*/ 2065 h 10000"/>
                <a:gd name="connsiteX49" fmla="*/ 7380 w 10000"/>
                <a:gd name="connsiteY49" fmla="*/ 2065 h 10000"/>
                <a:gd name="connsiteX50" fmla="*/ 7380 w 10000"/>
                <a:gd name="connsiteY50" fmla="*/ 2065 h 10000"/>
                <a:gd name="connsiteX51" fmla="*/ 6422 w 10000"/>
                <a:gd name="connsiteY51" fmla="*/ 1161 h 10000"/>
                <a:gd name="connsiteX52" fmla="*/ 6338 w 10000"/>
                <a:gd name="connsiteY52" fmla="*/ 1097 h 10000"/>
                <a:gd name="connsiteX53" fmla="*/ 6310 w 10000"/>
                <a:gd name="connsiteY53" fmla="*/ 1032 h 10000"/>
                <a:gd name="connsiteX54" fmla="*/ 6310 w 10000"/>
                <a:gd name="connsiteY54" fmla="*/ 1000 h 10000"/>
                <a:gd name="connsiteX55" fmla="*/ 6338 w 10000"/>
                <a:gd name="connsiteY55" fmla="*/ 968 h 10000"/>
                <a:gd name="connsiteX56" fmla="*/ 6395 w 10000"/>
                <a:gd name="connsiteY56" fmla="*/ 968 h 10000"/>
                <a:gd name="connsiteX57" fmla="*/ 6422 w 10000"/>
                <a:gd name="connsiteY57" fmla="*/ 903 h 10000"/>
                <a:gd name="connsiteX58" fmla="*/ 6451 w 10000"/>
                <a:gd name="connsiteY58" fmla="*/ 903 h 10000"/>
                <a:gd name="connsiteX59" fmla="*/ 6536 w 10000"/>
                <a:gd name="connsiteY59" fmla="*/ 903 h 10000"/>
                <a:gd name="connsiteX60" fmla="*/ 6648 w 10000"/>
                <a:gd name="connsiteY60" fmla="*/ 871 h 10000"/>
                <a:gd name="connsiteX61" fmla="*/ 6704 w 10000"/>
                <a:gd name="connsiteY61" fmla="*/ 871 h 10000"/>
                <a:gd name="connsiteX62" fmla="*/ 7155 w 10000"/>
                <a:gd name="connsiteY62" fmla="*/ 742 h 10000"/>
                <a:gd name="connsiteX63" fmla="*/ 7634 w 10000"/>
                <a:gd name="connsiteY63" fmla="*/ 613 h 10000"/>
                <a:gd name="connsiteX64" fmla="*/ 8197 w 10000"/>
                <a:gd name="connsiteY64" fmla="*/ 452 h 10000"/>
                <a:gd name="connsiteX65" fmla="*/ 8733 w 10000"/>
                <a:gd name="connsiteY65" fmla="*/ 323 h 10000"/>
                <a:gd name="connsiteX66" fmla="*/ 9211 w 10000"/>
                <a:gd name="connsiteY66" fmla="*/ 194 h 10000"/>
                <a:gd name="connsiteX67" fmla="*/ 9606 w 10000"/>
                <a:gd name="connsiteY67" fmla="*/ 65 h 10000"/>
                <a:gd name="connsiteX68" fmla="*/ 9888 w 10000"/>
                <a:gd name="connsiteY68" fmla="*/ 0 h 10000"/>
                <a:gd name="connsiteX69" fmla="*/ 9972 w 10000"/>
                <a:gd name="connsiteY69"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4649 w 10000"/>
                <a:gd name="connsiteY30" fmla="*/ 7968 h 10000"/>
                <a:gd name="connsiteX31" fmla="*/ 3718 w 10000"/>
                <a:gd name="connsiteY31" fmla="*/ 8516 h 10000"/>
                <a:gd name="connsiteX32" fmla="*/ 2874 w 10000"/>
                <a:gd name="connsiteY32" fmla="*/ 8968 h 10000"/>
                <a:gd name="connsiteX33" fmla="*/ 2085 w 10000"/>
                <a:gd name="connsiteY33" fmla="*/ 9323 h 10000"/>
                <a:gd name="connsiteX34" fmla="*/ 1380 w 10000"/>
                <a:gd name="connsiteY34" fmla="*/ 9613 h 10000"/>
                <a:gd name="connsiteX35" fmla="*/ 733 w 10000"/>
                <a:gd name="connsiteY35" fmla="*/ 9774 h 10000"/>
                <a:gd name="connsiteX36" fmla="*/ 310 w 10000"/>
                <a:gd name="connsiteY36" fmla="*/ 9903 h 10000"/>
                <a:gd name="connsiteX37" fmla="*/ 0 w 10000"/>
                <a:gd name="connsiteY37" fmla="*/ 10000 h 10000"/>
                <a:gd name="connsiteX38" fmla="*/ 4366 w 10000"/>
                <a:gd name="connsiteY38" fmla="*/ 7000 h 10000"/>
                <a:gd name="connsiteX39" fmla="*/ 5099 w 10000"/>
                <a:gd name="connsiteY39" fmla="*/ 6194 h 10000"/>
                <a:gd name="connsiteX40" fmla="*/ 5718 w 10000"/>
                <a:gd name="connsiteY40" fmla="*/ 5387 h 10000"/>
                <a:gd name="connsiteX41" fmla="*/ 6225 w 10000"/>
                <a:gd name="connsiteY41" fmla="*/ 4645 h 10000"/>
                <a:gd name="connsiteX42" fmla="*/ 6648 w 10000"/>
                <a:gd name="connsiteY42" fmla="*/ 3968 h 10000"/>
                <a:gd name="connsiteX43" fmla="*/ 6930 w 10000"/>
                <a:gd name="connsiteY43" fmla="*/ 3323 h 10000"/>
                <a:gd name="connsiteX44" fmla="*/ 7155 w 10000"/>
                <a:gd name="connsiteY44" fmla="*/ 2806 h 10000"/>
                <a:gd name="connsiteX45" fmla="*/ 7296 w 10000"/>
                <a:gd name="connsiteY45" fmla="*/ 2387 h 10000"/>
                <a:gd name="connsiteX46" fmla="*/ 7380 w 10000"/>
                <a:gd name="connsiteY46" fmla="*/ 2129 h 10000"/>
                <a:gd name="connsiteX47" fmla="*/ 7380 w 10000"/>
                <a:gd name="connsiteY47" fmla="*/ 2065 h 10000"/>
                <a:gd name="connsiteX48" fmla="*/ 7380 w 10000"/>
                <a:gd name="connsiteY48" fmla="*/ 2065 h 10000"/>
                <a:gd name="connsiteX49" fmla="*/ 7380 w 10000"/>
                <a:gd name="connsiteY49" fmla="*/ 2065 h 10000"/>
                <a:gd name="connsiteX50" fmla="*/ 6422 w 10000"/>
                <a:gd name="connsiteY50" fmla="*/ 1161 h 10000"/>
                <a:gd name="connsiteX51" fmla="*/ 6338 w 10000"/>
                <a:gd name="connsiteY51" fmla="*/ 1097 h 10000"/>
                <a:gd name="connsiteX52" fmla="*/ 6310 w 10000"/>
                <a:gd name="connsiteY52" fmla="*/ 1032 h 10000"/>
                <a:gd name="connsiteX53" fmla="*/ 6310 w 10000"/>
                <a:gd name="connsiteY53" fmla="*/ 1000 h 10000"/>
                <a:gd name="connsiteX54" fmla="*/ 6338 w 10000"/>
                <a:gd name="connsiteY54" fmla="*/ 968 h 10000"/>
                <a:gd name="connsiteX55" fmla="*/ 6395 w 10000"/>
                <a:gd name="connsiteY55" fmla="*/ 968 h 10000"/>
                <a:gd name="connsiteX56" fmla="*/ 6422 w 10000"/>
                <a:gd name="connsiteY56" fmla="*/ 903 h 10000"/>
                <a:gd name="connsiteX57" fmla="*/ 6451 w 10000"/>
                <a:gd name="connsiteY57" fmla="*/ 903 h 10000"/>
                <a:gd name="connsiteX58" fmla="*/ 6536 w 10000"/>
                <a:gd name="connsiteY58" fmla="*/ 903 h 10000"/>
                <a:gd name="connsiteX59" fmla="*/ 6648 w 10000"/>
                <a:gd name="connsiteY59" fmla="*/ 871 h 10000"/>
                <a:gd name="connsiteX60" fmla="*/ 6704 w 10000"/>
                <a:gd name="connsiteY60" fmla="*/ 871 h 10000"/>
                <a:gd name="connsiteX61" fmla="*/ 7155 w 10000"/>
                <a:gd name="connsiteY61" fmla="*/ 742 h 10000"/>
                <a:gd name="connsiteX62" fmla="*/ 7634 w 10000"/>
                <a:gd name="connsiteY62" fmla="*/ 613 h 10000"/>
                <a:gd name="connsiteX63" fmla="*/ 8197 w 10000"/>
                <a:gd name="connsiteY63" fmla="*/ 452 h 10000"/>
                <a:gd name="connsiteX64" fmla="*/ 8733 w 10000"/>
                <a:gd name="connsiteY64" fmla="*/ 323 h 10000"/>
                <a:gd name="connsiteX65" fmla="*/ 9211 w 10000"/>
                <a:gd name="connsiteY65" fmla="*/ 194 h 10000"/>
                <a:gd name="connsiteX66" fmla="*/ 9606 w 10000"/>
                <a:gd name="connsiteY66" fmla="*/ 65 h 10000"/>
                <a:gd name="connsiteX67" fmla="*/ 9888 w 10000"/>
                <a:gd name="connsiteY67" fmla="*/ 0 h 10000"/>
                <a:gd name="connsiteX68" fmla="*/ 9972 w 10000"/>
                <a:gd name="connsiteY68"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4649 w 10000"/>
                <a:gd name="connsiteY30" fmla="*/ 7968 h 10000"/>
                <a:gd name="connsiteX31" fmla="*/ 3718 w 10000"/>
                <a:gd name="connsiteY31" fmla="*/ 8516 h 10000"/>
                <a:gd name="connsiteX32" fmla="*/ 2874 w 10000"/>
                <a:gd name="connsiteY32" fmla="*/ 8968 h 10000"/>
                <a:gd name="connsiteX33" fmla="*/ 2085 w 10000"/>
                <a:gd name="connsiteY33" fmla="*/ 9323 h 10000"/>
                <a:gd name="connsiteX34" fmla="*/ 1380 w 10000"/>
                <a:gd name="connsiteY34" fmla="*/ 9613 h 10000"/>
                <a:gd name="connsiteX35" fmla="*/ 733 w 10000"/>
                <a:gd name="connsiteY35" fmla="*/ 9774 h 10000"/>
                <a:gd name="connsiteX36" fmla="*/ 310 w 10000"/>
                <a:gd name="connsiteY36" fmla="*/ 9903 h 10000"/>
                <a:gd name="connsiteX37" fmla="*/ 0 w 10000"/>
                <a:gd name="connsiteY37" fmla="*/ 10000 h 10000"/>
                <a:gd name="connsiteX38" fmla="*/ 5099 w 10000"/>
                <a:gd name="connsiteY38" fmla="*/ 6194 h 10000"/>
                <a:gd name="connsiteX39" fmla="*/ 5718 w 10000"/>
                <a:gd name="connsiteY39" fmla="*/ 5387 h 10000"/>
                <a:gd name="connsiteX40" fmla="*/ 6225 w 10000"/>
                <a:gd name="connsiteY40" fmla="*/ 4645 h 10000"/>
                <a:gd name="connsiteX41" fmla="*/ 6648 w 10000"/>
                <a:gd name="connsiteY41" fmla="*/ 3968 h 10000"/>
                <a:gd name="connsiteX42" fmla="*/ 6930 w 10000"/>
                <a:gd name="connsiteY42" fmla="*/ 3323 h 10000"/>
                <a:gd name="connsiteX43" fmla="*/ 7155 w 10000"/>
                <a:gd name="connsiteY43" fmla="*/ 2806 h 10000"/>
                <a:gd name="connsiteX44" fmla="*/ 7296 w 10000"/>
                <a:gd name="connsiteY44" fmla="*/ 2387 h 10000"/>
                <a:gd name="connsiteX45" fmla="*/ 7380 w 10000"/>
                <a:gd name="connsiteY45" fmla="*/ 2129 h 10000"/>
                <a:gd name="connsiteX46" fmla="*/ 7380 w 10000"/>
                <a:gd name="connsiteY46" fmla="*/ 2065 h 10000"/>
                <a:gd name="connsiteX47" fmla="*/ 7380 w 10000"/>
                <a:gd name="connsiteY47" fmla="*/ 2065 h 10000"/>
                <a:gd name="connsiteX48" fmla="*/ 7380 w 10000"/>
                <a:gd name="connsiteY48" fmla="*/ 2065 h 10000"/>
                <a:gd name="connsiteX49" fmla="*/ 6422 w 10000"/>
                <a:gd name="connsiteY49" fmla="*/ 1161 h 10000"/>
                <a:gd name="connsiteX50" fmla="*/ 6338 w 10000"/>
                <a:gd name="connsiteY50" fmla="*/ 1097 h 10000"/>
                <a:gd name="connsiteX51" fmla="*/ 6310 w 10000"/>
                <a:gd name="connsiteY51" fmla="*/ 1032 h 10000"/>
                <a:gd name="connsiteX52" fmla="*/ 6310 w 10000"/>
                <a:gd name="connsiteY52" fmla="*/ 1000 h 10000"/>
                <a:gd name="connsiteX53" fmla="*/ 6338 w 10000"/>
                <a:gd name="connsiteY53" fmla="*/ 968 h 10000"/>
                <a:gd name="connsiteX54" fmla="*/ 6395 w 10000"/>
                <a:gd name="connsiteY54" fmla="*/ 968 h 10000"/>
                <a:gd name="connsiteX55" fmla="*/ 6422 w 10000"/>
                <a:gd name="connsiteY55" fmla="*/ 903 h 10000"/>
                <a:gd name="connsiteX56" fmla="*/ 6451 w 10000"/>
                <a:gd name="connsiteY56" fmla="*/ 903 h 10000"/>
                <a:gd name="connsiteX57" fmla="*/ 6536 w 10000"/>
                <a:gd name="connsiteY57" fmla="*/ 903 h 10000"/>
                <a:gd name="connsiteX58" fmla="*/ 6648 w 10000"/>
                <a:gd name="connsiteY58" fmla="*/ 871 h 10000"/>
                <a:gd name="connsiteX59" fmla="*/ 6704 w 10000"/>
                <a:gd name="connsiteY59" fmla="*/ 871 h 10000"/>
                <a:gd name="connsiteX60" fmla="*/ 7155 w 10000"/>
                <a:gd name="connsiteY60" fmla="*/ 742 h 10000"/>
                <a:gd name="connsiteX61" fmla="*/ 7634 w 10000"/>
                <a:gd name="connsiteY61" fmla="*/ 613 h 10000"/>
                <a:gd name="connsiteX62" fmla="*/ 8197 w 10000"/>
                <a:gd name="connsiteY62" fmla="*/ 452 h 10000"/>
                <a:gd name="connsiteX63" fmla="*/ 8733 w 10000"/>
                <a:gd name="connsiteY63" fmla="*/ 323 h 10000"/>
                <a:gd name="connsiteX64" fmla="*/ 9211 w 10000"/>
                <a:gd name="connsiteY64" fmla="*/ 194 h 10000"/>
                <a:gd name="connsiteX65" fmla="*/ 9606 w 10000"/>
                <a:gd name="connsiteY65" fmla="*/ 65 h 10000"/>
                <a:gd name="connsiteX66" fmla="*/ 9888 w 10000"/>
                <a:gd name="connsiteY66" fmla="*/ 0 h 10000"/>
                <a:gd name="connsiteX67" fmla="*/ 9972 w 10000"/>
                <a:gd name="connsiteY67"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4649 w 10000"/>
                <a:gd name="connsiteY30" fmla="*/ 7968 h 10000"/>
                <a:gd name="connsiteX31" fmla="*/ 3718 w 10000"/>
                <a:gd name="connsiteY31" fmla="*/ 8516 h 10000"/>
                <a:gd name="connsiteX32" fmla="*/ 2874 w 10000"/>
                <a:gd name="connsiteY32" fmla="*/ 8968 h 10000"/>
                <a:gd name="connsiteX33" fmla="*/ 2085 w 10000"/>
                <a:gd name="connsiteY33" fmla="*/ 9323 h 10000"/>
                <a:gd name="connsiteX34" fmla="*/ 1380 w 10000"/>
                <a:gd name="connsiteY34" fmla="*/ 9613 h 10000"/>
                <a:gd name="connsiteX35" fmla="*/ 733 w 10000"/>
                <a:gd name="connsiteY35" fmla="*/ 9774 h 10000"/>
                <a:gd name="connsiteX36" fmla="*/ 310 w 10000"/>
                <a:gd name="connsiteY36" fmla="*/ 9903 h 10000"/>
                <a:gd name="connsiteX37" fmla="*/ 0 w 10000"/>
                <a:gd name="connsiteY37" fmla="*/ 10000 h 10000"/>
                <a:gd name="connsiteX38" fmla="*/ 5718 w 10000"/>
                <a:gd name="connsiteY38" fmla="*/ 5387 h 10000"/>
                <a:gd name="connsiteX39" fmla="*/ 6225 w 10000"/>
                <a:gd name="connsiteY39" fmla="*/ 4645 h 10000"/>
                <a:gd name="connsiteX40" fmla="*/ 6648 w 10000"/>
                <a:gd name="connsiteY40" fmla="*/ 3968 h 10000"/>
                <a:gd name="connsiteX41" fmla="*/ 6930 w 10000"/>
                <a:gd name="connsiteY41" fmla="*/ 3323 h 10000"/>
                <a:gd name="connsiteX42" fmla="*/ 7155 w 10000"/>
                <a:gd name="connsiteY42" fmla="*/ 2806 h 10000"/>
                <a:gd name="connsiteX43" fmla="*/ 7296 w 10000"/>
                <a:gd name="connsiteY43" fmla="*/ 2387 h 10000"/>
                <a:gd name="connsiteX44" fmla="*/ 7380 w 10000"/>
                <a:gd name="connsiteY44" fmla="*/ 2129 h 10000"/>
                <a:gd name="connsiteX45" fmla="*/ 7380 w 10000"/>
                <a:gd name="connsiteY45" fmla="*/ 2065 h 10000"/>
                <a:gd name="connsiteX46" fmla="*/ 7380 w 10000"/>
                <a:gd name="connsiteY46" fmla="*/ 2065 h 10000"/>
                <a:gd name="connsiteX47" fmla="*/ 7380 w 10000"/>
                <a:gd name="connsiteY47" fmla="*/ 2065 h 10000"/>
                <a:gd name="connsiteX48" fmla="*/ 6422 w 10000"/>
                <a:gd name="connsiteY48" fmla="*/ 1161 h 10000"/>
                <a:gd name="connsiteX49" fmla="*/ 6338 w 10000"/>
                <a:gd name="connsiteY49" fmla="*/ 1097 h 10000"/>
                <a:gd name="connsiteX50" fmla="*/ 6310 w 10000"/>
                <a:gd name="connsiteY50" fmla="*/ 1032 h 10000"/>
                <a:gd name="connsiteX51" fmla="*/ 6310 w 10000"/>
                <a:gd name="connsiteY51" fmla="*/ 1000 h 10000"/>
                <a:gd name="connsiteX52" fmla="*/ 6338 w 10000"/>
                <a:gd name="connsiteY52" fmla="*/ 968 h 10000"/>
                <a:gd name="connsiteX53" fmla="*/ 6395 w 10000"/>
                <a:gd name="connsiteY53" fmla="*/ 968 h 10000"/>
                <a:gd name="connsiteX54" fmla="*/ 6422 w 10000"/>
                <a:gd name="connsiteY54" fmla="*/ 903 h 10000"/>
                <a:gd name="connsiteX55" fmla="*/ 6451 w 10000"/>
                <a:gd name="connsiteY55" fmla="*/ 903 h 10000"/>
                <a:gd name="connsiteX56" fmla="*/ 6536 w 10000"/>
                <a:gd name="connsiteY56" fmla="*/ 903 h 10000"/>
                <a:gd name="connsiteX57" fmla="*/ 6648 w 10000"/>
                <a:gd name="connsiteY57" fmla="*/ 871 h 10000"/>
                <a:gd name="connsiteX58" fmla="*/ 6704 w 10000"/>
                <a:gd name="connsiteY58" fmla="*/ 871 h 10000"/>
                <a:gd name="connsiteX59" fmla="*/ 7155 w 10000"/>
                <a:gd name="connsiteY59" fmla="*/ 742 h 10000"/>
                <a:gd name="connsiteX60" fmla="*/ 7634 w 10000"/>
                <a:gd name="connsiteY60" fmla="*/ 613 h 10000"/>
                <a:gd name="connsiteX61" fmla="*/ 8197 w 10000"/>
                <a:gd name="connsiteY61" fmla="*/ 452 h 10000"/>
                <a:gd name="connsiteX62" fmla="*/ 8733 w 10000"/>
                <a:gd name="connsiteY62" fmla="*/ 323 h 10000"/>
                <a:gd name="connsiteX63" fmla="*/ 9211 w 10000"/>
                <a:gd name="connsiteY63" fmla="*/ 194 h 10000"/>
                <a:gd name="connsiteX64" fmla="*/ 9606 w 10000"/>
                <a:gd name="connsiteY64" fmla="*/ 65 h 10000"/>
                <a:gd name="connsiteX65" fmla="*/ 9888 w 10000"/>
                <a:gd name="connsiteY65" fmla="*/ 0 h 10000"/>
                <a:gd name="connsiteX66" fmla="*/ 9972 w 10000"/>
                <a:gd name="connsiteY66"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4649 w 10000"/>
                <a:gd name="connsiteY30" fmla="*/ 7968 h 10000"/>
                <a:gd name="connsiteX31" fmla="*/ 3718 w 10000"/>
                <a:gd name="connsiteY31" fmla="*/ 8516 h 10000"/>
                <a:gd name="connsiteX32" fmla="*/ 2874 w 10000"/>
                <a:gd name="connsiteY32" fmla="*/ 8968 h 10000"/>
                <a:gd name="connsiteX33" fmla="*/ 2085 w 10000"/>
                <a:gd name="connsiteY33" fmla="*/ 9323 h 10000"/>
                <a:gd name="connsiteX34" fmla="*/ 1380 w 10000"/>
                <a:gd name="connsiteY34" fmla="*/ 9613 h 10000"/>
                <a:gd name="connsiteX35" fmla="*/ 733 w 10000"/>
                <a:gd name="connsiteY35" fmla="*/ 9774 h 10000"/>
                <a:gd name="connsiteX36" fmla="*/ 310 w 10000"/>
                <a:gd name="connsiteY36" fmla="*/ 9903 h 10000"/>
                <a:gd name="connsiteX37" fmla="*/ 0 w 10000"/>
                <a:gd name="connsiteY37" fmla="*/ 10000 h 10000"/>
                <a:gd name="connsiteX38" fmla="*/ 5718 w 10000"/>
                <a:gd name="connsiteY38" fmla="*/ 5387 h 10000"/>
                <a:gd name="connsiteX39" fmla="*/ 6225 w 10000"/>
                <a:gd name="connsiteY39" fmla="*/ 4645 h 10000"/>
                <a:gd name="connsiteX40" fmla="*/ 6648 w 10000"/>
                <a:gd name="connsiteY40" fmla="*/ 3968 h 10000"/>
                <a:gd name="connsiteX41" fmla="*/ 6930 w 10000"/>
                <a:gd name="connsiteY41" fmla="*/ 3323 h 10000"/>
                <a:gd name="connsiteX42" fmla="*/ 7155 w 10000"/>
                <a:gd name="connsiteY42" fmla="*/ 2806 h 10000"/>
                <a:gd name="connsiteX43" fmla="*/ 7296 w 10000"/>
                <a:gd name="connsiteY43" fmla="*/ 2387 h 10000"/>
                <a:gd name="connsiteX44" fmla="*/ 7380 w 10000"/>
                <a:gd name="connsiteY44" fmla="*/ 2129 h 10000"/>
                <a:gd name="connsiteX45" fmla="*/ 7380 w 10000"/>
                <a:gd name="connsiteY45" fmla="*/ 2065 h 10000"/>
                <a:gd name="connsiteX46" fmla="*/ 7380 w 10000"/>
                <a:gd name="connsiteY46" fmla="*/ 2065 h 10000"/>
                <a:gd name="connsiteX47" fmla="*/ 7380 w 10000"/>
                <a:gd name="connsiteY47" fmla="*/ 2065 h 10000"/>
                <a:gd name="connsiteX48" fmla="*/ 6422 w 10000"/>
                <a:gd name="connsiteY48" fmla="*/ 1161 h 10000"/>
                <a:gd name="connsiteX49" fmla="*/ 6338 w 10000"/>
                <a:gd name="connsiteY49" fmla="*/ 1097 h 10000"/>
                <a:gd name="connsiteX50" fmla="*/ 6310 w 10000"/>
                <a:gd name="connsiteY50" fmla="*/ 1032 h 10000"/>
                <a:gd name="connsiteX51" fmla="*/ 6310 w 10000"/>
                <a:gd name="connsiteY51" fmla="*/ 1000 h 10000"/>
                <a:gd name="connsiteX52" fmla="*/ 6338 w 10000"/>
                <a:gd name="connsiteY52" fmla="*/ 968 h 10000"/>
                <a:gd name="connsiteX53" fmla="*/ 6395 w 10000"/>
                <a:gd name="connsiteY53" fmla="*/ 968 h 10000"/>
                <a:gd name="connsiteX54" fmla="*/ 6422 w 10000"/>
                <a:gd name="connsiteY54" fmla="*/ 903 h 10000"/>
                <a:gd name="connsiteX55" fmla="*/ 6451 w 10000"/>
                <a:gd name="connsiteY55" fmla="*/ 903 h 10000"/>
                <a:gd name="connsiteX56" fmla="*/ 6536 w 10000"/>
                <a:gd name="connsiteY56" fmla="*/ 903 h 10000"/>
                <a:gd name="connsiteX57" fmla="*/ 6648 w 10000"/>
                <a:gd name="connsiteY57" fmla="*/ 871 h 10000"/>
                <a:gd name="connsiteX58" fmla="*/ 6704 w 10000"/>
                <a:gd name="connsiteY58" fmla="*/ 871 h 10000"/>
                <a:gd name="connsiteX59" fmla="*/ 7155 w 10000"/>
                <a:gd name="connsiteY59" fmla="*/ 742 h 10000"/>
                <a:gd name="connsiteX60" fmla="*/ 7634 w 10000"/>
                <a:gd name="connsiteY60" fmla="*/ 613 h 10000"/>
                <a:gd name="connsiteX61" fmla="*/ 8197 w 10000"/>
                <a:gd name="connsiteY61" fmla="*/ 452 h 10000"/>
                <a:gd name="connsiteX62" fmla="*/ 8733 w 10000"/>
                <a:gd name="connsiteY62" fmla="*/ 323 h 10000"/>
                <a:gd name="connsiteX63" fmla="*/ 9211 w 10000"/>
                <a:gd name="connsiteY63" fmla="*/ 194 h 10000"/>
                <a:gd name="connsiteX64" fmla="*/ 9606 w 10000"/>
                <a:gd name="connsiteY64" fmla="*/ 65 h 10000"/>
                <a:gd name="connsiteX65" fmla="*/ 9888 w 10000"/>
                <a:gd name="connsiteY65" fmla="*/ 0 h 10000"/>
                <a:gd name="connsiteX66" fmla="*/ 9972 w 10000"/>
                <a:gd name="connsiteY66"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4649 w 10000"/>
                <a:gd name="connsiteY30" fmla="*/ 7968 h 10000"/>
                <a:gd name="connsiteX31" fmla="*/ 3718 w 10000"/>
                <a:gd name="connsiteY31" fmla="*/ 8516 h 10000"/>
                <a:gd name="connsiteX32" fmla="*/ 2874 w 10000"/>
                <a:gd name="connsiteY32" fmla="*/ 8968 h 10000"/>
                <a:gd name="connsiteX33" fmla="*/ 2085 w 10000"/>
                <a:gd name="connsiteY33" fmla="*/ 9323 h 10000"/>
                <a:gd name="connsiteX34" fmla="*/ 1380 w 10000"/>
                <a:gd name="connsiteY34" fmla="*/ 9613 h 10000"/>
                <a:gd name="connsiteX35" fmla="*/ 733 w 10000"/>
                <a:gd name="connsiteY35" fmla="*/ 9774 h 10000"/>
                <a:gd name="connsiteX36" fmla="*/ 310 w 10000"/>
                <a:gd name="connsiteY36" fmla="*/ 9903 h 10000"/>
                <a:gd name="connsiteX37" fmla="*/ 0 w 10000"/>
                <a:gd name="connsiteY37" fmla="*/ 10000 h 10000"/>
                <a:gd name="connsiteX38" fmla="*/ 5718 w 10000"/>
                <a:gd name="connsiteY38" fmla="*/ 5387 h 10000"/>
                <a:gd name="connsiteX39" fmla="*/ 6225 w 10000"/>
                <a:gd name="connsiteY39" fmla="*/ 4645 h 10000"/>
                <a:gd name="connsiteX40" fmla="*/ 6648 w 10000"/>
                <a:gd name="connsiteY40" fmla="*/ 3968 h 10000"/>
                <a:gd name="connsiteX41" fmla="*/ 6930 w 10000"/>
                <a:gd name="connsiteY41" fmla="*/ 3323 h 10000"/>
                <a:gd name="connsiteX42" fmla="*/ 7155 w 10000"/>
                <a:gd name="connsiteY42" fmla="*/ 2806 h 10000"/>
                <a:gd name="connsiteX43" fmla="*/ 7296 w 10000"/>
                <a:gd name="connsiteY43" fmla="*/ 2387 h 10000"/>
                <a:gd name="connsiteX44" fmla="*/ 7380 w 10000"/>
                <a:gd name="connsiteY44" fmla="*/ 2129 h 10000"/>
                <a:gd name="connsiteX45" fmla="*/ 7380 w 10000"/>
                <a:gd name="connsiteY45" fmla="*/ 2065 h 10000"/>
                <a:gd name="connsiteX46" fmla="*/ 7380 w 10000"/>
                <a:gd name="connsiteY46" fmla="*/ 2065 h 10000"/>
                <a:gd name="connsiteX47" fmla="*/ 7380 w 10000"/>
                <a:gd name="connsiteY47" fmla="*/ 2065 h 10000"/>
                <a:gd name="connsiteX48" fmla="*/ 6422 w 10000"/>
                <a:gd name="connsiteY48" fmla="*/ 1161 h 10000"/>
                <a:gd name="connsiteX49" fmla="*/ 6338 w 10000"/>
                <a:gd name="connsiteY49" fmla="*/ 1097 h 10000"/>
                <a:gd name="connsiteX50" fmla="*/ 6310 w 10000"/>
                <a:gd name="connsiteY50" fmla="*/ 1032 h 10000"/>
                <a:gd name="connsiteX51" fmla="*/ 6310 w 10000"/>
                <a:gd name="connsiteY51" fmla="*/ 1000 h 10000"/>
                <a:gd name="connsiteX52" fmla="*/ 6338 w 10000"/>
                <a:gd name="connsiteY52" fmla="*/ 968 h 10000"/>
                <a:gd name="connsiteX53" fmla="*/ 6395 w 10000"/>
                <a:gd name="connsiteY53" fmla="*/ 968 h 10000"/>
                <a:gd name="connsiteX54" fmla="*/ 6422 w 10000"/>
                <a:gd name="connsiteY54" fmla="*/ 903 h 10000"/>
                <a:gd name="connsiteX55" fmla="*/ 6451 w 10000"/>
                <a:gd name="connsiteY55" fmla="*/ 903 h 10000"/>
                <a:gd name="connsiteX56" fmla="*/ 6536 w 10000"/>
                <a:gd name="connsiteY56" fmla="*/ 903 h 10000"/>
                <a:gd name="connsiteX57" fmla="*/ 6648 w 10000"/>
                <a:gd name="connsiteY57" fmla="*/ 871 h 10000"/>
                <a:gd name="connsiteX58" fmla="*/ 6704 w 10000"/>
                <a:gd name="connsiteY58" fmla="*/ 871 h 10000"/>
                <a:gd name="connsiteX59" fmla="*/ 7155 w 10000"/>
                <a:gd name="connsiteY59" fmla="*/ 742 h 10000"/>
                <a:gd name="connsiteX60" fmla="*/ 7634 w 10000"/>
                <a:gd name="connsiteY60" fmla="*/ 613 h 10000"/>
                <a:gd name="connsiteX61" fmla="*/ 8197 w 10000"/>
                <a:gd name="connsiteY61" fmla="*/ 452 h 10000"/>
                <a:gd name="connsiteX62" fmla="*/ 8733 w 10000"/>
                <a:gd name="connsiteY62" fmla="*/ 323 h 10000"/>
                <a:gd name="connsiteX63" fmla="*/ 9211 w 10000"/>
                <a:gd name="connsiteY63" fmla="*/ 194 h 10000"/>
                <a:gd name="connsiteX64" fmla="*/ 9606 w 10000"/>
                <a:gd name="connsiteY64" fmla="*/ 65 h 10000"/>
                <a:gd name="connsiteX65" fmla="*/ 9888 w 10000"/>
                <a:gd name="connsiteY65" fmla="*/ 0 h 10000"/>
                <a:gd name="connsiteX66" fmla="*/ 9972 w 10000"/>
                <a:gd name="connsiteY66"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4649 w 10000"/>
                <a:gd name="connsiteY30" fmla="*/ 7968 h 10000"/>
                <a:gd name="connsiteX31" fmla="*/ 3718 w 10000"/>
                <a:gd name="connsiteY31" fmla="*/ 8516 h 10000"/>
                <a:gd name="connsiteX32" fmla="*/ 2874 w 10000"/>
                <a:gd name="connsiteY32" fmla="*/ 8968 h 10000"/>
                <a:gd name="connsiteX33" fmla="*/ 2085 w 10000"/>
                <a:gd name="connsiteY33" fmla="*/ 9323 h 10000"/>
                <a:gd name="connsiteX34" fmla="*/ 1380 w 10000"/>
                <a:gd name="connsiteY34" fmla="*/ 9613 h 10000"/>
                <a:gd name="connsiteX35" fmla="*/ 733 w 10000"/>
                <a:gd name="connsiteY35" fmla="*/ 9774 h 10000"/>
                <a:gd name="connsiteX36" fmla="*/ 310 w 10000"/>
                <a:gd name="connsiteY36" fmla="*/ 9903 h 10000"/>
                <a:gd name="connsiteX37" fmla="*/ 0 w 10000"/>
                <a:gd name="connsiteY37" fmla="*/ 10000 h 10000"/>
                <a:gd name="connsiteX38" fmla="*/ 5718 w 10000"/>
                <a:gd name="connsiteY38" fmla="*/ 5387 h 10000"/>
                <a:gd name="connsiteX39" fmla="*/ 6648 w 10000"/>
                <a:gd name="connsiteY39" fmla="*/ 3968 h 10000"/>
                <a:gd name="connsiteX40" fmla="*/ 6930 w 10000"/>
                <a:gd name="connsiteY40" fmla="*/ 3323 h 10000"/>
                <a:gd name="connsiteX41" fmla="*/ 7155 w 10000"/>
                <a:gd name="connsiteY41" fmla="*/ 2806 h 10000"/>
                <a:gd name="connsiteX42" fmla="*/ 7296 w 10000"/>
                <a:gd name="connsiteY42" fmla="*/ 2387 h 10000"/>
                <a:gd name="connsiteX43" fmla="*/ 7380 w 10000"/>
                <a:gd name="connsiteY43" fmla="*/ 2129 h 10000"/>
                <a:gd name="connsiteX44" fmla="*/ 7380 w 10000"/>
                <a:gd name="connsiteY44" fmla="*/ 2065 h 10000"/>
                <a:gd name="connsiteX45" fmla="*/ 7380 w 10000"/>
                <a:gd name="connsiteY45" fmla="*/ 2065 h 10000"/>
                <a:gd name="connsiteX46" fmla="*/ 7380 w 10000"/>
                <a:gd name="connsiteY46" fmla="*/ 2065 h 10000"/>
                <a:gd name="connsiteX47" fmla="*/ 6422 w 10000"/>
                <a:gd name="connsiteY47" fmla="*/ 1161 h 10000"/>
                <a:gd name="connsiteX48" fmla="*/ 6338 w 10000"/>
                <a:gd name="connsiteY48" fmla="*/ 1097 h 10000"/>
                <a:gd name="connsiteX49" fmla="*/ 6310 w 10000"/>
                <a:gd name="connsiteY49" fmla="*/ 1032 h 10000"/>
                <a:gd name="connsiteX50" fmla="*/ 6310 w 10000"/>
                <a:gd name="connsiteY50" fmla="*/ 1000 h 10000"/>
                <a:gd name="connsiteX51" fmla="*/ 6338 w 10000"/>
                <a:gd name="connsiteY51" fmla="*/ 968 h 10000"/>
                <a:gd name="connsiteX52" fmla="*/ 6395 w 10000"/>
                <a:gd name="connsiteY52" fmla="*/ 968 h 10000"/>
                <a:gd name="connsiteX53" fmla="*/ 6422 w 10000"/>
                <a:gd name="connsiteY53" fmla="*/ 903 h 10000"/>
                <a:gd name="connsiteX54" fmla="*/ 6451 w 10000"/>
                <a:gd name="connsiteY54" fmla="*/ 903 h 10000"/>
                <a:gd name="connsiteX55" fmla="*/ 6536 w 10000"/>
                <a:gd name="connsiteY55" fmla="*/ 903 h 10000"/>
                <a:gd name="connsiteX56" fmla="*/ 6648 w 10000"/>
                <a:gd name="connsiteY56" fmla="*/ 871 h 10000"/>
                <a:gd name="connsiteX57" fmla="*/ 6704 w 10000"/>
                <a:gd name="connsiteY57" fmla="*/ 871 h 10000"/>
                <a:gd name="connsiteX58" fmla="*/ 7155 w 10000"/>
                <a:gd name="connsiteY58" fmla="*/ 742 h 10000"/>
                <a:gd name="connsiteX59" fmla="*/ 7634 w 10000"/>
                <a:gd name="connsiteY59" fmla="*/ 613 h 10000"/>
                <a:gd name="connsiteX60" fmla="*/ 8197 w 10000"/>
                <a:gd name="connsiteY60" fmla="*/ 452 h 10000"/>
                <a:gd name="connsiteX61" fmla="*/ 8733 w 10000"/>
                <a:gd name="connsiteY61" fmla="*/ 323 h 10000"/>
                <a:gd name="connsiteX62" fmla="*/ 9211 w 10000"/>
                <a:gd name="connsiteY62" fmla="*/ 194 h 10000"/>
                <a:gd name="connsiteX63" fmla="*/ 9606 w 10000"/>
                <a:gd name="connsiteY63" fmla="*/ 65 h 10000"/>
                <a:gd name="connsiteX64" fmla="*/ 9888 w 10000"/>
                <a:gd name="connsiteY64" fmla="*/ 0 h 10000"/>
                <a:gd name="connsiteX65" fmla="*/ 9972 w 10000"/>
                <a:gd name="connsiteY65"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4649 w 10000"/>
                <a:gd name="connsiteY30" fmla="*/ 7968 h 10000"/>
                <a:gd name="connsiteX31" fmla="*/ 3718 w 10000"/>
                <a:gd name="connsiteY31" fmla="*/ 8516 h 10000"/>
                <a:gd name="connsiteX32" fmla="*/ 2874 w 10000"/>
                <a:gd name="connsiteY32" fmla="*/ 8968 h 10000"/>
                <a:gd name="connsiteX33" fmla="*/ 2085 w 10000"/>
                <a:gd name="connsiteY33" fmla="*/ 9323 h 10000"/>
                <a:gd name="connsiteX34" fmla="*/ 1380 w 10000"/>
                <a:gd name="connsiteY34" fmla="*/ 9613 h 10000"/>
                <a:gd name="connsiteX35" fmla="*/ 733 w 10000"/>
                <a:gd name="connsiteY35" fmla="*/ 9774 h 10000"/>
                <a:gd name="connsiteX36" fmla="*/ 310 w 10000"/>
                <a:gd name="connsiteY36" fmla="*/ 9903 h 10000"/>
                <a:gd name="connsiteX37" fmla="*/ 0 w 10000"/>
                <a:gd name="connsiteY37" fmla="*/ 10000 h 10000"/>
                <a:gd name="connsiteX38" fmla="*/ 5718 w 10000"/>
                <a:gd name="connsiteY38" fmla="*/ 5387 h 10000"/>
                <a:gd name="connsiteX39" fmla="*/ 6930 w 10000"/>
                <a:gd name="connsiteY39" fmla="*/ 3323 h 10000"/>
                <a:gd name="connsiteX40" fmla="*/ 7155 w 10000"/>
                <a:gd name="connsiteY40" fmla="*/ 2806 h 10000"/>
                <a:gd name="connsiteX41" fmla="*/ 7296 w 10000"/>
                <a:gd name="connsiteY41" fmla="*/ 2387 h 10000"/>
                <a:gd name="connsiteX42" fmla="*/ 7380 w 10000"/>
                <a:gd name="connsiteY42" fmla="*/ 2129 h 10000"/>
                <a:gd name="connsiteX43" fmla="*/ 7380 w 10000"/>
                <a:gd name="connsiteY43" fmla="*/ 2065 h 10000"/>
                <a:gd name="connsiteX44" fmla="*/ 7380 w 10000"/>
                <a:gd name="connsiteY44" fmla="*/ 2065 h 10000"/>
                <a:gd name="connsiteX45" fmla="*/ 7380 w 10000"/>
                <a:gd name="connsiteY45" fmla="*/ 2065 h 10000"/>
                <a:gd name="connsiteX46" fmla="*/ 6422 w 10000"/>
                <a:gd name="connsiteY46" fmla="*/ 1161 h 10000"/>
                <a:gd name="connsiteX47" fmla="*/ 6338 w 10000"/>
                <a:gd name="connsiteY47" fmla="*/ 1097 h 10000"/>
                <a:gd name="connsiteX48" fmla="*/ 6310 w 10000"/>
                <a:gd name="connsiteY48" fmla="*/ 1032 h 10000"/>
                <a:gd name="connsiteX49" fmla="*/ 6310 w 10000"/>
                <a:gd name="connsiteY49" fmla="*/ 1000 h 10000"/>
                <a:gd name="connsiteX50" fmla="*/ 6338 w 10000"/>
                <a:gd name="connsiteY50" fmla="*/ 968 h 10000"/>
                <a:gd name="connsiteX51" fmla="*/ 6395 w 10000"/>
                <a:gd name="connsiteY51" fmla="*/ 968 h 10000"/>
                <a:gd name="connsiteX52" fmla="*/ 6422 w 10000"/>
                <a:gd name="connsiteY52" fmla="*/ 903 h 10000"/>
                <a:gd name="connsiteX53" fmla="*/ 6451 w 10000"/>
                <a:gd name="connsiteY53" fmla="*/ 903 h 10000"/>
                <a:gd name="connsiteX54" fmla="*/ 6536 w 10000"/>
                <a:gd name="connsiteY54" fmla="*/ 903 h 10000"/>
                <a:gd name="connsiteX55" fmla="*/ 6648 w 10000"/>
                <a:gd name="connsiteY55" fmla="*/ 871 h 10000"/>
                <a:gd name="connsiteX56" fmla="*/ 6704 w 10000"/>
                <a:gd name="connsiteY56" fmla="*/ 871 h 10000"/>
                <a:gd name="connsiteX57" fmla="*/ 7155 w 10000"/>
                <a:gd name="connsiteY57" fmla="*/ 742 h 10000"/>
                <a:gd name="connsiteX58" fmla="*/ 7634 w 10000"/>
                <a:gd name="connsiteY58" fmla="*/ 613 h 10000"/>
                <a:gd name="connsiteX59" fmla="*/ 8197 w 10000"/>
                <a:gd name="connsiteY59" fmla="*/ 452 h 10000"/>
                <a:gd name="connsiteX60" fmla="*/ 8733 w 10000"/>
                <a:gd name="connsiteY60" fmla="*/ 323 h 10000"/>
                <a:gd name="connsiteX61" fmla="*/ 9211 w 10000"/>
                <a:gd name="connsiteY61" fmla="*/ 194 h 10000"/>
                <a:gd name="connsiteX62" fmla="*/ 9606 w 10000"/>
                <a:gd name="connsiteY62" fmla="*/ 65 h 10000"/>
                <a:gd name="connsiteX63" fmla="*/ 9888 w 10000"/>
                <a:gd name="connsiteY63" fmla="*/ 0 h 10000"/>
                <a:gd name="connsiteX64" fmla="*/ 9972 w 10000"/>
                <a:gd name="connsiteY64"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4649 w 10000"/>
                <a:gd name="connsiteY30" fmla="*/ 7968 h 10000"/>
                <a:gd name="connsiteX31" fmla="*/ 3718 w 10000"/>
                <a:gd name="connsiteY31" fmla="*/ 8516 h 10000"/>
                <a:gd name="connsiteX32" fmla="*/ 2874 w 10000"/>
                <a:gd name="connsiteY32" fmla="*/ 8968 h 10000"/>
                <a:gd name="connsiteX33" fmla="*/ 2085 w 10000"/>
                <a:gd name="connsiteY33" fmla="*/ 9323 h 10000"/>
                <a:gd name="connsiteX34" fmla="*/ 1380 w 10000"/>
                <a:gd name="connsiteY34" fmla="*/ 9613 h 10000"/>
                <a:gd name="connsiteX35" fmla="*/ 733 w 10000"/>
                <a:gd name="connsiteY35" fmla="*/ 9774 h 10000"/>
                <a:gd name="connsiteX36" fmla="*/ 310 w 10000"/>
                <a:gd name="connsiteY36" fmla="*/ 9903 h 10000"/>
                <a:gd name="connsiteX37" fmla="*/ 0 w 10000"/>
                <a:gd name="connsiteY37" fmla="*/ 10000 h 10000"/>
                <a:gd name="connsiteX38" fmla="*/ 5718 w 10000"/>
                <a:gd name="connsiteY38" fmla="*/ 5387 h 10000"/>
                <a:gd name="connsiteX39" fmla="*/ 7155 w 10000"/>
                <a:gd name="connsiteY39" fmla="*/ 2806 h 10000"/>
                <a:gd name="connsiteX40" fmla="*/ 7296 w 10000"/>
                <a:gd name="connsiteY40" fmla="*/ 2387 h 10000"/>
                <a:gd name="connsiteX41" fmla="*/ 7380 w 10000"/>
                <a:gd name="connsiteY41" fmla="*/ 2129 h 10000"/>
                <a:gd name="connsiteX42" fmla="*/ 7380 w 10000"/>
                <a:gd name="connsiteY42" fmla="*/ 2065 h 10000"/>
                <a:gd name="connsiteX43" fmla="*/ 7380 w 10000"/>
                <a:gd name="connsiteY43" fmla="*/ 2065 h 10000"/>
                <a:gd name="connsiteX44" fmla="*/ 7380 w 10000"/>
                <a:gd name="connsiteY44" fmla="*/ 2065 h 10000"/>
                <a:gd name="connsiteX45" fmla="*/ 6422 w 10000"/>
                <a:gd name="connsiteY45" fmla="*/ 1161 h 10000"/>
                <a:gd name="connsiteX46" fmla="*/ 6338 w 10000"/>
                <a:gd name="connsiteY46" fmla="*/ 1097 h 10000"/>
                <a:gd name="connsiteX47" fmla="*/ 6310 w 10000"/>
                <a:gd name="connsiteY47" fmla="*/ 1032 h 10000"/>
                <a:gd name="connsiteX48" fmla="*/ 6310 w 10000"/>
                <a:gd name="connsiteY48" fmla="*/ 1000 h 10000"/>
                <a:gd name="connsiteX49" fmla="*/ 6338 w 10000"/>
                <a:gd name="connsiteY49" fmla="*/ 968 h 10000"/>
                <a:gd name="connsiteX50" fmla="*/ 6395 w 10000"/>
                <a:gd name="connsiteY50" fmla="*/ 968 h 10000"/>
                <a:gd name="connsiteX51" fmla="*/ 6422 w 10000"/>
                <a:gd name="connsiteY51" fmla="*/ 903 h 10000"/>
                <a:gd name="connsiteX52" fmla="*/ 6451 w 10000"/>
                <a:gd name="connsiteY52" fmla="*/ 903 h 10000"/>
                <a:gd name="connsiteX53" fmla="*/ 6536 w 10000"/>
                <a:gd name="connsiteY53" fmla="*/ 903 h 10000"/>
                <a:gd name="connsiteX54" fmla="*/ 6648 w 10000"/>
                <a:gd name="connsiteY54" fmla="*/ 871 h 10000"/>
                <a:gd name="connsiteX55" fmla="*/ 6704 w 10000"/>
                <a:gd name="connsiteY55" fmla="*/ 871 h 10000"/>
                <a:gd name="connsiteX56" fmla="*/ 7155 w 10000"/>
                <a:gd name="connsiteY56" fmla="*/ 742 h 10000"/>
                <a:gd name="connsiteX57" fmla="*/ 7634 w 10000"/>
                <a:gd name="connsiteY57" fmla="*/ 613 h 10000"/>
                <a:gd name="connsiteX58" fmla="*/ 8197 w 10000"/>
                <a:gd name="connsiteY58" fmla="*/ 452 h 10000"/>
                <a:gd name="connsiteX59" fmla="*/ 8733 w 10000"/>
                <a:gd name="connsiteY59" fmla="*/ 323 h 10000"/>
                <a:gd name="connsiteX60" fmla="*/ 9211 w 10000"/>
                <a:gd name="connsiteY60" fmla="*/ 194 h 10000"/>
                <a:gd name="connsiteX61" fmla="*/ 9606 w 10000"/>
                <a:gd name="connsiteY61" fmla="*/ 65 h 10000"/>
                <a:gd name="connsiteX62" fmla="*/ 9888 w 10000"/>
                <a:gd name="connsiteY62" fmla="*/ 0 h 10000"/>
                <a:gd name="connsiteX63" fmla="*/ 9972 w 10000"/>
                <a:gd name="connsiteY63"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4649 w 10000"/>
                <a:gd name="connsiteY30" fmla="*/ 7968 h 10000"/>
                <a:gd name="connsiteX31" fmla="*/ 3718 w 10000"/>
                <a:gd name="connsiteY31" fmla="*/ 8516 h 10000"/>
                <a:gd name="connsiteX32" fmla="*/ 2874 w 10000"/>
                <a:gd name="connsiteY32" fmla="*/ 8968 h 10000"/>
                <a:gd name="connsiteX33" fmla="*/ 2085 w 10000"/>
                <a:gd name="connsiteY33" fmla="*/ 9323 h 10000"/>
                <a:gd name="connsiteX34" fmla="*/ 1380 w 10000"/>
                <a:gd name="connsiteY34" fmla="*/ 9613 h 10000"/>
                <a:gd name="connsiteX35" fmla="*/ 733 w 10000"/>
                <a:gd name="connsiteY35" fmla="*/ 9774 h 10000"/>
                <a:gd name="connsiteX36" fmla="*/ 310 w 10000"/>
                <a:gd name="connsiteY36" fmla="*/ 9903 h 10000"/>
                <a:gd name="connsiteX37" fmla="*/ 0 w 10000"/>
                <a:gd name="connsiteY37" fmla="*/ 10000 h 10000"/>
                <a:gd name="connsiteX38" fmla="*/ 5718 w 10000"/>
                <a:gd name="connsiteY38" fmla="*/ 5387 h 10000"/>
                <a:gd name="connsiteX39" fmla="*/ 7296 w 10000"/>
                <a:gd name="connsiteY39" fmla="*/ 2387 h 10000"/>
                <a:gd name="connsiteX40" fmla="*/ 7380 w 10000"/>
                <a:gd name="connsiteY40" fmla="*/ 2129 h 10000"/>
                <a:gd name="connsiteX41" fmla="*/ 7380 w 10000"/>
                <a:gd name="connsiteY41" fmla="*/ 2065 h 10000"/>
                <a:gd name="connsiteX42" fmla="*/ 7380 w 10000"/>
                <a:gd name="connsiteY42" fmla="*/ 2065 h 10000"/>
                <a:gd name="connsiteX43" fmla="*/ 7380 w 10000"/>
                <a:gd name="connsiteY43" fmla="*/ 2065 h 10000"/>
                <a:gd name="connsiteX44" fmla="*/ 6422 w 10000"/>
                <a:gd name="connsiteY44" fmla="*/ 1161 h 10000"/>
                <a:gd name="connsiteX45" fmla="*/ 6338 w 10000"/>
                <a:gd name="connsiteY45" fmla="*/ 1097 h 10000"/>
                <a:gd name="connsiteX46" fmla="*/ 6310 w 10000"/>
                <a:gd name="connsiteY46" fmla="*/ 1032 h 10000"/>
                <a:gd name="connsiteX47" fmla="*/ 6310 w 10000"/>
                <a:gd name="connsiteY47" fmla="*/ 1000 h 10000"/>
                <a:gd name="connsiteX48" fmla="*/ 6338 w 10000"/>
                <a:gd name="connsiteY48" fmla="*/ 968 h 10000"/>
                <a:gd name="connsiteX49" fmla="*/ 6395 w 10000"/>
                <a:gd name="connsiteY49" fmla="*/ 968 h 10000"/>
                <a:gd name="connsiteX50" fmla="*/ 6422 w 10000"/>
                <a:gd name="connsiteY50" fmla="*/ 903 h 10000"/>
                <a:gd name="connsiteX51" fmla="*/ 6451 w 10000"/>
                <a:gd name="connsiteY51" fmla="*/ 903 h 10000"/>
                <a:gd name="connsiteX52" fmla="*/ 6536 w 10000"/>
                <a:gd name="connsiteY52" fmla="*/ 903 h 10000"/>
                <a:gd name="connsiteX53" fmla="*/ 6648 w 10000"/>
                <a:gd name="connsiteY53" fmla="*/ 871 h 10000"/>
                <a:gd name="connsiteX54" fmla="*/ 6704 w 10000"/>
                <a:gd name="connsiteY54" fmla="*/ 871 h 10000"/>
                <a:gd name="connsiteX55" fmla="*/ 7155 w 10000"/>
                <a:gd name="connsiteY55" fmla="*/ 742 h 10000"/>
                <a:gd name="connsiteX56" fmla="*/ 7634 w 10000"/>
                <a:gd name="connsiteY56" fmla="*/ 613 h 10000"/>
                <a:gd name="connsiteX57" fmla="*/ 8197 w 10000"/>
                <a:gd name="connsiteY57" fmla="*/ 452 h 10000"/>
                <a:gd name="connsiteX58" fmla="*/ 8733 w 10000"/>
                <a:gd name="connsiteY58" fmla="*/ 323 h 10000"/>
                <a:gd name="connsiteX59" fmla="*/ 9211 w 10000"/>
                <a:gd name="connsiteY59" fmla="*/ 194 h 10000"/>
                <a:gd name="connsiteX60" fmla="*/ 9606 w 10000"/>
                <a:gd name="connsiteY60" fmla="*/ 65 h 10000"/>
                <a:gd name="connsiteX61" fmla="*/ 9888 w 10000"/>
                <a:gd name="connsiteY61" fmla="*/ 0 h 10000"/>
                <a:gd name="connsiteX62" fmla="*/ 9972 w 10000"/>
                <a:gd name="connsiteY62"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4649 w 10000"/>
                <a:gd name="connsiteY30" fmla="*/ 7968 h 10000"/>
                <a:gd name="connsiteX31" fmla="*/ 3718 w 10000"/>
                <a:gd name="connsiteY31" fmla="*/ 8516 h 10000"/>
                <a:gd name="connsiteX32" fmla="*/ 2874 w 10000"/>
                <a:gd name="connsiteY32" fmla="*/ 8968 h 10000"/>
                <a:gd name="connsiteX33" fmla="*/ 2085 w 10000"/>
                <a:gd name="connsiteY33" fmla="*/ 9323 h 10000"/>
                <a:gd name="connsiteX34" fmla="*/ 1380 w 10000"/>
                <a:gd name="connsiteY34" fmla="*/ 9613 h 10000"/>
                <a:gd name="connsiteX35" fmla="*/ 733 w 10000"/>
                <a:gd name="connsiteY35" fmla="*/ 9774 h 10000"/>
                <a:gd name="connsiteX36" fmla="*/ 310 w 10000"/>
                <a:gd name="connsiteY36" fmla="*/ 9903 h 10000"/>
                <a:gd name="connsiteX37" fmla="*/ 0 w 10000"/>
                <a:gd name="connsiteY37" fmla="*/ 10000 h 10000"/>
                <a:gd name="connsiteX38" fmla="*/ 5718 w 10000"/>
                <a:gd name="connsiteY38" fmla="*/ 5387 h 10000"/>
                <a:gd name="connsiteX39" fmla="*/ 7380 w 10000"/>
                <a:gd name="connsiteY39" fmla="*/ 2129 h 10000"/>
                <a:gd name="connsiteX40" fmla="*/ 7380 w 10000"/>
                <a:gd name="connsiteY40" fmla="*/ 2065 h 10000"/>
                <a:gd name="connsiteX41" fmla="*/ 7380 w 10000"/>
                <a:gd name="connsiteY41" fmla="*/ 2065 h 10000"/>
                <a:gd name="connsiteX42" fmla="*/ 7380 w 10000"/>
                <a:gd name="connsiteY42" fmla="*/ 2065 h 10000"/>
                <a:gd name="connsiteX43" fmla="*/ 6422 w 10000"/>
                <a:gd name="connsiteY43" fmla="*/ 1161 h 10000"/>
                <a:gd name="connsiteX44" fmla="*/ 6338 w 10000"/>
                <a:gd name="connsiteY44" fmla="*/ 1097 h 10000"/>
                <a:gd name="connsiteX45" fmla="*/ 6310 w 10000"/>
                <a:gd name="connsiteY45" fmla="*/ 1032 h 10000"/>
                <a:gd name="connsiteX46" fmla="*/ 6310 w 10000"/>
                <a:gd name="connsiteY46" fmla="*/ 1000 h 10000"/>
                <a:gd name="connsiteX47" fmla="*/ 6338 w 10000"/>
                <a:gd name="connsiteY47" fmla="*/ 968 h 10000"/>
                <a:gd name="connsiteX48" fmla="*/ 6395 w 10000"/>
                <a:gd name="connsiteY48" fmla="*/ 968 h 10000"/>
                <a:gd name="connsiteX49" fmla="*/ 6422 w 10000"/>
                <a:gd name="connsiteY49" fmla="*/ 903 h 10000"/>
                <a:gd name="connsiteX50" fmla="*/ 6451 w 10000"/>
                <a:gd name="connsiteY50" fmla="*/ 903 h 10000"/>
                <a:gd name="connsiteX51" fmla="*/ 6536 w 10000"/>
                <a:gd name="connsiteY51" fmla="*/ 903 h 10000"/>
                <a:gd name="connsiteX52" fmla="*/ 6648 w 10000"/>
                <a:gd name="connsiteY52" fmla="*/ 871 h 10000"/>
                <a:gd name="connsiteX53" fmla="*/ 6704 w 10000"/>
                <a:gd name="connsiteY53" fmla="*/ 871 h 10000"/>
                <a:gd name="connsiteX54" fmla="*/ 7155 w 10000"/>
                <a:gd name="connsiteY54" fmla="*/ 742 h 10000"/>
                <a:gd name="connsiteX55" fmla="*/ 7634 w 10000"/>
                <a:gd name="connsiteY55" fmla="*/ 613 h 10000"/>
                <a:gd name="connsiteX56" fmla="*/ 8197 w 10000"/>
                <a:gd name="connsiteY56" fmla="*/ 452 h 10000"/>
                <a:gd name="connsiteX57" fmla="*/ 8733 w 10000"/>
                <a:gd name="connsiteY57" fmla="*/ 323 h 10000"/>
                <a:gd name="connsiteX58" fmla="*/ 9211 w 10000"/>
                <a:gd name="connsiteY58" fmla="*/ 194 h 10000"/>
                <a:gd name="connsiteX59" fmla="*/ 9606 w 10000"/>
                <a:gd name="connsiteY59" fmla="*/ 65 h 10000"/>
                <a:gd name="connsiteX60" fmla="*/ 9888 w 10000"/>
                <a:gd name="connsiteY60" fmla="*/ 0 h 10000"/>
                <a:gd name="connsiteX61" fmla="*/ 9972 w 10000"/>
                <a:gd name="connsiteY61"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4649 w 10000"/>
                <a:gd name="connsiteY30" fmla="*/ 7968 h 10000"/>
                <a:gd name="connsiteX31" fmla="*/ 3718 w 10000"/>
                <a:gd name="connsiteY31" fmla="*/ 8516 h 10000"/>
                <a:gd name="connsiteX32" fmla="*/ 2874 w 10000"/>
                <a:gd name="connsiteY32" fmla="*/ 8968 h 10000"/>
                <a:gd name="connsiteX33" fmla="*/ 2085 w 10000"/>
                <a:gd name="connsiteY33" fmla="*/ 9323 h 10000"/>
                <a:gd name="connsiteX34" fmla="*/ 1380 w 10000"/>
                <a:gd name="connsiteY34" fmla="*/ 9613 h 10000"/>
                <a:gd name="connsiteX35" fmla="*/ 733 w 10000"/>
                <a:gd name="connsiteY35" fmla="*/ 9774 h 10000"/>
                <a:gd name="connsiteX36" fmla="*/ 310 w 10000"/>
                <a:gd name="connsiteY36" fmla="*/ 9903 h 10000"/>
                <a:gd name="connsiteX37" fmla="*/ 0 w 10000"/>
                <a:gd name="connsiteY37" fmla="*/ 10000 h 10000"/>
                <a:gd name="connsiteX38" fmla="*/ 5718 w 10000"/>
                <a:gd name="connsiteY38" fmla="*/ 5387 h 10000"/>
                <a:gd name="connsiteX39" fmla="*/ 7380 w 10000"/>
                <a:gd name="connsiteY39" fmla="*/ 2065 h 10000"/>
                <a:gd name="connsiteX40" fmla="*/ 7380 w 10000"/>
                <a:gd name="connsiteY40" fmla="*/ 2065 h 10000"/>
                <a:gd name="connsiteX41" fmla="*/ 7380 w 10000"/>
                <a:gd name="connsiteY41" fmla="*/ 2065 h 10000"/>
                <a:gd name="connsiteX42" fmla="*/ 6422 w 10000"/>
                <a:gd name="connsiteY42" fmla="*/ 1161 h 10000"/>
                <a:gd name="connsiteX43" fmla="*/ 6338 w 10000"/>
                <a:gd name="connsiteY43" fmla="*/ 1097 h 10000"/>
                <a:gd name="connsiteX44" fmla="*/ 6310 w 10000"/>
                <a:gd name="connsiteY44" fmla="*/ 1032 h 10000"/>
                <a:gd name="connsiteX45" fmla="*/ 6310 w 10000"/>
                <a:gd name="connsiteY45" fmla="*/ 1000 h 10000"/>
                <a:gd name="connsiteX46" fmla="*/ 6338 w 10000"/>
                <a:gd name="connsiteY46" fmla="*/ 968 h 10000"/>
                <a:gd name="connsiteX47" fmla="*/ 6395 w 10000"/>
                <a:gd name="connsiteY47" fmla="*/ 968 h 10000"/>
                <a:gd name="connsiteX48" fmla="*/ 6422 w 10000"/>
                <a:gd name="connsiteY48" fmla="*/ 903 h 10000"/>
                <a:gd name="connsiteX49" fmla="*/ 6451 w 10000"/>
                <a:gd name="connsiteY49" fmla="*/ 903 h 10000"/>
                <a:gd name="connsiteX50" fmla="*/ 6536 w 10000"/>
                <a:gd name="connsiteY50" fmla="*/ 903 h 10000"/>
                <a:gd name="connsiteX51" fmla="*/ 6648 w 10000"/>
                <a:gd name="connsiteY51" fmla="*/ 871 h 10000"/>
                <a:gd name="connsiteX52" fmla="*/ 6704 w 10000"/>
                <a:gd name="connsiteY52" fmla="*/ 871 h 10000"/>
                <a:gd name="connsiteX53" fmla="*/ 7155 w 10000"/>
                <a:gd name="connsiteY53" fmla="*/ 742 h 10000"/>
                <a:gd name="connsiteX54" fmla="*/ 7634 w 10000"/>
                <a:gd name="connsiteY54" fmla="*/ 613 h 10000"/>
                <a:gd name="connsiteX55" fmla="*/ 8197 w 10000"/>
                <a:gd name="connsiteY55" fmla="*/ 452 h 10000"/>
                <a:gd name="connsiteX56" fmla="*/ 8733 w 10000"/>
                <a:gd name="connsiteY56" fmla="*/ 323 h 10000"/>
                <a:gd name="connsiteX57" fmla="*/ 9211 w 10000"/>
                <a:gd name="connsiteY57" fmla="*/ 194 h 10000"/>
                <a:gd name="connsiteX58" fmla="*/ 9606 w 10000"/>
                <a:gd name="connsiteY58" fmla="*/ 65 h 10000"/>
                <a:gd name="connsiteX59" fmla="*/ 9888 w 10000"/>
                <a:gd name="connsiteY59" fmla="*/ 0 h 10000"/>
                <a:gd name="connsiteX60" fmla="*/ 9972 w 10000"/>
                <a:gd name="connsiteY60"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4649 w 10000"/>
                <a:gd name="connsiteY30" fmla="*/ 7968 h 10000"/>
                <a:gd name="connsiteX31" fmla="*/ 3718 w 10000"/>
                <a:gd name="connsiteY31" fmla="*/ 8516 h 10000"/>
                <a:gd name="connsiteX32" fmla="*/ 2874 w 10000"/>
                <a:gd name="connsiteY32" fmla="*/ 8968 h 10000"/>
                <a:gd name="connsiteX33" fmla="*/ 2085 w 10000"/>
                <a:gd name="connsiteY33" fmla="*/ 9323 h 10000"/>
                <a:gd name="connsiteX34" fmla="*/ 1380 w 10000"/>
                <a:gd name="connsiteY34" fmla="*/ 9613 h 10000"/>
                <a:gd name="connsiteX35" fmla="*/ 733 w 10000"/>
                <a:gd name="connsiteY35" fmla="*/ 9774 h 10000"/>
                <a:gd name="connsiteX36" fmla="*/ 310 w 10000"/>
                <a:gd name="connsiteY36" fmla="*/ 9903 h 10000"/>
                <a:gd name="connsiteX37" fmla="*/ 0 w 10000"/>
                <a:gd name="connsiteY37" fmla="*/ 10000 h 10000"/>
                <a:gd name="connsiteX38" fmla="*/ 5718 w 10000"/>
                <a:gd name="connsiteY38" fmla="*/ 5387 h 10000"/>
                <a:gd name="connsiteX39" fmla="*/ 7380 w 10000"/>
                <a:gd name="connsiteY39" fmla="*/ 2065 h 10000"/>
                <a:gd name="connsiteX40" fmla="*/ 7380 w 10000"/>
                <a:gd name="connsiteY40" fmla="*/ 2065 h 10000"/>
                <a:gd name="connsiteX41" fmla="*/ 7380 w 10000"/>
                <a:gd name="connsiteY41" fmla="*/ 2065 h 10000"/>
                <a:gd name="connsiteX42" fmla="*/ 6422 w 10000"/>
                <a:gd name="connsiteY42" fmla="*/ 1161 h 10000"/>
                <a:gd name="connsiteX43" fmla="*/ 6338 w 10000"/>
                <a:gd name="connsiteY43" fmla="*/ 1097 h 10000"/>
                <a:gd name="connsiteX44" fmla="*/ 6310 w 10000"/>
                <a:gd name="connsiteY44" fmla="*/ 1032 h 10000"/>
                <a:gd name="connsiteX45" fmla="*/ 6310 w 10000"/>
                <a:gd name="connsiteY45" fmla="*/ 1000 h 10000"/>
                <a:gd name="connsiteX46" fmla="*/ 6338 w 10000"/>
                <a:gd name="connsiteY46" fmla="*/ 968 h 10000"/>
                <a:gd name="connsiteX47" fmla="*/ 6395 w 10000"/>
                <a:gd name="connsiteY47" fmla="*/ 968 h 10000"/>
                <a:gd name="connsiteX48" fmla="*/ 6422 w 10000"/>
                <a:gd name="connsiteY48" fmla="*/ 903 h 10000"/>
                <a:gd name="connsiteX49" fmla="*/ 6451 w 10000"/>
                <a:gd name="connsiteY49" fmla="*/ 903 h 10000"/>
                <a:gd name="connsiteX50" fmla="*/ 6536 w 10000"/>
                <a:gd name="connsiteY50" fmla="*/ 903 h 10000"/>
                <a:gd name="connsiteX51" fmla="*/ 6648 w 10000"/>
                <a:gd name="connsiteY51" fmla="*/ 871 h 10000"/>
                <a:gd name="connsiteX52" fmla="*/ 6704 w 10000"/>
                <a:gd name="connsiteY52" fmla="*/ 871 h 10000"/>
                <a:gd name="connsiteX53" fmla="*/ 7155 w 10000"/>
                <a:gd name="connsiteY53" fmla="*/ 742 h 10000"/>
                <a:gd name="connsiteX54" fmla="*/ 7634 w 10000"/>
                <a:gd name="connsiteY54" fmla="*/ 613 h 10000"/>
                <a:gd name="connsiteX55" fmla="*/ 8197 w 10000"/>
                <a:gd name="connsiteY55" fmla="*/ 452 h 10000"/>
                <a:gd name="connsiteX56" fmla="*/ 8733 w 10000"/>
                <a:gd name="connsiteY56" fmla="*/ 323 h 10000"/>
                <a:gd name="connsiteX57" fmla="*/ 9211 w 10000"/>
                <a:gd name="connsiteY57" fmla="*/ 194 h 10000"/>
                <a:gd name="connsiteX58" fmla="*/ 9606 w 10000"/>
                <a:gd name="connsiteY58" fmla="*/ 65 h 10000"/>
                <a:gd name="connsiteX59" fmla="*/ 9888 w 10000"/>
                <a:gd name="connsiteY59" fmla="*/ 0 h 10000"/>
                <a:gd name="connsiteX60" fmla="*/ 9972 w 10000"/>
                <a:gd name="connsiteY60"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4649 w 10000"/>
                <a:gd name="connsiteY30" fmla="*/ 7968 h 10000"/>
                <a:gd name="connsiteX31" fmla="*/ 3718 w 10000"/>
                <a:gd name="connsiteY31" fmla="*/ 8516 h 10000"/>
                <a:gd name="connsiteX32" fmla="*/ 2874 w 10000"/>
                <a:gd name="connsiteY32" fmla="*/ 8968 h 10000"/>
                <a:gd name="connsiteX33" fmla="*/ 2085 w 10000"/>
                <a:gd name="connsiteY33" fmla="*/ 9323 h 10000"/>
                <a:gd name="connsiteX34" fmla="*/ 1380 w 10000"/>
                <a:gd name="connsiteY34" fmla="*/ 9613 h 10000"/>
                <a:gd name="connsiteX35" fmla="*/ 733 w 10000"/>
                <a:gd name="connsiteY35" fmla="*/ 9774 h 10000"/>
                <a:gd name="connsiteX36" fmla="*/ 310 w 10000"/>
                <a:gd name="connsiteY36" fmla="*/ 9903 h 10000"/>
                <a:gd name="connsiteX37" fmla="*/ 0 w 10000"/>
                <a:gd name="connsiteY37" fmla="*/ 10000 h 10000"/>
                <a:gd name="connsiteX38" fmla="*/ 5718 w 10000"/>
                <a:gd name="connsiteY38" fmla="*/ 5387 h 10000"/>
                <a:gd name="connsiteX39" fmla="*/ 7380 w 10000"/>
                <a:gd name="connsiteY39" fmla="*/ 2065 h 10000"/>
                <a:gd name="connsiteX40" fmla="*/ 7380 w 10000"/>
                <a:gd name="connsiteY40" fmla="*/ 2065 h 10000"/>
                <a:gd name="connsiteX41" fmla="*/ 7380 w 10000"/>
                <a:gd name="connsiteY41" fmla="*/ 2065 h 10000"/>
                <a:gd name="connsiteX42" fmla="*/ 6422 w 10000"/>
                <a:gd name="connsiteY42" fmla="*/ 1161 h 10000"/>
                <a:gd name="connsiteX43" fmla="*/ 6338 w 10000"/>
                <a:gd name="connsiteY43" fmla="*/ 1097 h 10000"/>
                <a:gd name="connsiteX44" fmla="*/ 6310 w 10000"/>
                <a:gd name="connsiteY44" fmla="*/ 1032 h 10000"/>
                <a:gd name="connsiteX45" fmla="*/ 6310 w 10000"/>
                <a:gd name="connsiteY45" fmla="*/ 1000 h 10000"/>
                <a:gd name="connsiteX46" fmla="*/ 6338 w 10000"/>
                <a:gd name="connsiteY46" fmla="*/ 968 h 10000"/>
                <a:gd name="connsiteX47" fmla="*/ 6395 w 10000"/>
                <a:gd name="connsiteY47" fmla="*/ 968 h 10000"/>
                <a:gd name="connsiteX48" fmla="*/ 6422 w 10000"/>
                <a:gd name="connsiteY48" fmla="*/ 903 h 10000"/>
                <a:gd name="connsiteX49" fmla="*/ 6451 w 10000"/>
                <a:gd name="connsiteY49" fmla="*/ 903 h 10000"/>
                <a:gd name="connsiteX50" fmla="*/ 6536 w 10000"/>
                <a:gd name="connsiteY50" fmla="*/ 903 h 10000"/>
                <a:gd name="connsiteX51" fmla="*/ 6648 w 10000"/>
                <a:gd name="connsiteY51" fmla="*/ 871 h 10000"/>
                <a:gd name="connsiteX52" fmla="*/ 6704 w 10000"/>
                <a:gd name="connsiteY52" fmla="*/ 871 h 10000"/>
                <a:gd name="connsiteX53" fmla="*/ 7155 w 10000"/>
                <a:gd name="connsiteY53" fmla="*/ 742 h 10000"/>
                <a:gd name="connsiteX54" fmla="*/ 7634 w 10000"/>
                <a:gd name="connsiteY54" fmla="*/ 613 h 10000"/>
                <a:gd name="connsiteX55" fmla="*/ 8197 w 10000"/>
                <a:gd name="connsiteY55" fmla="*/ 452 h 10000"/>
                <a:gd name="connsiteX56" fmla="*/ 8733 w 10000"/>
                <a:gd name="connsiteY56" fmla="*/ 323 h 10000"/>
                <a:gd name="connsiteX57" fmla="*/ 9211 w 10000"/>
                <a:gd name="connsiteY57" fmla="*/ 194 h 10000"/>
                <a:gd name="connsiteX58" fmla="*/ 9606 w 10000"/>
                <a:gd name="connsiteY58" fmla="*/ 65 h 10000"/>
                <a:gd name="connsiteX59" fmla="*/ 9888 w 10000"/>
                <a:gd name="connsiteY59" fmla="*/ 0 h 10000"/>
                <a:gd name="connsiteX60" fmla="*/ 9972 w 10000"/>
                <a:gd name="connsiteY60"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4649 w 10000"/>
                <a:gd name="connsiteY30" fmla="*/ 7968 h 10000"/>
                <a:gd name="connsiteX31" fmla="*/ 3718 w 10000"/>
                <a:gd name="connsiteY31" fmla="*/ 8516 h 10000"/>
                <a:gd name="connsiteX32" fmla="*/ 2874 w 10000"/>
                <a:gd name="connsiteY32" fmla="*/ 8968 h 10000"/>
                <a:gd name="connsiteX33" fmla="*/ 2085 w 10000"/>
                <a:gd name="connsiteY33" fmla="*/ 9323 h 10000"/>
                <a:gd name="connsiteX34" fmla="*/ 1380 w 10000"/>
                <a:gd name="connsiteY34" fmla="*/ 9613 h 10000"/>
                <a:gd name="connsiteX35" fmla="*/ 733 w 10000"/>
                <a:gd name="connsiteY35" fmla="*/ 9774 h 10000"/>
                <a:gd name="connsiteX36" fmla="*/ 310 w 10000"/>
                <a:gd name="connsiteY36" fmla="*/ 9903 h 10000"/>
                <a:gd name="connsiteX37" fmla="*/ 0 w 10000"/>
                <a:gd name="connsiteY37" fmla="*/ 10000 h 10000"/>
                <a:gd name="connsiteX38" fmla="*/ 5718 w 10000"/>
                <a:gd name="connsiteY38" fmla="*/ 5387 h 10000"/>
                <a:gd name="connsiteX39" fmla="*/ 7380 w 10000"/>
                <a:gd name="connsiteY39" fmla="*/ 2065 h 10000"/>
                <a:gd name="connsiteX40" fmla="*/ 7380 w 10000"/>
                <a:gd name="connsiteY40" fmla="*/ 2065 h 10000"/>
                <a:gd name="connsiteX41" fmla="*/ 7380 w 10000"/>
                <a:gd name="connsiteY41" fmla="*/ 2065 h 10000"/>
                <a:gd name="connsiteX42" fmla="*/ 6422 w 10000"/>
                <a:gd name="connsiteY42" fmla="*/ 1161 h 10000"/>
                <a:gd name="connsiteX43" fmla="*/ 6338 w 10000"/>
                <a:gd name="connsiteY43" fmla="*/ 1097 h 10000"/>
                <a:gd name="connsiteX44" fmla="*/ 6310 w 10000"/>
                <a:gd name="connsiteY44" fmla="*/ 1032 h 10000"/>
                <a:gd name="connsiteX45" fmla="*/ 6310 w 10000"/>
                <a:gd name="connsiteY45" fmla="*/ 1000 h 10000"/>
                <a:gd name="connsiteX46" fmla="*/ 6338 w 10000"/>
                <a:gd name="connsiteY46" fmla="*/ 968 h 10000"/>
                <a:gd name="connsiteX47" fmla="*/ 6395 w 10000"/>
                <a:gd name="connsiteY47" fmla="*/ 968 h 10000"/>
                <a:gd name="connsiteX48" fmla="*/ 6422 w 10000"/>
                <a:gd name="connsiteY48" fmla="*/ 903 h 10000"/>
                <a:gd name="connsiteX49" fmla="*/ 6451 w 10000"/>
                <a:gd name="connsiteY49" fmla="*/ 903 h 10000"/>
                <a:gd name="connsiteX50" fmla="*/ 6536 w 10000"/>
                <a:gd name="connsiteY50" fmla="*/ 903 h 10000"/>
                <a:gd name="connsiteX51" fmla="*/ 6648 w 10000"/>
                <a:gd name="connsiteY51" fmla="*/ 871 h 10000"/>
                <a:gd name="connsiteX52" fmla="*/ 6704 w 10000"/>
                <a:gd name="connsiteY52" fmla="*/ 871 h 10000"/>
                <a:gd name="connsiteX53" fmla="*/ 7155 w 10000"/>
                <a:gd name="connsiteY53" fmla="*/ 742 h 10000"/>
                <a:gd name="connsiteX54" fmla="*/ 7634 w 10000"/>
                <a:gd name="connsiteY54" fmla="*/ 613 h 10000"/>
                <a:gd name="connsiteX55" fmla="*/ 8197 w 10000"/>
                <a:gd name="connsiteY55" fmla="*/ 452 h 10000"/>
                <a:gd name="connsiteX56" fmla="*/ 8733 w 10000"/>
                <a:gd name="connsiteY56" fmla="*/ 323 h 10000"/>
                <a:gd name="connsiteX57" fmla="*/ 9211 w 10000"/>
                <a:gd name="connsiteY57" fmla="*/ 194 h 10000"/>
                <a:gd name="connsiteX58" fmla="*/ 9606 w 10000"/>
                <a:gd name="connsiteY58" fmla="*/ 65 h 10000"/>
                <a:gd name="connsiteX59" fmla="*/ 9888 w 10000"/>
                <a:gd name="connsiteY59" fmla="*/ 0 h 10000"/>
                <a:gd name="connsiteX60" fmla="*/ 9972 w 10000"/>
                <a:gd name="connsiteY60"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4649 w 10000"/>
                <a:gd name="connsiteY30" fmla="*/ 7968 h 10000"/>
                <a:gd name="connsiteX31" fmla="*/ 3718 w 10000"/>
                <a:gd name="connsiteY31" fmla="*/ 8516 h 10000"/>
                <a:gd name="connsiteX32" fmla="*/ 2874 w 10000"/>
                <a:gd name="connsiteY32" fmla="*/ 8968 h 10000"/>
                <a:gd name="connsiteX33" fmla="*/ 2085 w 10000"/>
                <a:gd name="connsiteY33" fmla="*/ 9323 h 10000"/>
                <a:gd name="connsiteX34" fmla="*/ 1380 w 10000"/>
                <a:gd name="connsiteY34" fmla="*/ 9613 h 10000"/>
                <a:gd name="connsiteX35" fmla="*/ 733 w 10000"/>
                <a:gd name="connsiteY35" fmla="*/ 9774 h 10000"/>
                <a:gd name="connsiteX36" fmla="*/ 0 w 10000"/>
                <a:gd name="connsiteY36" fmla="*/ 10000 h 10000"/>
                <a:gd name="connsiteX37" fmla="*/ 5718 w 10000"/>
                <a:gd name="connsiteY37" fmla="*/ 5387 h 10000"/>
                <a:gd name="connsiteX38" fmla="*/ 7380 w 10000"/>
                <a:gd name="connsiteY38" fmla="*/ 2065 h 10000"/>
                <a:gd name="connsiteX39" fmla="*/ 7380 w 10000"/>
                <a:gd name="connsiteY39" fmla="*/ 2065 h 10000"/>
                <a:gd name="connsiteX40" fmla="*/ 7380 w 10000"/>
                <a:gd name="connsiteY40" fmla="*/ 2065 h 10000"/>
                <a:gd name="connsiteX41" fmla="*/ 6422 w 10000"/>
                <a:gd name="connsiteY41" fmla="*/ 1161 h 10000"/>
                <a:gd name="connsiteX42" fmla="*/ 6338 w 10000"/>
                <a:gd name="connsiteY42" fmla="*/ 1097 h 10000"/>
                <a:gd name="connsiteX43" fmla="*/ 6310 w 10000"/>
                <a:gd name="connsiteY43" fmla="*/ 1032 h 10000"/>
                <a:gd name="connsiteX44" fmla="*/ 6310 w 10000"/>
                <a:gd name="connsiteY44" fmla="*/ 1000 h 10000"/>
                <a:gd name="connsiteX45" fmla="*/ 6338 w 10000"/>
                <a:gd name="connsiteY45" fmla="*/ 968 h 10000"/>
                <a:gd name="connsiteX46" fmla="*/ 6395 w 10000"/>
                <a:gd name="connsiteY46" fmla="*/ 968 h 10000"/>
                <a:gd name="connsiteX47" fmla="*/ 6422 w 10000"/>
                <a:gd name="connsiteY47" fmla="*/ 903 h 10000"/>
                <a:gd name="connsiteX48" fmla="*/ 6451 w 10000"/>
                <a:gd name="connsiteY48" fmla="*/ 903 h 10000"/>
                <a:gd name="connsiteX49" fmla="*/ 6536 w 10000"/>
                <a:gd name="connsiteY49" fmla="*/ 903 h 10000"/>
                <a:gd name="connsiteX50" fmla="*/ 6648 w 10000"/>
                <a:gd name="connsiteY50" fmla="*/ 871 h 10000"/>
                <a:gd name="connsiteX51" fmla="*/ 6704 w 10000"/>
                <a:gd name="connsiteY51" fmla="*/ 871 h 10000"/>
                <a:gd name="connsiteX52" fmla="*/ 7155 w 10000"/>
                <a:gd name="connsiteY52" fmla="*/ 742 h 10000"/>
                <a:gd name="connsiteX53" fmla="*/ 7634 w 10000"/>
                <a:gd name="connsiteY53" fmla="*/ 613 h 10000"/>
                <a:gd name="connsiteX54" fmla="*/ 8197 w 10000"/>
                <a:gd name="connsiteY54" fmla="*/ 452 h 10000"/>
                <a:gd name="connsiteX55" fmla="*/ 8733 w 10000"/>
                <a:gd name="connsiteY55" fmla="*/ 323 h 10000"/>
                <a:gd name="connsiteX56" fmla="*/ 9211 w 10000"/>
                <a:gd name="connsiteY56" fmla="*/ 194 h 10000"/>
                <a:gd name="connsiteX57" fmla="*/ 9606 w 10000"/>
                <a:gd name="connsiteY57" fmla="*/ 65 h 10000"/>
                <a:gd name="connsiteX58" fmla="*/ 9888 w 10000"/>
                <a:gd name="connsiteY58" fmla="*/ 0 h 10000"/>
                <a:gd name="connsiteX59" fmla="*/ 9972 w 10000"/>
                <a:gd name="connsiteY59"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4649 w 10000"/>
                <a:gd name="connsiteY30" fmla="*/ 7968 h 10000"/>
                <a:gd name="connsiteX31" fmla="*/ 3718 w 10000"/>
                <a:gd name="connsiteY31" fmla="*/ 8516 h 10000"/>
                <a:gd name="connsiteX32" fmla="*/ 2874 w 10000"/>
                <a:gd name="connsiteY32" fmla="*/ 8968 h 10000"/>
                <a:gd name="connsiteX33" fmla="*/ 2085 w 10000"/>
                <a:gd name="connsiteY33" fmla="*/ 9323 h 10000"/>
                <a:gd name="connsiteX34" fmla="*/ 1380 w 10000"/>
                <a:gd name="connsiteY34" fmla="*/ 9613 h 10000"/>
                <a:gd name="connsiteX35" fmla="*/ 0 w 10000"/>
                <a:gd name="connsiteY35" fmla="*/ 10000 h 10000"/>
                <a:gd name="connsiteX36" fmla="*/ 5718 w 10000"/>
                <a:gd name="connsiteY36" fmla="*/ 5387 h 10000"/>
                <a:gd name="connsiteX37" fmla="*/ 7380 w 10000"/>
                <a:gd name="connsiteY37" fmla="*/ 2065 h 10000"/>
                <a:gd name="connsiteX38" fmla="*/ 7380 w 10000"/>
                <a:gd name="connsiteY38" fmla="*/ 2065 h 10000"/>
                <a:gd name="connsiteX39" fmla="*/ 7380 w 10000"/>
                <a:gd name="connsiteY39" fmla="*/ 2065 h 10000"/>
                <a:gd name="connsiteX40" fmla="*/ 6422 w 10000"/>
                <a:gd name="connsiteY40" fmla="*/ 1161 h 10000"/>
                <a:gd name="connsiteX41" fmla="*/ 6338 w 10000"/>
                <a:gd name="connsiteY41" fmla="*/ 1097 h 10000"/>
                <a:gd name="connsiteX42" fmla="*/ 6310 w 10000"/>
                <a:gd name="connsiteY42" fmla="*/ 1032 h 10000"/>
                <a:gd name="connsiteX43" fmla="*/ 6310 w 10000"/>
                <a:gd name="connsiteY43" fmla="*/ 1000 h 10000"/>
                <a:gd name="connsiteX44" fmla="*/ 6338 w 10000"/>
                <a:gd name="connsiteY44" fmla="*/ 968 h 10000"/>
                <a:gd name="connsiteX45" fmla="*/ 6395 w 10000"/>
                <a:gd name="connsiteY45" fmla="*/ 968 h 10000"/>
                <a:gd name="connsiteX46" fmla="*/ 6422 w 10000"/>
                <a:gd name="connsiteY46" fmla="*/ 903 h 10000"/>
                <a:gd name="connsiteX47" fmla="*/ 6451 w 10000"/>
                <a:gd name="connsiteY47" fmla="*/ 903 h 10000"/>
                <a:gd name="connsiteX48" fmla="*/ 6536 w 10000"/>
                <a:gd name="connsiteY48" fmla="*/ 903 h 10000"/>
                <a:gd name="connsiteX49" fmla="*/ 6648 w 10000"/>
                <a:gd name="connsiteY49" fmla="*/ 871 h 10000"/>
                <a:gd name="connsiteX50" fmla="*/ 6704 w 10000"/>
                <a:gd name="connsiteY50" fmla="*/ 871 h 10000"/>
                <a:gd name="connsiteX51" fmla="*/ 7155 w 10000"/>
                <a:gd name="connsiteY51" fmla="*/ 742 h 10000"/>
                <a:gd name="connsiteX52" fmla="*/ 7634 w 10000"/>
                <a:gd name="connsiteY52" fmla="*/ 613 h 10000"/>
                <a:gd name="connsiteX53" fmla="*/ 8197 w 10000"/>
                <a:gd name="connsiteY53" fmla="*/ 452 h 10000"/>
                <a:gd name="connsiteX54" fmla="*/ 8733 w 10000"/>
                <a:gd name="connsiteY54" fmla="*/ 323 h 10000"/>
                <a:gd name="connsiteX55" fmla="*/ 9211 w 10000"/>
                <a:gd name="connsiteY55" fmla="*/ 194 h 10000"/>
                <a:gd name="connsiteX56" fmla="*/ 9606 w 10000"/>
                <a:gd name="connsiteY56" fmla="*/ 65 h 10000"/>
                <a:gd name="connsiteX57" fmla="*/ 9888 w 10000"/>
                <a:gd name="connsiteY57" fmla="*/ 0 h 10000"/>
                <a:gd name="connsiteX58" fmla="*/ 9972 w 10000"/>
                <a:gd name="connsiteY58"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4649 w 10000"/>
                <a:gd name="connsiteY30" fmla="*/ 7968 h 10000"/>
                <a:gd name="connsiteX31" fmla="*/ 3718 w 10000"/>
                <a:gd name="connsiteY31" fmla="*/ 8516 h 10000"/>
                <a:gd name="connsiteX32" fmla="*/ 2874 w 10000"/>
                <a:gd name="connsiteY32" fmla="*/ 8968 h 10000"/>
                <a:gd name="connsiteX33" fmla="*/ 2085 w 10000"/>
                <a:gd name="connsiteY33" fmla="*/ 9323 h 10000"/>
                <a:gd name="connsiteX34" fmla="*/ 0 w 10000"/>
                <a:gd name="connsiteY34" fmla="*/ 10000 h 10000"/>
                <a:gd name="connsiteX35" fmla="*/ 5718 w 10000"/>
                <a:gd name="connsiteY35" fmla="*/ 5387 h 10000"/>
                <a:gd name="connsiteX36" fmla="*/ 7380 w 10000"/>
                <a:gd name="connsiteY36" fmla="*/ 2065 h 10000"/>
                <a:gd name="connsiteX37" fmla="*/ 7380 w 10000"/>
                <a:gd name="connsiteY37" fmla="*/ 2065 h 10000"/>
                <a:gd name="connsiteX38" fmla="*/ 7380 w 10000"/>
                <a:gd name="connsiteY38" fmla="*/ 2065 h 10000"/>
                <a:gd name="connsiteX39" fmla="*/ 6422 w 10000"/>
                <a:gd name="connsiteY39" fmla="*/ 1161 h 10000"/>
                <a:gd name="connsiteX40" fmla="*/ 6338 w 10000"/>
                <a:gd name="connsiteY40" fmla="*/ 1097 h 10000"/>
                <a:gd name="connsiteX41" fmla="*/ 6310 w 10000"/>
                <a:gd name="connsiteY41" fmla="*/ 1032 h 10000"/>
                <a:gd name="connsiteX42" fmla="*/ 6310 w 10000"/>
                <a:gd name="connsiteY42" fmla="*/ 1000 h 10000"/>
                <a:gd name="connsiteX43" fmla="*/ 6338 w 10000"/>
                <a:gd name="connsiteY43" fmla="*/ 968 h 10000"/>
                <a:gd name="connsiteX44" fmla="*/ 6395 w 10000"/>
                <a:gd name="connsiteY44" fmla="*/ 968 h 10000"/>
                <a:gd name="connsiteX45" fmla="*/ 6422 w 10000"/>
                <a:gd name="connsiteY45" fmla="*/ 903 h 10000"/>
                <a:gd name="connsiteX46" fmla="*/ 6451 w 10000"/>
                <a:gd name="connsiteY46" fmla="*/ 903 h 10000"/>
                <a:gd name="connsiteX47" fmla="*/ 6536 w 10000"/>
                <a:gd name="connsiteY47" fmla="*/ 903 h 10000"/>
                <a:gd name="connsiteX48" fmla="*/ 6648 w 10000"/>
                <a:gd name="connsiteY48" fmla="*/ 871 h 10000"/>
                <a:gd name="connsiteX49" fmla="*/ 6704 w 10000"/>
                <a:gd name="connsiteY49" fmla="*/ 871 h 10000"/>
                <a:gd name="connsiteX50" fmla="*/ 7155 w 10000"/>
                <a:gd name="connsiteY50" fmla="*/ 742 h 10000"/>
                <a:gd name="connsiteX51" fmla="*/ 7634 w 10000"/>
                <a:gd name="connsiteY51" fmla="*/ 613 h 10000"/>
                <a:gd name="connsiteX52" fmla="*/ 8197 w 10000"/>
                <a:gd name="connsiteY52" fmla="*/ 452 h 10000"/>
                <a:gd name="connsiteX53" fmla="*/ 8733 w 10000"/>
                <a:gd name="connsiteY53" fmla="*/ 323 h 10000"/>
                <a:gd name="connsiteX54" fmla="*/ 9211 w 10000"/>
                <a:gd name="connsiteY54" fmla="*/ 194 h 10000"/>
                <a:gd name="connsiteX55" fmla="*/ 9606 w 10000"/>
                <a:gd name="connsiteY55" fmla="*/ 65 h 10000"/>
                <a:gd name="connsiteX56" fmla="*/ 9888 w 10000"/>
                <a:gd name="connsiteY56" fmla="*/ 0 h 10000"/>
                <a:gd name="connsiteX57" fmla="*/ 9972 w 10000"/>
                <a:gd name="connsiteY57"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4649 w 10000"/>
                <a:gd name="connsiteY30" fmla="*/ 7968 h 10000"/>
                <a:gd name="connsiteX31" fmla="*/ 3718 w 10000"/>
                <a:gd name="connsiteY31" fmla="*/ 8516 h 10000"/>
                <a:gd name="connsiteX32" fmla="*/ 2874 w 10000"/>
                <a:gd name="connsiteY32" fmla="*/ 8968 h 10000"/>
                <a:gd name="connsiteX33" fmla="*/ 0 w 10000"/>
                <a:gd name="connsiteY33" fmla="*/ 10000 h 10000"/>
                <a:gd name="connsiteX34" fmla="*/ 5718 w 10000"/>
                <a:gd name="connsiteY34" fmla="*/ 5387 h 10000"/>
                <a:gd name="connsiteX35" fmla="*/ 7380 w 10000"/>
                <a:gd name="connsiteY35" fmla="*/ 2065 h 10000"/>
                <a:gd name="connsiteX36" fmla="*/ 7380 w 10000"/>
                <a:gd name="connsiteY36" fmla="*/ 2065 h 10000"/>
                <a:gd name="connsiteX37" fmla="*/ 7380 w 10000"/>
                <a:gd name="connsiteY37" fmla="*/ 2065 h 10000"/>
                <a:gd name="connsiteX38" fmla="*/ 6422 w 10000"/>
                <a:gd name="connsiteY38" fmla="*/ 1161 h 10000"/>
                <a:gd name="connsiteX39" fmla="*/ 6338 w 10000"/>
                <a:gd name="connsiteY39" fmla="*/ 1097 h 10000"/>
                <a:gd name="connsiteX40" fmla="*/ 6310 w 10000"/>
                <a:gd name="connsiteY40" fmla="*/ 1032 h 10000"/>
                <a:gd name="connsiteX41" fmla="*/ 6310 w 10000"/>
                <a:gd name="connsiteY41" fmla="*/ 1000 h 10000"/>
                <a:gd name="connsiteX42" fmla="*/ 6338 w 10000"/>
                <a:gd name="connsiteY42" fmla="*/ 968 h 10000"/>
                <a:gd name="connsiteX43" fmla="*/ 6395 w 10000"/>
                <a:gd name="connsiteY43" fmla="*/ 968 h 10000"/>
                <a:gd name="connsiteX44" fmla="*/ 6422 w 10000"/>
                <a:gd name="connsiteY44" fmla="*/ 903 h 10000"/>
                <a:gd name="connsiteX45" fmla="*/ 6451 w 10000"/>
                <a:gd name="connsiteY45" fmla="*/ 903 h 10000"/>
                <a:gd name="connsiteX46" fmla="*/ 6536 w 10000"/>
                <a:gd name="connsiteY46" fmla="*/ 903 h 10000"/>
                <a:gd name="connsiteX47" fmla="*/ 6648 w 10000"/>
                <a:gd name="connsiteY47" fmla="*/ 871 h 10000"/>
                <a:gd name="connsiteX48" fmla="*/ 6704 w 10000"/>
                <a:gd name="connsiteY48" fmla="*/ 871 h 10000"/>
                <a:gd name="connsiteX49" fmla="*/ 7155 w 10000"/>
                <a:gd name="connsiteY49" fmla="*/ 742 h 10000"/>
                <a:gd name="connsiteX50" fmla="*/ 7634 w 10000"/>
                <a:gd name="connsiteY50" fmla="*/ 613 h 10000"/>
                <a:gd name="connsiteX51" fmla="*/ 8197 w 10000"/>
                <a:gd name="connsiteY51" fmla="*/ 452 h 10000"/>
                <a:gd name="connsiteX52" fmla="*/ 8733 w 10000"/>
                <a:gd name="connsiteY52" fmla="*/ 323 h 10000"/>
                <a:gd name="connsiteX53" fmla="*/ 9211 w 10000"/>
                <a:gd name="connsiteY53" fmla="*/ 194 h 10000"/>
                <a:gd name="connsiteX54" fmla="*/ 9606 w 10000"/>
                <a:gd name="connsiteY54" fmla="*/ 65 h 10000"/>
                <a:gd name="connsiteX55" fmla="*/ 9888 w 10000"/>
                <a:gd name="connsiteY55" fmla="*/ 0 h 10000"/>
                <a:gd name="connsiteX56" fmla="*/ 9972 w 10000"/>
                <a:gd name="connsiteY56"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4649 w 10000"/>
                <a:gd name="connsiteY30" fmla="*/ 7968 h 10000"/>
                <a:gd name="connsiteX31" fmla="*/ 3718 w 10000"/>
                <a:gd name="connsiteY31" fmla="*/ 8516 h 10000"/>
                <a:gd name="connsiteX32" fmla="*/ 0 w 10000"/>
                <a:gd name="connsiteY32" fmla="*/ 10000 h 10000"/>
                <a:gd name="connsiteX33" fmla="*/ 5718 w 10000"/>
                <a:gd name="connsiteY33" fmla="*/ 5387 h 10000"/>
                <a:gd name="connsiteX34" fmla="*/ 7380 w 10000"/>
                <a:gd name="connsiteY34" fmla="*/ 2065 h 10000"/>
                <a:gd name="connsiteX35" fmla="*/ 7380 w 10000"/>
                <a:gd name="connsiteY35" fmla="*/ 2065 h 10000"/>
                <a:gd name="connsiteX36" fmla="*/ 7380 w 10000"/>
                <a:gd name="connsiteY36" fmla="*/ 2065 h 10000"/>
                <a:gd name="connsiteX37" fmla="*/ 6422 w 10000"/>
                <a:gd name="connsiteY37" fmla="*/ 1161 h 10000"/>
                <a:gd name="connsiteX38" fmla="*/ 6338 w 10000"/>
                <a:gd name="connsiteY38" fmla="*/ 1097 h 10000"/>
                <a:gd name="connsiteX39" fmla="*/ 6310 w 10000"/>
                <a:gd name="connsiteY39" fmla="*/ 1032 h 10000"/>
                <a:gd name="connsiteX40" fmla="*/ 6310 w 10000"/>
                <a:gd name="connsiteY40" fmla="*/ 1000 h 10000"/>
                <a:gd name="connsiteX41" fmla="*/ 6338 w 10000"/>
                <a:gd name="connsiteY41" fmla="*/ 968 h 10000"/>
                <a:gd name="connsiteX42" fmla="*/ 6395 w 10000"/>
                <a:gd name="connsiteY42" fmla="*/ 968 h 10000"/>
                <a:gd name="connsiteX43" fmla="*/ 6422 w 10000"/>
                <a:gd name="connsiteY43" fmla="*/ 903 h 10000"/>
                <a:gd name="connsiteX44" fmla="*/ 6451 w 10000"/>
                <a:gd name="connsiteY44" fmla="*/ 903 h 10000"/>
                <a:gd name="connsiteX45" fmla="*/ 6536 w 10000"/>
                <a:gd name="connsiteY45" fmla="*/ 903 h 10000"/>
                <a:gd name="connsiteX46" fmla="*/ 6648 w 10000"/>
                <a:gd name="connsiteY46" fmla="*/ 871 h 10000"/>
                <a:gd name="connsiteX47" fmla="*/ 6704 w 10000"/>
                <a:gd name="connsiteY47" fmla="*/ 871 h 10000"/>
                <a:gd name="connsiteX48" fmla="*/ 7155 w 10000"/>
                <a:gd name="connsiteY48" fmla="*/ 742 h 10000"/>
                <a:gd name="connsiteX49" fmla="*/ 7634 w 10000"/>
                <a:gd name="connsiteY49" fmla="*/ 613 h 10000"/>
                <a:gd name="connsiteX50" fmla="*/ 8197 w 10000"/>
                <a:gd name="connsiteY50" fmla="*/ 452 h 10000"/>
                <a:gd name="connsiteX51" fmla="*/ 8733 w 10000"/>
                <a:gd name="connsiteY51" fmla="*/ 323 h 10000"/>
                <a:gd name="connsiteX52" fmla="*/ 9211 w 10000"/>
                <a:gd name="connsiteY52" fmla="*/ 194 h 10000"/>
                <a:gd name="connsiteX53" fmla="*/ 9606 w 10000"/>
                <a:gd name="connsiteY53" fmla="*/ 65 h 10000"/>
                <a:gd name="connsiteX54" fmla="*/ 9888 w 10000"/>
                <a:gd name="connsiteY54" fmla="*/ 0 h 10000"/>
                <a:gd name="connsiteX55" fmla="*/ 9972 w 10000"/>
                <a:gd name="connsiteY55"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4649 w 10000"/>
                <a:gd name="connsiteY30" fmla="*/ 7968 h 10000"/>
                <a:gd name="connsiteX31" fmla="*/ 0 w 10000"/>
                <a:gd name="connsiteY31" fmla="*/ 10000 h 10000"/>
                <a:gd name="connsiteX32" fmla="*/ 5718 w 10000"/>
                <a:gd name="connsiteY32" fmla="*/ 5387 h 10000"/>
                <a:gd name="connsiteX33" fmla="*/ 7380 w 10000"/>
                <a:gd name="connsiteY33" fmla="*/ 2065 h 10000"/>
                <a:gd name="connsiteX34" fmla="*/ 7380 w 10000"/>
                <a:gd name="connsiteY34" fmla="*/ 2065 h 10000"/>
                <a:gd name="connsiteX35" fmla="*/ 7380 w 10000"/>
                <a:gd name="connsiteY35" fmla="*/ 2065 h 10000"/>
                <a:gd name="connsiteX36" fmla="*/ 6422 w 10000"/>
                <a:gd name="connsiteY36" fmla="*/ 1161 h 10000"/>
                <a:gd name="connsiteX37" fmla="*/ 6338 w 10000"/>
                <a:gd name="connsiteY37" fmla="*/ 1097 h 10000"/>
                <a:gd name="connsiteX38" fmla="*/ 6310 w 10000"/>
                <a:gd name="connsiteY38" fmla="*/ 1032 h 10000"/>
                <a:gd name="connsiteX39" fmla="*/ 6310 w 10000"/>
                <a:gd name="connsiteY39" fmla="*/ 1000 h 10000"/>
                <a:gd name="connsiteX40" fmla="*/ 6338 w 10000"/>
                <a:gd name="connsiteY40" fmla="*/ 968 h 10000"/>
                <a:gd name="connsiteX41" fmla="*/ 6395 w 10000"/>
                <a:gd name="connsiteY41" fmla="*/ 968 h 10000"/>
                <a:gd name="connsiteX42" fmla="*/ 6422 w 10000"/>
                <a:gd name="connsiteY42" fmla="*/ 903 h 10000"/>
                <a:gd name="connsiteX43" fmla="*/ 6451 w 10000"/>
                <a:gd name="connsiteY43" fmla="*/ 903 h 10000"/>
                <a:gd name="connsiteX44" fmla="*/ 6536 w 10000"/>
                <a:gd name="connsiteY44" fmla="*/ 903 h 10000"/>
                <a:gd name="connsiteX45" fmla="*/ 6648 w 10000"/>
                <a:gd name="connsiteY45" fmla="*/ 871 h 10000"/>
                <a:gd name="connsiteX46" fmla="*/ 6704 w 10000"/>
                <a:gd name="connsiteY46" fmla="*/ 871 h 10000"/>
                <a:gd name="connsiteX47" fmla="*/ 7155 w 10000"/>
                <a:gd name="connsiteY47" fmla="*/ 742 h 10000"/>
                <a:gd name="connsiteX48" fmla="*/ 7634 w 10000"/>
                <a:gd name="connsiteY48" fmla="*/ 613 h 10000"/>
                <a:gd name="connsiteX49" fmla="*/ 8197 w 10000"/>
                <a:gd name="connsiteY49" fmla="*/ 452 h 10000"/>
                <a:gd name="connsiteX50" fmla="*/ 8733 w 10000"/>
                <a:gd name="connsiteY50" fmla="*/ 323 h 10000"/>
                <a:gd name="connsiteX51" fmla="*/ 9211 w 10000"/>
                <a:gd name="connsiteY51" fmla="*/ 194 h 10000"/>
                <a:gd name="connsiteX52" fmla="*/ 9606 w 10000"/>
                <a:gd name="connsiteY52" fmla="*/ 65 h 10000"/>
                <a:gd name="connsiteX53" fmla="*/ 9888 w 10000"/>
                <a:gd name="connsiteY53" fmla="*/ 0 h 10000"/>
                <a:gd name="connsiteX54" fmla="*/ 9972 w 10000"/>
                <a:gd name="connsiteY54"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5550 w 10000"/>
                <a:gd name="connsiteY29" fmla="*/ 7290 h 10000"/>
                <a:gd name="connsiteX30" fmla="*/ 0 w 10000"/>
                <a:gd name="connsiteY30" fmla="*/ 10000 h 10000"/>
                <a:gd name="connsiteX31" fmla="*/ 5718 w 10000"/>
                <a:gd name="connsiteY31" fmla="*/ 5387 h 10000"/>
                <a:gd name="connsiteX32" fmla="*/ 7380 w 10000"/>
                <a:gd name="connsiteY32" fmla="*/ 2065 h 10000"/>
                <a:gd name="connsiteX33" fmla="*/ 7380 w 10000"/>
                <a:gd name="connsiteY33" fmla="*/ 2065 h 10000"/>
                <a:gd name="connsiteX34" fmla="*/ 7380 w 10000"/>
                <a:gd name="connsiteY34" fmla="*/ 2065 h 10000"/>
                <a:gd name="connsiteX35" fmla="*/ 6422 w 10000"/>
                <a:gd name="connsiteY35" fmla="*/ 1161 h 10000"/>
                <a:gd name="connsiteX36" fmla="*/ 6338 w 10000"/>
                <a:gd name="connsiteY36" fmla="*/ 1097 h 10000"/>
                <a:gd name="connsiteX37" fmla="*/ 6310 w 10000"/>
                <a:gd name="connsiteY37" fmla="*/ 1032 h 10000"/>
                <a:gd name="connsiteX38" fmla="*/ 6310 w 10000"/>
                <a:gd name="connsiteY38" fmla="*/ 1000 h 10000"/>
                <a:gd name="connsiteX39" fmla="*/ 6338 w 10000"/>
                <a:gd name="connsiteY39" fmla="*/ 968 h 10000"/>
                <a:gd name="connsiteX40" fmla="*/ 6395 w 10000"/>
                <a:gd name="connsiteY40" fmla="*/ 968 h 10000"/>
                <a:gd name="connsiteX41" fmla="*/ 6422 w 10000"/>
                <a:gd name="connsiteY41" fmla="*/ 903 h 10000"/>
                <a:gd name="connsiteX42" fmla="*/ 6451 w 10000"/>
                <a:gd name="connsiteY42" fmla="*/ 903 h 10000"/>
                <a:gd name="connsiteX43" fmla="*/ 6536 w 10000"/>
                <a:gd name="connsiteY43" fmla="*/ 903 h 10000"/>
                <a:gd name="connsiteX44" fmla="*/ 6648 w 10000"/>
                <a:gd name="connsiteY44" fmla="*/ 871 h 10000"/>
                <a:gd name="connsiteX45" fmla="*/ 6704 w 10000"/>
                <a:gd name="connsiteY45" fmla="*/ 871 h 10000"/>
                <a:gd name="connsiteX46" fmla="*/ 7155 w 10000"/>
                <a:gd name="connsiteY46" fmla="*/ 742 h 10000"/>
                <a:gd name="connsiteX47" fmla="*/ 7634 w 10000"/>
                <a:gd name="connsiteY47" fmla="*/ 613 h 10000"/>
                <a:gd name="connsiteX48" fmla="*/ 8197 w 10000"/>
                <a:gd name="connsiteY48" fmla="*/ 452 h 10000"/>
                <a:gd name="connsiteX49" fmla="*/ 8733 w 10000"/>
                <a:gd name="connsiteY49" fmla="*/ 323 h 10000"/>
                <a:gd name="connsiteX50" fmla="*/ 9211 w 10000"/>
                <a:gd name="connsiteY50" fmla="*/ 194 h 10000"/>
                <a:gd name="connsiteX51" fmla="*/ 9606 w 10000"/>
                <a:gd name="connsiteY51" fmla="*/ 65 h 10000"/>
                <a:gd name="connsiteX52" fmla="*/ 9888 w 10000"/>
                <a:gd name="connsiteY52" fmla="*/ 0 h 10000"/>
                <a:gd name="connsiteX53" fmla="*/ 9972 w 10000"/>
                <a:gd name="connsiteY53"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0 w 10000"/>
                <a:gd name="connsiteY29" fmla="*/ 10000 h 10000"/>
                <a:gd name="connsiteX30" fmla="*/ 5718 w 10000"/>
                <a:gd name="connsiteY30" fmla="*/ 5387 h 10000"/>
                <a:gd name="connsiteX31" fmla="*/ 7380 w 10000"/>
                <a:gd name="connsiteY31" fmla="*/ 2065 h 10000"/>
                <a:gd name="connsiteX32" fmla="*/ 7380 w 10000"/>
                <a:gd name="connsiteY32" fmla="*/ 2065 h 10000"/>
                <a:gd name="connsiteX33" fmla="*/ 7380 w 10000"/>
                <a:gd name="connsiteY33" fmla="*/ 2065 h 10000"/>
                <a:gd name="connsiteX34" fmla="*/ 6422 w 10000"/>
                <a:gd name="connsiteY34" fmla="*/ 1161 h 10000"/>
                <a:gd name="connsiteX35" fmla="*/ 6338 w 10000"/>
                <a:gd name="connsiteY35" fmla="*/ 1097 h 10000"/>
                <a:gd name="connsiteX36" fmla="*/ 6310 w 10000"/>
                <a:gd name="connsiteY36" fmla="*/ 1032 h 10000"/>
                <a:gd name="connsiteX37" fmla="*/ 6310 w 10000"/>
                <a:gd name="connsiteY37" fmla="*/ 1000 h 10000"/>
                <a:gd name="connsiteX38" fmla="*/ 6338 w 10000"/>
                <a:gd name="connsiteY38" fmla="*/ 968 h 10000"/>
                <a:gd name="connsiteX39" fmla="*/ 6395 w 10000"/>
                <a:gd name="connsiteY39" fmla="*/ 968 h 10000"/>
                <a:gd name="connsiteX40" fmla="*/ 6422 w 10000"/>
                <a:gd name="connsiteY40" fmla="*/ 903 h 10000"/>
                <a:gd name="connsiteX41" fmla="*/ 6451 w 10000"/>
                <a:gd name="connsiteY41" fmla="*/ 903 h 10000"/>
                <a:gd name="connsiteX42" fmla="*/ 6536 w 10000"/>
                <a:gd name="connsiteY42" fmla="*/ 903 h 10000"/>
                <a:gd name="connsiteX43" fmla="*/ 6648 w 10000"/>
                <a:gd name="connsiteY43" fmla="*/ 871 h 10000"/>
                <a:gd name="connsiteX44" fmla="*/ 6704 w 10000"/>
                <a:gd name="connsiteY44" fmla="*/ 871 h 10000"/>
                <a:gd name="connsiteX45" fmla="*/ 7155 w 10000"/>
                <a:gd name="connsiteY45" fmla="*/ 742 h 10000"/>
                <a:gd name="connsiteX46" fmla="*/ 7634 w 10000"/>
                <a:gd name="connsiteY46" fmla="*/ 613 h 10000"/>
                <a:gd name="connsiteX47" fmla="*/ 8197 w 10000"/>
                <a:gd name="connsiteY47" fmla="*/ 452 h 10000"/>
                <a:gd name="connsiteX48" fmla="*/ 8733 w 10000"/>
                <a:gd name="connsiteY48" fmla="*/ 323 h 10000"/>
                <a:gd name="connsiteX49" fmla="*/ 9211 w 10000"/>
                <a:gd name="connsiteY49" fmla="*/ 194 h 10000"/>
                <a:gd name="connsiteX50" fmla="*/ 9606 w 10000"/>
                <a:gd name="connsiteY50" fmla="*/ 65 h 10000"/>
                <a:gd name="connsiteX51" fmla="*/ 9888 w 10000"/>
                <a:gd name="connsiteY51" fmla="*/ 0 h 10000"/>
                <a:gd name="connsiteX52" fmla="*/ 9972 w 10000"/>
                <a:gd name="connsiteY52"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0 w 10000"/>
                <a:gd name="connsiteY29" fmla="*/ 10000 h 10000"/>
                <a:gd name="connsiteX30" fmla="*/ 5718 w 10000"/>
                <a:gd name="connsiteY30" fmla="*/ 5387 h 10000"/>
                <a:gd name="connsiteX31" fmla="*/ 7380 w 10000"/>
                <a:gd name="connsiteY31" fmla="*/ 2065 h 10000"/>
                <a:gd name="connsiteX32" fmla="*/ 7380 w 10000"/>
                <a:gd name="connsiteY32" fmla="*/ 2065 h 10000"/>
                <a:gd name="connsiteX33" fmla="*/ 7380 w 10000"/>
                <a:gd name="connsiteY33" fmla="*/ 2065 h 10000"/>
                <a:gd name="connsiteX34" fmla="*/ 6422 w 10000"/>
                <a:gd name="connsiteY34" fmla="*/ 1161 h 10000"/>
                <a:gd name="connsiteX35" fmla="*/ 6338 w 10000"/>
                <a:gd name="connsiteY35" fmla="*/ 1097 h 10000"/>
                <a:gd name="connsiteX36" fmla="*/ 6310 w 10000"/>
                <a:gd name="connsiteY36" fmla="*/ 1032 h 10000"/>
                <a:gd name="connsiteX37" fmla="*/ 6310 w 10000"/>
                <a:gd name="connsiteY37" fmla="*/ 1000 h 10000"/>
                <a:gd name="connsiteX38" fmla="*/ 6338 w 10000"/>
                <a:gd name="connsiteY38" fmla="*/ 968 h 10000"/>
                <a:gd name="connsiteX39" fmla="*/ 6395 w 10000"/>
                <a:gd name="connsiteY39" fmla="*/ 968 h 10000"/>
                <a:gd name="connsiteX40" fmla="*/ 6422 w 10000"/>
                <a:gd name="connsiteY40" fmla="*/ 903 h 10000"/>
                <a:gd name="connsiteX41" fmla="*/ 6451 w 10000"/>
                <a:gd name="connsiteY41" fmla="*/ 903 h 10000"/>
                <a:gd name="connsiteX42" fmla="*/ 6536 w 10000"/>
                <a:gd name="connsiteY42" fmla="*/ 903 h 10000"/>
                <a:gd name="connsiteX43" fmla="*/ 6648 w 10000"/>
                <a:gd name="connsiteY43" fmla="*/ 871 h 10000"/>
                <a:gd name="connsiteX44" fmla="*/ 6704 w 10000"/>
                <a:gd name="connsiteY44" fmla="*/ 871 h 10000"/>
                <a:gd name="connsiteX45" fmla="*/ 7155 w 10000"/>
                <a:gd name="connsiteY45" fmla="*/ 742 h 10000"/>
                <a:gd name="connsiteX46" fmla="*/ 7634 w 10000"/>
                <a:gd name="connsiteY46" fmla="*/ 613 h 10000"/>
                <a:gd name="connsiteX47" fmla="*/ 8197 w 10000"/>
                <a:gd name="connsiteY47" fmla="*/ 452 h 10000"/>
                <a:gd name="connsiteX48" fmla="*/ 8733 w 10000"/>
                <a:gd name="connsiteY48" fmla="*/ 323 h 10000"/>
                <a:gd name="connsiteX49" fmla="*/ 9211 w 10000"/>
                <a:gd name="connsiteY49" fmla="*/ 194 h 10000"/>
                <a:gd name="connsiteX50" fmla="*/ 9606 w 10000"/>
                <a:gd name="connsiteY50" fmla="*/ 65 h 10000"/>
                <a:gd name="connsiteX51" fmla="*/ 9888 w 10000"/>
                <a:gd name="connsiteY51" fmla="*/ 0 h 10000"/>
                <a:gd name="connsiteX52" fmla="*/ 9972 w 10000"/>
                <a:gd name="connsiteY52"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7296 w 10000"/>
                <a:gd name="connsiteY27" fmla="*/ 5613 h 10000"/>
                <a:gd name="connsiteX28" fmla="*/ 6451 w 10000"/>
                <a:gd name="connsiteY28" fmla="*/ 6484 h 10000"/>
                <a:gd name="connsiteX29" fmla="*/ 0 w 10000"/>
                <a:gd name="connsiteY29" fmla="*/ 10000 h 10000"/>
                <a:gd name="connsiteX30" fmla="*/ 5718 w 10000"/>
                <a:gd name="connsiteY30" fmla="*/ 5387 h 10000"/>
                <a:gd name="connsiteX31" fmla="*/ 7380 w 10000"/>
                <a:gd name="connsiteY31" fmla="*/ 2065 h 10000"/>
                <a:gd name="connsiteX32" fmla="*/ 7380 w 10000"/>
                <a:gd name="connsiteY32" fmla="*/ 2065 h 10000"/>
                <a:gd name="connsiteX33" fmla="*/ 7380 w 10000"/>
                <a:gd name="connsiteY33" fmla="*/ 2065 h 10000"/>
                <a:gd name="connsiteX34" fmla="*/ 6422 w 10000"/>
                <a:gd name="connsiteY34" fmla="*/ 1161 h 10000"/>
                <a:gd name="connsiteX35" fmla="*/ 6338 w 10000"/>
                <a:gd name="connsiteY35" fmla="*/ 1097 h 10000"/>
                <a:gd name="connsiteX36" fmla="*/ 6310 w 10000"/>
                <a:gd name="connsiteY36" fmla="*/ 1032 h 10000"/>
                <a:gd name="connsiteX37" fmla="*/ 6310 w 10000"/>
                <a:gd name="connsiteY37" fmla="*/ 1000 h 10000"/>
                <a:gd name="connsiteX38" fmla="*/ 6338 w 10000"/>
                <a:gd name="connsiteY38" fmla="*/ 968 h 10000"/>
                <a:gd name="connsiteX39" fmla="*/ 6395 w 10000"/>
                <a:gd name="connsiteY39" fmla="*/ 968 h 10000"/>
                <a:gd name="connsiteX40" fmla="*/ 6422 w 10000"/>
                <a:gd name="connsiteY40" fmla="*/ 903 h 10000"/>
                <a:gd name="connsiteX41" fmla="*/ 6451 w 10000"/>
                <a:gd name="connsiteY41" fmla="*/ 903 h 10000"/>
                <a:gd name="connsiteX42" fmla="*/ 6536 w 10000"/>
                <a:gd name="connsiteY42" fmla="*/ 903 h 10000"/>
                <a:gd name="connsiteX43" fmla="*/ 6648 w 10000"/>
                <a:gd name="connsiteY43" fmla="*/ 871 h 10000"/>
                <a:gd name="connsiteX44" fmla="*/ 6704 w 10000"/>
                <a:gd name="connsiteY44" fmla="*/ 871 h 10000"/>
                <a:gd name="connsiteX45" fmla="*/ 7155 w 10000"/>
                <a:gd name="connsiteY45" fmla="*/ 742 h 10000"/>
                <a:gd name="connsiteX46" fmla="*/ 7634 w 10000"/>
                <a:gd name="connsiteY46" fmla="*/ 613 h 10000"/>
                <a:gd name="connsiteX47" fmla="*/ 8197 w 10000"/>
                <a:gd name="connsiteY47" fmla="*/ 452 h 10000"/>
                <a:gd name="connsiteX48" fmla="*/ 8733 w 10000"/>
                <a:gd name="connsiteY48" fmla="*/ 323 h 10000"/>
                <a:gd name="connsiteX49" fmla="*/ 9211 w 10000"/>
                <a:gd name="connsiteY49" fmla="*/ 194 h 10000"/>
                <a:gd name="connsiteX50" fmla="*/ 9606 w 10000"/>
                <a:gd name="connsiteY50" fmla="*/ 65 h 10000"/>
                <a:gd name="connsiteX51" fmla="*/ 9888 w 10000"/>
                <a:gd name="connsiteY51" fmla="*/ 0 h 10000"/>
                <a:gd name="connsiteX52" fmla="*/ 9972 w 10000"/>
                <a:gd name="connsiteY52"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8085 w 10000"/>
                <a:gd name="connsiteY26" fmla="*/ 4548 h 10000"/>
                <a:gd name="connsiteX27" fmla="*/ 6451 w 10000"/>
                <a:gd name="connsiteY27" fmla="*/ 6484 h 10000"/>
                <a:gd name="connsiteX28" fmla="*/ 0 w 10000"/>
                <a:gd name="connsiteY28" fmla="*/ 10000 h 10000"/>
                <a:gd name="connsiteX29" fmla="*/ 5718 w 10000"/>
                <a:gd name="connsiteY29" fmla="*/ 5387 h 10000"/>
                <a:gd name="connsiteX30" fmla="*/ 7380 w 10000"/>
                <a:gd name="connsiteY30" fmla="*/ 2065 h 10000"/>
                <a:gd name="connsiteX31" fmla="*/ 7380 w 10000"/>
                <a:gd name="connsiteY31" fmla="*/ 2065 h 10000"/>
                <a:gd name="connsiteX32" fmla="*/ 7380 w 10000"/>
                <a:gd name="connsiteY32" fmla="*/ 2065 h 10000"/>
                <a:gd name="connsiteX33" fmla="*/ 6422 w 10000"/>
                <a:gd name="connsiteY33" fmla="*/ 1161 h 10000"/>
                <a:gd name="connsiteX34" fmla="*/ 6338 w 10000"/>
                <a:gd name="connsiteY34" fmla="*/ 1097 h 10000"/>
                <a:gd name="connsiteX35" fmla="*/ 6310 w 10000"/>
                <a:gd name="connsiteY35" fmla="*/ 1032 h 10000"/>
                <a:gd name="connsiteX36" fmla="*/ 6310 w 10000"/>
                <a:gd name="connsiteY36" fmla="*/ 1000 h 10000"/>
                <a:gd name="connsiteX37" fmla="*/ 6338 w 10000"/>
                <a:gd name="connsiteY37" fmla="*/ 968 h 10000"/>
                <a:gd name="connsiteX38" fmla="*/ 6395 w 10000"/>
                <a:gd name="connsiteY38" fmla="*/ 968 h 10000"/>
                <a:gd name="connsiteX39" fmla="*/ 6422 w 10000"/>
                <a:gd name="connsiteY39" fmla="*/ 903 h 10000"/>
                <a:gd name="connsiteX40" fmla="*/ 6451 w 10000"/>
                <a:gd name="connsiteY40" fmla="*/ 903 h 10000"/>
                <a:gd name="connsiteX41" fmla="*/ 6536 w 10000"/>
                <a:gd name="connsiteY41" fmla="*/ 903 h 10000"/>
                <a:gd name="connsiteX42" fmla="*/ 6648 w 10000"/>
                <a:gd name="connsiteY42" fmla="*/ 871 h 10000"/>
                <a:gd name="connsiteX43" fmla="*/ 6704 w 10000"/>
                <a:gd name="connsiteY43" fmla="*/ 871 h 10000"/>
                <a:gd name="connsiteX44" fmla="*/ 7155 w 10000"/>
                <a:gd name="connsiteY44" fmla="*/ 742 h 10000"/>
                <a:gd name="connsiteX45" fmla="*/ 7634 w 10000"/>
                <a:gd name="connsiteY45" fmla="*/ 613 h 10000"/>
                <a:gd name="connsiteX46" fmla="*/ 8197 w 10000"/>
                <a:gd name="connsiteY46" fmla="*/ 452 h 10000"/>
                <a:gd name="connsiteX47" fmla="*/ 8733 w 10000"/>
                <a:gd name="connsiteY47" fmla="*/ 323 h 10000"/>
                <a:gd name="connsiteX48" fmla="*/ 9211 w 10000"/>
                <a:gd name="connsiteY48" fmla="*/ 194 h 10000"/>
                <a:gd name="connsiteX49" fmla="*/ 9606 w 10000"/>
                <a:gd name="connsiteY49" fmla="*/ 65 h 10000"/>
                <a:gd name="connsiteX50" fmla="*/ 9888 w 10000"/>
                <a:gd name="connsiteY50" fmla="*/ 0 h 10000"/>
                <a:gd name="connsiteX51" fmla="*/ 9972 w 10000"/>
                <a:gd name="connsiteY51"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6451 w 10000"/>
                <a:gd name="connsiteY26" fmla="*/ 6484 h 10000"/>
                <a:gd name="connsiteX27" fmla="*/ 0 w 10000"/>
                <a:gd name="connsiteY27" fmla="*/ 10000 h 10000"/>
                <a:gd name="connsiteX28" fmla="*/ 5718 w 10000"/>
                <a:gd name="connsiteY28" fmla="*/ 5387 h 10000"/>
                <a:gd name="connsiteX29" fmla="*/ 7380 w 10000"/>
                <a:gd name="connsiteY29" fmla="*/ 2065 h 10000"/>
                <a:gd name="connsiteX30" fmla="*/ 7380 w 10000"/>
                <a:gd name="connsiteY30" fmla="*/ 2065 h 10000"/>
                <a:gd name="connsiteX31" fmla="*/ 7380 w 10000"/>
                <a:gd name="connsiteY31" fmla="*/ 2065 h 10000"/>
                <a:gd name="connsiteX32" fmla="*/ 6422 w 10000"/>
                <a:gd name="connsiteY32" fmla="*/ 1161 h 10000"/>
                <a:gd name="connsiteX33" fmla="*/ 6338 w 10000"/>
                <a:gd name="connsiteY33" fmla="*/ 1097 h 10000"/>
                <a:gd name="connsiteX34" fmla="*/ 6310 w 10000"/>
                <a:gd name="connsiteY34" fmla="*/ 1032 h 10000"/>
                <a:gd name="connsiteX35" fmla="*/ 6310 w 10000"/>
                <a:gd name="connsiteY35" fmla="*/ 1000 h 10000"/>
                <a:gd name="connsiteX36" fmla="*/ 6338 w 10000"/>
                <a:gd name="connsiteY36" fmla="*/ 968 h 10000"/>
                <a:gd name="connsiteX37" fmla="*/ 6395 w 10000"/>
                <a:gd name="connsiteY37" fmla="*/ 968 h 10000"/>
                <a:gd name="connsiteX38" fmla="*/ 6422 w 10000"/>
                <a:gd name="connsiteY38" fmla="*/ 903 h 10000"/>
                <a:gd name="connsiteX39" fmla="*/ 6451 w 10000"/>
                <a:gd name="connsiteY39" fmla="*/ 903 h 10000"/>
                <a:gd name="connsiteX40" fmla="*/ 6536 w 10000"/>
                <a:gd name="connsiteY40" fmla="*/ 903 h 10000"/>
                <a:gd name="connsiteX41" fmla="*/ 6648 w 10000"/>
                <a:gd name="connsiteY41" fmla="*/ 871 h 10000"/>
                <a:gd name="connsiteX42" fmla="*/ 6704 w 10000"/>
                <a:gd name="connsiteY42" fmla="*/ 871 h 10000"/>
                <a:gd name="connsiteX43" fmla="*/ 7155 w 10000"/>
                <a:gd name="connsiteY43" fmla="*/ 742 h 10000"/>
                <a:gd name="connsiteX44" fmla="*/ 7634 w 10000"/>
                <a:gd name="connsiteY44" fmla="*/ 613 h 10000"/>
                <a:gd name="connsiteX45" fmla="*/ 8197 w 10000"/>
                <a:gd name="connsiteY45" fmla="*/ 452 h 10000"/>
                <a:gd name="connsiteX46" fmla="*/ 8733 w 10000"/>
                <a:gd name="connsiteY46" fmla="*/ 323 h 10000"/>
                <a:gd name="connsiteX47" fmla="*/ 9211 w 10000"/>
                <a:gd name="connsiteY47" fmla="*/ 194 h 10000"/>
                <a:gd name="connsiteX48" fmla="*/ 9606 w 10000"/>
                <a:gd name="connsiteY48" fmla="*/ 65 h 10000"/>
                <a:gd name="connsiteX49" fmla="*/ 9888 w 10000"/>
                <a:gd name="connsiteY49" fmla="*/ 0 h 10000"/>
                <a:gd name="connsiteX50" fmla="*/ 9972 w 10000"/>
                <a:gd name="connsiteY50"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6451 w 10000"/>
                <a:gd name="connsiteY26" fmla="*/ 6484 h 10000"/>
                <a:gd name="connsiteX27" fmla="*/ 0 w 10000"/>
                <a:gd name="connsiteY27" fmla="*/ 10000 h 10000"/>
                <a:gd name="connsiteX28" fmla="*/ 5718 w 10000"/>
                <a:gd name="connsiteY28" fmla="*/ 5387 h 10000"/>
                <a:gd name="connsiteX29" fmla="*/ 7380 w 10000"/>
                <a:gd name="connsiteY29" fmla="*/ 2065 h 10000"/>
                <a:gd name="connsiteX30" fmla="*/ 7380 w 10000"/>
                <a:gd name="connsiteY30" fmla="*/ 2065 h 10000"/>
                <a:gd name="connsiteX31" fmla="*/ 7380 w 10000"/>
                <a:gd name="connsiteY31" fmla="*/ 2065 h 10000"/>
                <a:gd name="connsiteX32" fmla="*/ 6422 w 10000"/>
                <a:gd name="connsiteY32" fmla="*/ 1161 h 10000"/>
                <a:gd name="connsiteX33" fmla="*/ 6338 w 10000"/>
                <a:gd name="connsiteY33" fmla="*/ 1097 h 10000"/>
                <a:gd name="connsiteX34" fmla="*/ 6310 w 10000"/>
                <a:gd name="connsiteY34" fmla="*/ 1032 h 10000"/>
                <a:gd name="connsiteX35" fmla="*/ 6310 w 10000"/>
                <a:gd name="connsiteY35" fmla="*/ 1000 h 10000"/>
                <a:gd name="connsiteX36" fmla="*/ 6338 w 10000"/>
                <a:gd name="connsiteY36" fmla="*/ 968 h 10000"/>
                <a:gd name="connsiteX37" fmla="*/ 6395 w 10000"/>
                <a:gd name="connsiteY37" fmla="*/ 968 h 10000"/>
                <a:gd name="connsiteX38" fmla="*/ 6422 w 10000"/>
                <a:gd name="connsiteY38" fmla="*/ 903 h 10000"/>
                <a:gd name="connsiteX39" fmla="*/ 6451 w 10000"/>
                <a:gd name="connsiteY39" fmla="*/ 903 h 10000"/>
                <a:gd name="connsiteX40" fmla="*/ 6536 w 10000"/>
                <a:gd name="connsiteY40" fmla="*/ 903 h 10000"/>
                <a:gd name="connsiteX41" fmla="*/ 6648 w 10000"/>
                <a:gd name="connsiteY41" fmla="*/ 871 h 10000"/>
                <a:gd name="connsiteX42" fmla="*/ 6704 w 10000"/>
                <a:gd name="connsiteY42" fmla="*/ 871 h 10000"/>
                <a:gd name="connsiteX43" fmla="*/ 7155 w 10000"/>
                <a:gd name="connsiteY43" fmla="*/ 742 h 10000"/>
                <a:gd name="connsiteX44" fmla="*/ 7634 w 10000"/>
                <a:gd name="connsiteY44" fmla="*/ 613 h 10000"/>
                <a:gd name="connsiteX45" fmla="*/ 8197 w 10000"/>
                <a:gd name="connsiteY45" fmla="*/ 452 h 10000"/>
                <a:gd name="connsiteX46" fmla="*/ 8733 w 10000"/>
                <a:gd name="connsiteY46" fmla="*/ 323 h 10000"/>
                <a:gd name="connsiteX47" fmla="*/ 9211 w 10000"/>
                <a:gd name="connsiteY47" fmla="*/ 194 h 10000"/>
                <a:gd name="connsiteX48" fmla="*/ 9606 w 10000"/>
                <a:gd name="connsiteY48" fmla="*/ 65 h 10000"/>
                <a:gd name="connsiteX49" fmla="*/ 9888 w 10000"/>
                <a:gd name="connsiteY49" fmla="*/ 0 h 10000"/>
                <a:gd name="connsiteX50" fmla="*/ 9972 w 10000"/>
                <a:gd name="connsiteY50"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6451 w 10000"/>
                <a:gd name="connsiteY26" fmla="*/ 6484 h 10000"/>
                <a:gd name="connsiteX27" fmla="*/ 0 w 10000"/>
                <a:gd name="connsiteY27" fmla="*/ 10000 h 10000"/>
                <a:gd name="connsiteX28" fmla="*/ 5718 w 10000"/>
                <a:gd name="connsiteY28" fmla="*/ 5387 h 10000"/>
                <a:gd name="connsiteX29" fmla="*/ 7380 w 10000"/>
                <a:gd name="connsiteY29" fmla="*/ 2065 h 10000"/>
                <a:gd name="connsiteX30" fmla="*/ 7380 w 10000"/>
                <a:gd name="connsiteY30" fmla="*/ 2065 h 10000"/>
                <a:gd name="connsiteX31" fmla="*/ 7380 w 10000"/>
                <a:gd name="connsiteY31" fmla="*/ 2065 h 10000"/>
                <a:gd name="connsiteX32" fmla="*/ 6422 w 10000"/>
                <a:gd name="connsiteY32" fmla="*/ 1161 h 10000"/>
                <a:gd name="connsiteX33" fmla="*/ 6338 w 10000"/>
                <a:gd name="connsiteY33" fmla="*/ 1097 h 10000"/>
                <a:gd name="connsiteX34" fmla="*/ 6310 w 10000"/>
                <a:gd name="connsiteY34" fmla="*/ 1032 h 10000"/>
                <a:gd name="connsiteX35" fmla="*/ 6310 w 10000"/>
                <a:gd name="connsiteY35" fmla="*/ 1000 h 10000"/>
                <a:gd name="connsiteX36" fmla="*/ 6338 w 10000"/>
                <a:gd name="connsiteY36" fmla="*/ 968 h 10000"/>
                <a:gd name="connsiteX37" fmla="*/ 6395 w 10000"/>
                <a:gd name="connsiteY37" fmla="*/ 968 h 10000"/>
                <a:gd name="connsiteX38" fmla="*/ 6422 w 10000"/>
                <a:gd name="connsiteY38" fmla="*/ 903 h 10000"/>
                <a:gd name="connsiteX39" fmla="*/ 6451 w 10000"/>
                <a:gd name="connsiteY39" fmla="*/ 903 h 10000"/>
                <a:gd name="connsiteX40" fmla="*/ 6536 w 10000"/>
                <a:gd name="connsiteY40" fmla="*/ 903 h 10000"/>
                <a:gd name="connsiteX41" fmla="*/ 6648 w 10000"/>
                <a:gd name="connsiteY41" fmla="*/ 871 h 10000"/>
                <a:gd name="connsiteX42" fmla="*/ 6704 w 10000"/>
                <a:gd name="connsiteY42" fmla="*/ 871 h 10000"/>
                <a:gd name="connsiteX43" fmla="*/ 7155 w 10000"/>
                <a:gd name="connsiteY43" fmla="*/ 742 h 10000"/>
                <a:gd name="connsiteX44" fmla="*/ 7634 w 10000"/>
                <a:gd name="connsiteY44" fmla="*/ 613 h 10000"/>
                <a:gd name="connsiteX45" fmla="*/ 8197 w 10000"/>
                <a:gd name="connsiteY45" fmla="*/ 452 h 10000"/>
                <a:gd name="connsiteX46" fmla="*/ 8733 w 10000"/>
                <a:gd name="connsiteY46" fmla="*/ 323 h 10000"/>
                <a:gd name="connsiteX47" fmla="*/ 9211 w 10000"/>
                <a:gd name="connsiteY47" fmla="*/ 194 h 10000"/>
                <a:gd name="connsiteX48" fmla="*/ 9606 w 10000"/>
                <a:gd name="connsiteY48" fmla="*/ 65 h 10000"/>
                <a:gd name="connsiteX49" fmla="*/ 9888 w 10000"/>
                <a:gd name="connsiteY49" fmla="*/ 0 h 10000"/>
                <a:gd name="connsiteX50" fmla="*/ 9972 w 10000"/>
                <a:gd name="connsiteY50"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6451 w 10000"/>
                <a:gd name="connsiteY26" fmla="*/ 6484 h 10000"/>
                <a:gd name="connsiteX27" fmla="*/ 0 w 10000"/>
                <a:gd name="connsiteY27" fmla="*/ 10000 h 10000"/>
                <a:gd name="connsiteX28" fmla="*/ 5718 w 10000"/>
                <a:gd name="connsiteY28" fmla="*/ 5387 h 10000"/>
                <a:gd name="connsiteX29" fmla="*/ 7380 w 10000"/>
                <a:gd name="connsiteY29" fmla="*/ 2065 h 10000"/>
                <a:gd name="connsiteX30" fmla="*/ 7380 w 10000"/>
                <a:gd name="connsiteY30" fmla="*/ 2065 h 10000"/>
                <a:gd name="connsiteX31" fmla="*/ 7380 w 10000"/>
                <a:gd name="connsiteY31" fmla="*/ 2065 h 10000"/>
                <a:gd name="connsiteX32" fmla="*/ 6422 w 10000"/>
                <a:gd name="connsiteY32" fmla="*/ 1161 h 10000"/>
                <a:gd name="connsiteX33" fmla="*/ 6338 w 10000"/>
                <a:gd name="connsiteY33" fmla="*/ 1097 h 10000"/>
                <a:gd name="connsiteX34" fmla="*/ 6310 w 10000"/>
                <a:gd name="connsiteY34" fmla="*/ 1032 h 10000"/>
                <a:gd name="connsiteX35" fmla="*/ 6310 w 10000"/>
                <a:gd name="connsiteY35" fmla="*/ 1000 h 10000"/>
                <a:gd name="connsiteX36" fmla="*/ 6338 w 10000"/>
                <a:gd name="connsiteY36" fmla="*/ 968 h 10000"/>
                <a:gd name="connsiteX37" fmla="*/ 6395 w 10000"/>
                <a:gd name="connsiteY37" fmla="*/ 968 h 10000"/>
                <a:gd name="connsiteX38" fmla="*/ 6422 w 10000"/>
                <a:gd name="connsiteY38" fmla="*/ 903 h 10000"/>
                <a:gd name="connsiteX39" fmla="*/ 6451 w 10000"/>
                <a:gd name="connsiteY39" fmla="*/ 903 h 10000"/>
                <a:gd name="connsiteX40" fmla="*/ 6536 w 10000"/>
                <a:gd name="connsiteY40" fmla="*/ 903 h 10000"/>
                <a:gd name="connsiteX41" fmla="*/ 6648 w 10000"/>
                <a:gd name="connsiteY41" fmla="*/ 871 h 10000"/>
                <a:gd name="connsiteX42" fmla="*/ 6704 w 10000"/>
                <a:gd name="connsiteY42" fmla="*/ 871 h 10000"/>
                <a:gd name="connsiteX43" fmla="*/ 7155 w 10000"/>
                <a:gd name="connsiteY43" fmla="*/ 742 h 10000"/>
                <a:gd name="connsiteX44" fmla="*/ 7634 w 10000"/>
                <a:gd name="connsiteY44" fmla="*/ 613 h 10000"/>
                <a:gd name="connsiteX45" fmla="*/ 8197 w 10000"/>
                <a:gd name="connsiteY45" fmla="*/ 452 h 10000"/>
                <a:gd name="connsiteX46" fmla="*/ 8733 w 10000"/>
                <a:gd name="connsiteY46" fmla="*/ 323 h 10000"/>
                <a:gd name="connsiteX47" fmla="*/ 9211 w 10000"/>
                <a:gd name="connsiteY47" fmla="*/ 194 h 10000"/>
                <a:gd name="connsiteX48" fmla="*/ 9606 w 10000"/>
                <a:gd name="connsiteY48" fmla="*/ 65 h 10000"/>
                <a:gd name="connsiteX49" fmla="*/ 9888 w 10000"/>
                <a:gd name="connsiteY49" fmla="*/ 0 h 10000"/>
                <a:gd name="connsiteX50" fmla="*/ 9972 w 10000"/>
                <a:gd name="connsiteY50"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845 w 10000"/>
                <a:gd name="connsiteY24" fmla="*/ 3355 h 10000"/>
                <a:gd name="connsiteX25" fmla="*/ 8789 w 10000"/>
                <a:gd name="connsiteY25" fmla="*/ 3323 h 10000"/>
                <a:gd name="connsiteX26" fmla="*/ 6451 w 10000"/>
                <a:gd name="connsiteY26" fmla="*/ 6484 h 10000"/>
                <a:gd name="connsiteX27" fmla="*/ 0 w 10000"/>
                <a:gd name="connsiteY27" fmla="*/ 10000 h 10000"/>
                <a:gd name="connsiteX28" fmla="*/ 5718 w 10000"/>
                <a:gd name="connsiteY28" fmla="*/ 5387 h 10000"/>
                <a:gd name="connsiteX29" fmla="*/ 7380 w 10000"/>
                <a:gd name="connsiteY29" fmla="*/ 2065 h 10000"/>
                <a:gd name="connsiteX30" fmla="*/ 7380 w 10000"/>
                <a:gd name="connsiteY30" fmla="*/ 2065 h 10000"/>
                <a:gd name="connsiteX31" fmla="*/ 7380 w 10000"/>
                <a:gd name="connsiteY31" fmla="*/ 2065 h 10000"/>
                <a:gd name="connsiteX32" fmla="*/ 6422 w 10000"/>
                <a:gd name="connsiteY32" fmla="*/ 1161 h 10000"/>
                <a:gd name="connsiteX33" fmla="*/ 6338 w 10000"/>
                <a:gd name="connsiteY33" fmla="*/ 1097 h 10000"/>
                <a:gd name="connsiteX34" fmla="*/ 6310 w 10000"/>
                <a:gd name="connsiteY34" fmla="*/ 1032 h 10000"/>
                <a:gd name="connsiteX35" fmla="*/ 6310 w 10000"/>
                <a:gd name="connsiteY35" fmla="*/ 1000 h 10000"/>
                <a:gd name="connsiteX36" fmla="*/ 6338 w 10000"/>
                <a:gd name="connsiteY36" fmla="*/ 968 h 10000"/>
                <a:gd name="connsiteX37" fmla="*/ 6395 w 10000"/>
                <a:gd name="connsiteY37" fmla="*/ 968 h 10000"/>
                <a:gd name="connsiteX38" fmla="*/ 6422 w 10000"/>
                <a:gd name="connsiteY38" fmla="*/ 903 h 10000"/>
                <a:gd name="connsiteX39" fmla="*/ 6451 w 10000"/>
                <a:gd name="connsiteY39" fmla="*/ 903 h 10000"/>
                <a:gd name="connsiteX40" fmla="*/ 6536 w 10000"/>
                <a:gd name="connsiteY40" fmla="*/ 903 h 10000"/>
                <a:gd name="connsiteX41" fmla="*/ 6648 w 10000"/>
                <a:gd name="connsiteY41" fmla="*/ 871 h 10000"/>
                <a:gd name="connsiteX42" fmla="*/ 6704 w 10000"/>
                <a:gd name="connsiteY42" fmla="*/ 871 h 10000"/>
                <a:gd name="connsiteX43" fmla="*/ 7155 w 10000"/>
                <a:gd name="connsiteY43" fmla="*/ 742 h 10000"/>
                <a:gd name="connsiteX44" fmla="*/ 7634 w 10000"/>
                <a:gd name="connsiteY44" fmla="*/ 613 h 10000"/>
                <a:gd name="connsiteX45" fmla="*/ 8197 w 10000"/>
                <a:gd name="connsiteY45" fmla="*/ 452 h 10000"/>
                <a:gd name="connsiteX46" fmla="*/ 8733 w 10000"/>
                <a:gd name="connsiteY46" fmla="*/ 323 h 10000"/>
                <a:gd name="connsiteX47" fmla="*/ 9211 w 10000"/>
                <a:gd name="connsiteY47" fmla="*/ 194 h 10000"/>
                <a:gd name="connsiteX48" fmla="*/ 9606 w 10000"/>
                <a:gd name="connsiteY48" fmla="*/ 65 h 10000"/>
                <a:gd name="connsiteX49" fmla="*/ 9888 w 10000"/>
                <a:gd name="connsiteY49" fmla="*/ 0 h 10000"/>
                <a:gd name="connsiteX50" fmla="*/ 9972 w 10000"/>
                <a:gd name="connsiteY50"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9014 w 10000"/>
                <a:gd name="connsiteY23" fmla="*/ 3548 h 10000"/>
                <a:gd name="connsiteX24" fmla="*/ 8789 w 10000"/>
                <a:gd name="connsiteY24" fmla="*/ 3323 h 10000"/>
                <a:gd name="connsiteX25" fmla="*/ 6451 w 10000"/>
                <a:gd name="connsiteY25" fmla="*/ 6484 h 10000"/>
                <a:gd name="connsiteX26" fmla="*/ 0 w 10000"/>
                <a:gd name="connsiteY26" fmla="*/ 10000 h 10000"/>
                <a:gd name="connsiteX27" fmla="*/ 5718 w 10000"/>
                <a:gd name="connsiteY27" fmla="*/ 5387 h 10000"/>
                <a:gd name="connsiteX28" fmla="*/ 7380 w 10000"/>
                <a:gd name="connsiteY28" fmla="*/ 2065 h 10000"/>
                <a:gd name="connsiteX29" fmla="*/ 7380 w 10000"/>
                <a:gd name="connsiteY29" fmla="*/ 2065 h 10000"/>
                <a:gd name="connsiteX30" fmla="*/ 7380 w 10000"/>
                <a:gd name="connsiteY30" fmla="*/ 2065 h 10000"/>
                <a:gd name="connsiteX31" fmla="*/ 6422 w 10000"/>
                <a:gd name="connsiteY31" fmla="*/ 1161 h 10000"/>
                <a:gd name="connsiteX32" fmla="*/ 6338 w 10000"/>
                <a:gd name="connsiteY32" fmla="*/ 1097 h 10000"/>
                <a:gd name="connsiteX33" fmla="*/ 6310 w 10000"/>
                <a:gd name="connsiteY33" fmla="*/ 1032 h 10000"/>
                <a:gd name="connsiteX34" fmla="*/ 6310 w 10000"/>
                <a:gd name="connsiteY34" fmla="*/ 1000 h 10000"/>
                <a:gd name="connsiteX35" fmla="*/ 6338 w 10000"/>
                <a:gd name="connsiteY35" fmla="*/ 968 h 10000"/>
                <a:gd name="connsiteX36" fmla="*/ 6395 w 10000"/>
                <a:gd name="connsiteY36" fmla="*/ 968 h 10000"/>
                <a:gd name="connsiteX37" fmla="*/ 6422 w 10000"/>
                <a:gd name="connsiteY37" fmla="*/ 903 h 10000"/>
                <a:gd name="connsiteX38" fmla="*/ 6451 w 10000"/>
                <a:gd name="connsiteY38" fmla="*/ 903 h 10000"/>
                <a:gd name="connsiteX39" fmla="*/ 6536 w 10000"/>
                <a:gd name="connsiteY39" fmla="*/ 903 h 10000"/>
                <a:gd name="connsiteX40" fmla="*/ 6648 w 10000"/>
                <a:gd name="connsiteY40" fmla="*/ 871 h 10000"/>
                <a:gd name="connsiteX41" fmla="*/ 6704 w 10000"/>
                <a:gd name="connsiteY41" fmla="*/ 871 h 10000"/>
                <a:gd name="connsiteX42" fmla="*/ 7155 w 10000"/>
                <a:gd name="connsiteY42" fmla="*/ 742 h 10000"/>
                <a:gd name="connsiteX43" fmla="*/ 7634 w 10000"/>
                <a:gd name="connsiteY43" fmla="*/ 613 h 10000"/>
                <a:gd name="connsiteX44" fmla="*/ 8197 w 10000"/>
                <a:gd name="connsiteY44" fmla="*/ 452 h 10000"/>
                <a:gd name="connsiteX45" fmla="*/ 8733 w 10000"/>
                <a:gd name="connsiteY45" fmla="*/ 323 h 10000"/>
                <a:gd name="connsiteX46" fmla="*/ 9211 w 10000"/>
                <a:gd name="connsiteY46" fmla="*/ 194 h 10000"/>
                <a:gd name="connsiteX47" fmla="*/ 9606 w 10000"/>
                <a:gd name="connsiteY47" fmla="*/ 65 h 10000"/>
                <a:gd name="connsiteX48" fmla="*/ 9888 w 10000"/>
                <a:gd name="connsiteY48" fmla="*/ 0 h 10000"/>
                <a:gd name="connsiteX49" fmla="*/ 9972 w 10000"/>
                <a:gd name="connsiteY49"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9211 w 10000"/>
                <a:gd name="connsiteY22" fmla="*/ 3742 h 10000"/>
                <a:gd name="connsiteX23" fmla="*/ 8789 w 10000"/>
                <a:gd name="connsiteY23" fmla="*/ 3323 h 10000"/>
                <a:gd name="connsiteX24" fmla="*/ 6451 w 10000"/>
                <a:gd name="connsiteY24" fmla="*/ 6484 h 10000"/>
                <a:gd name="connsiteX25" fmla="*/ 0 w 10000"/>
                <a:gd name="connsiteY25" fmla="*/ 10000 h 10000"/>
                <a:gd name="connsiteX26" fmla="*/ 5718 w 10000"/>
                <a:gd name="connsiteY26" fmla="*/ 5387 h 10000"/>
                <a:gd name="connsiteX27" fmla="*/ 7380 w 10000"/>
                <a:gd name="connsiteY27" fmla="*/ 2065 h 10000"/>
                <a:gd name="connsiteX28" fmla="*/ 7380 w 10000"/>
                <a:gd name="connsiteY28" fmla="*/ 2065 h 10000"/>
                <a:gd name="connsiteX29" fmla="*/ 7380 w 10000"/>
                <a:gd name="connsiteY29" fmla="*/ 2065 h 10000"/>
                <a:gd name="connsiteX30" fmla="*/ 6422 w 10000"/>
                <a:gd name="connsiteY30" fmla="*/ 1161 h 10000"/>
                <a:gd name="connsiteX31" fmla="*/ 6338 w 10000"/>
                <a:gd name="connsiteY31" fmla="*/ 1097 h 10000"/>
                <a:gd name="connsiteX32" fmla="*/ 6310 w 10000"/>
                <a:gd name="connsiteY32" fmla="*/ 1032 h 10000"/>
                <a:gd name="connsiteX33" fmla="*/ 6310 w 10000"/>
                <a:gd name="connsiteY33" fmla="*/ 1000 h 10000"/>
                <a:gd name="connsiteX34" fmla="*/ 6338 w 10000"/>
                <a:gd name="connsiteY34" fmla="*/ 968 h 10000"/>
                <a:gd name="connsiteX35" fmla="*/ 6395 w 10000"/>
                <a:gd name="connsiteY35" fmla="*/ 968 h 10000"/>
                <a:gd name="connsiteX36" fmla="*/ 6422 w 10000"/>
                <a:gd name="connsiteY36" fmla="*/ 903 h 10000"/>
                <a:gd name="connsiteX37" fmla="*/ 6451 w 10000"/>
                <a:gd name="connsiteY37" fmla="*/ 903 h 10000"/>
                <a:gd name="connsiteX38" fmla="*/ 6536 w 10000"/>
                <a:gd name="connsiteY38" fmla="*/ 903 h 10000"/>
                <a:gd name="connsiteX39" fmla="*/ 6648 w 10000"/>
                <a:gd name="connsiteY39" fmla="*/ 871 h 10000"/>
                <a:gd name="connsiteX40" fmla="*/ 6704 w 10000"/>
                <a:gd name="connsiteY40" fmla="*/ 871 h 10000"/>
                <a:gd name="connsiteX41" fmla="*/ 7155 w 10000"/>
                <a:gd name="connsiteY41" fmla="*/ 742 h 10000"/>
                <a:gd name="connsiteX42" fmla="*/ 7634 w 10000"/>
                <a:gd name="connsiteY42" fmla="*/ 613 h 10000"/>
                <a:gd name="connsiteX43" fmla="*/ 8197 w 10000"/>
                <a:gd name="connsiteY43" fmla="*/ 452 h 10000"/>
                <a:gd name="connsiteX44" fmla="*/ 8733 w 10000"/>
                <a:gd name="connsiteY44" fmla="*/ 323 h 10000"/>
                <a:gd name="connsiteX45" fmla="*/ 9211 w 10000"/>
                <a:gd name="connsiteY45" fmla="*/ 194 h 10000"/>
                <a:gd name="connsiteX46" fmla="*/ 9606 w 10000"/>
                <a:gd name="connsiteY46" fmla="*/ 65 h 10000"/>
                <a:gd name="connsiteX47" fmla="*/ 9888 w 10000"/>
                <a:gd name="connsiteY47" fmla="*/ 0 h 10000"/>
                <a:gd name="connsiteX48" fmla="*/ 9972 w 10000"/>
                <a:gd name="connsiteY48"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9493 w 10000"/>
                <a:gd name="connsiteY21" fmla="*/ 3968 h 10000"/>
                <a:gd name="connsiteX22" fmla="*/ 8789 w 10000"/>
                <a:gd name="connsiteY22" fmla="*/ 3323 h 10000"/>
                <a:gd name="connsiteX23" fmla="*/ 6451 w 10000"/>
                <a:gd name="connsiteY23" fmla="*/ 6484 h 10000"/>
                <a:gd name="connsiteX24" fmla="*/ 0 w 10000"/>
                <a:gd name="connsiteY24" fmla="*/ 10000 h 10000"/>
                <a:gd name="connsiteX25" fmla="*/ 5718 w 10000"/>
                <a:gd name="connsiteY25" fmla="*/ 5387 h 10000"/>
                <a:gd name="connsiteX26" fmla="*/ 7380 w 10000"/>
                <a:gd name="connsiteY26" fmla="*/ 2065 h 10000"/>
                <a:gd name="connsiteX27" fmla="*/ 7380 w 10000"/>
                <a:gd name="connsiteY27" fmla="*/ 2065 h 10000"/>
                <a:gd name="connsiteX28" fmla="*/ 7380 w 10000"/>
                <a:gd name="connsiteY28" fmla="*/ 2065 h 10000"/>
                <a:gd name="connsiteX29" fmla="*/ 6422 w 10000"/>
                <a:gd name="connsiteY29" fmla="*/ 1161 h 10000"/>
                <a:gd name="connsiteX30" fmla="*/ 6338 w 10000"/>
                <a:gd name="connsiteY30" fmla="*/ 1097 h 10000"/>
                <a:gd name="connsiteX31" fmla="*/ 6310 w 10000"/>
                <a:gd name="connsiteY31" fmla="*/ 1032 h 10000"/>
                <a:gd name="connsiteX32" fmla="*/ 6310 w 10000"/>
                <a:gd name="connsiteY32" fmla="*/ 1000 h 10000"/>
                <a:gd name="connsiteX33" fmla="*/ 6338 w 10000"/>
                <a:gd name="connsiteY33" fmla="*/ 968 h 10000"/>
                <a:gd name="connsiteX34" fmla="*/ 6395 w 10000"/>
                <a:gd name="connsiteY34" fmla="*/ 968 h 10000"/>
                <a:gd name="connsiteX35" fmla="*/ 6422 w 10000"/>
                <a:gd name="connsiteY35" fmla="*/ 903 h 10000"/>
                <a:gd name="connsiteX36" fmla="*/ 6451 w 10000"/>
                <a:gd name="connsiteY36" fmla="*/ 903 h 10000"/>
                <a:gd name="connsiteX37" fmla="*/ 6536 w 10000"/>
                <a:gd name="connsiteY37" fmla="*/ 903 h 10000"/>
                <a:gd name="connsiteX38" fmla="*/ 6648 w 10000"/>
                <a:gd name="connsiteY38" fmla="*/ 871 h 10000"/>
                <a:gd name="connsiteX39" fmla="*/ 6704 w 10000"/>
                <a:gd name="connsiteY39" fmla="*/ 871 h 10000"/>
                <a:gd name="connsiteX40" fmla="*/ 7155 w 10000"/>
                <a:gd name="connsiteY40" fmla="*/ 742 h 10000"/>
                <a:gd name="connsiteX41" fmla="*/ 7634 w 10000"/>
                <a:gd name="connsiteY41" fmla="*/ 613 h 10000"/>
                <a:gd name="connsiteX42" fmla="*/ 8197 w 10000"/>
                <a:gd name="connsiteY42" fmla="*/ 452 h 10000"/>
                <a:gd name="connsiteX43" fmla="*/ 8733 w 10000"/>
                <a:gd name="connsiteY43" fmla="*/ 323 h 10000"/>
                <a:gd name="connsiteX44" fmla="*/ 9211 w 10000"/>
                <a:gd name="connsiteY44" fmla="*/ 194 h 10000"/>
                <a:gd name="connsiteX45" fmla="*/ 9606 w 10000"/>
                <a:gd name="connsiteY45" fmla="*/ 65 h 10000"/>
                <a:gd name="connsiteX46" fmla="*/ 9888 w 10000"/>
                <a:gd name="connsiteY46" fmla="*/ 0 h 10000"/>
                <a:gd name="connsiteX47" fmla="*/ 9972 w 10000"/>
                <a:gd name="connsiteY47"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9718 w 10000"/>
                <a:gd name="connsiteY20" fmla="*/ 4161 h 10000"/>
                <a:gd name="connsiteX21" fmla="*/ 8789 w 10000"/>
                <a:gd name="connsiteY21" fmla="*/ 3323 h 10000"/>
                <a:gd name="connsiteX22" fmla="*/ 6451 w 10000"/>
                <a:gd name="connsiteY22" fmla="*/ 6484 h 10000"/>
                <a:gd name="connsiteX23" fmla="*/ 0 w 10000"/>
                <a:gd name="connsiteY23" fmla="*/ 10000 h 10000"/>
                <a:gd name="connsiteX24" fmla="*/ 5718 w 10000"/>
                <a:gd name="connsiteY24" fmla="*/ 5387 h 10000"/>
                <a:gd name="connsiteX25" fmla="*/ 7380 w 10000"/>
                <a:gd name="connsiteY25" fmla="*/ 2065 h 10000"/>
                <a:gd name="connsiteX26" fmla="*/ 7380 w 10000"/>
                <a:gd name="connsiteY26" fmla="*/ 2065 h 10000"/>
                <a:gd name="connsiteX27" fmla="*/ 7380 w 10000"/>
                <a:gd name="connsiteY27" fmla="*/ 2065 h 10000"/>
                <a:gd name="connsiteX28" fmla="*/ 6422 w 10000"/>
                <a:gd name="connsiteY28" fmla="*/ 1161 h 10000"/>
                <a:gd name="connsiteX29" fmla="*/ 6338 w 10000"/>
                <a:gd name="connsiteY29" fmla="*/ 1097 h 10000"/>
                <a:gd name="connsiteX30" fmla="*/ 6310 w 10000"/>
                <a:gd name="connsiteY30" fmla="*/ 1032 h 10000"/>
                <a:gd name="connsiteX31" fmla="*/ 6310 w 10000"/>
                <a:gd name="connsiteY31" fmla="*/ 1000 h 10000"/>
                <a:gd name="connsiteX32" fmla="*/ 6338 w 10000"/>
                <a:gd name="connsiteY32" fmla="*/ 968 h 10000"/>
                <a:gd name="connsiteX33" fmla="*/ 6395 w 10000"/>
                <a:gd name="connsiteY33" fmla="*/ 968 h 10000"/>
                <a:gd name="connsiteX34" fmla="*/ 6422 w 10000"/>
                <a:gd name="connsiteY34" fmla="*/ 903 h 10000"/>
                <a:gd name="connsiteX35" fmla="*/ 6451 w 10000"/>
                <a:gd name="connsiteY35" fmla="*/ 903 h 10000"/>
                <a:gd name="connsiteX36" fmla="*/ 6536 w 10000"/>
                <a:gd name="connsiteY36" fmla="*/ 903 h 10000"/>
                <a:gd name="connsiteX37" fmla="*/ 6648 w 10000"/>
                <a:gd name="connsiteY37" fmla="*/ 871 h 10000"/>
                <a:gd name="connsiteX38" fmla="*/ 6704 w 10000"/>
                <a:gd name="connsiteY38" fmla="*/ 871 h 10000"/>
                <a:gd name="connsiteX39" fmla="*/ 7155 w 10000"/>
                <a:gd name="connsiteY39" fmla="*/ 742 h 10000"/>
                <a:gd name="connsiteX40" fmla="*/ 7634 w 10000"/>
                <a:gd name="connsiteY40" fmla="*/ 613 h 10000"/>
                <a:gd name="connsiteX41" fmla="*/ 8197 w 10000"/>
                <a:gd name="connsiteY41" fmla="*/ 452 h 10000"/>
                <a:gd name="connsiteX42" fmla="*/ 8733 w 10000"/>
                <a:gd name="connsiteY42" fmla="*/ 323 h 10000"/>
                <a:gd name="connsiteX43" fmla="*/ 9211 w 10000"/>
                <a:gd name="connsiteY43" fmla="*/ 194 h 10000"/>
                <a:gd name="connsiteX44" fmla="*/ 9606 w 10000"/>
                <a:gd name="connsiteY44" fmla="*/ 65 h 10000"/>
                <a:gd name="connsiteX45" fmla="*/ 9888 w 10000"/>
                <a:gd name="connsiteY45" fmla="*/ 0 h 10000"/>
                <a:gd name="connsiteX46" fmla="*/ 9972 w 10000"/>
                <a:gd name="connsiteY46"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9803 w 10000"/>
                <a:gd name="connsiteY19" fmla="*/ 4290 h 10000"/>
                <a:gd name="connsiteX20" fmla="*/ 8789 w 10000"/>
                <a:gd name="connsiteY20" fmla="*/ 3323 h 10000"/>
                <a:gd name="connsiteX21" fmla="*/ 6451 w 10000"/>
                <a:gd name="connsiteY21" fmla="*/ 6484 h 10000"/>
                <a:gd name="connsiteX22" fmla="*/ 0 w 10000"/>
                <a:gd name="connsiteY22" fmla="*/ 10000 h 10000"/>
                <a:gd name="connsiteX23" fmla="*/ 5718 w 10000"/>
                <a:gd name="connsiteY23" fmla="*/ 5387 h 10000"/>
                <a:gd name="connsiteX24" fmla="*/ 7380 w 10000"/>
                <a:gd name="connsiteY24" fmla="*/ 2065 h 10000"/>
                <a:gd name="connsiteX25" fmla="*/ 7380 w 10000"/>
                <a:gd name="connsiteY25" fmla="*/ 2065 h 10000"/>
                <a:gd name="connsiteX26" fmla="*/ 7380 w 10000"/>
                <a:gd name="connsiteY26" fmla="*/ 2065 h 10000"/>
                <a:gd name="connsiteX27" fmla="*/ 6422 w 10000"/>
                <a:gd name="connsiteY27" fmla="*/ 1161 h 10000"/>
                <a:gd name="connsiteX28" fmla="*/ 6338 w 10000"/>
                <a:gd name="connsiteY28" fmla="*/ 1097 h 10000"/>
                <a:gd name="connsiteX29" fmla="*/ 6310 w 10000"/>
                <a:gd name="connsiteY29" fmla="*/ 1032 h 10000"/>
                <a:gd name="connsiteX30" fmla="*/ 6310 w 10000"/>
                <a:gd name="connsiteY30" fmla="*/ 1000 h 10000"/>
                <a:gd name="connsiteX31" fmla="*/ 6338 w 10000"/>
                <a:gd name="connsiteY31" fmla="*/ 968 h 10000"/>
                <a:gd name="connsiteX32" fmla="*/ 6395 w 10000"/>
                <a:gd name="connsiteY32" fmla="*/ 968 h 10000"/>
                <a:gd name="connsiteX33" fmla="*/ 6422 w 10000"/>
                <a:gd name="connsiteY33" fmla="*/ 903 h 10000"/>
                <a:gd name="connsiteX34" fmla="*/ 6451 w 10000"/>
                <a:gd name="connsiteY34" fmla="*/ 903 h 10000"/>
                <a:gd name="connsiteX35" fmla="*/ 6536 w 10000"/>
                <a:gd name="connsiteY35" fmla="*/ 903 h 10000"/>
                <a:gd name="connsiteX36" fmla="*/ 6648 w 10000"/>
                <a:gd name="connsiteY36" fmla="*/ 871 h 10000"/>
                <a:gd name="connsiteX37" fmla="*/ 6704 w 10000"/>
                <a:gd name="connsiteY37" fmla="*/ 871 h 10000"/>
                <a:gd name="connsiteX38" fmla="*/ 7155 w 10000"/>
                <a:gd name="connsiteY38" fmla="*/ 742 h 10000"/>
                <a:gd name="connsiteX39" fmla="*/ 7634 w 10000"/>
                <a:gd name="connsiteY39" fmla="*/ 613 h 10000"/>
                <a:gd name="connsiteX40" fmla="*/ 8197 w 10000"/>
                <a:gd name="connsiteY40" fmla="*/ 452 h 10000"/>
                <a:gd name="connsiteX41" fmla="*/ 8733 w 10000"/>
                <a:gd name="connsiteY41" fmla="*/ 323 h 10000"/>
                <a:gd name="connsiteX42" fmla="*/ 9211 w 10000"/>
                <a:gd name="connsiteY42" fmla="*/ 194 h 10000"/>
                <a:gd name="connsiteX43" fmla="*/ 9606 w 10000"/>
                <a:gd name="connsiteY43" fmla="*/ 65 h 10000"/>
                <a:gd name="connsiteX44" fmla="*/ 9888 w 10000"/>
                <a:gd name="connsiteY44" fmla="*/ 0 h 10000"/>
                <a:gd name="connsiteX45" fmla="*/ 9972 w 10000"/>
                <a:gd name="connsiteY45" fmla="*/ 0 h 10000"/>
                <a:gd name="connsiteX0" fmla="*/ 9972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8789 w 10000"/>
                <a:gd name="connsiteY19" fmla="*/ 3323 h 10000"/>
                <a:gd name="connsiteX20" fmla="*/ 6451 w 10000"/>
                <a:gd name="connsiteY20" fmla="*/ 6484 h 10000"/>
                <a:gd name="connsiteX21" fmla="*/ 0 w 10000"/>
                <a:gd name="connsiteY21" fmla="*/ 10000 h 10000"/>
                <a:gd name="connsiteX22" fmla="*/ 5718 w 10000"/>
                <a:gd name="connsiteY22" fmla="*/ 5387 h 10000"/>
                <a:gd name="connsiteX23" fmla="*/ 7380 w 10000"/>
                <a:gd name="connsiteY23" fmla="*/ 2065 h 10000"/>
                <a:gd name="connsiteX24" fmla="*/ 7380 w 10000"/>
                <a:gd name="connsiteY24" fmla="*/ 2065 h 10000"/>
                <a:gd name="connsiteX25" fmla="*/ 7380 w 10000"/>
                <a:gd name="connsiteY25" fmla="*/ 2065 h 10000"/>
                <a:gd name="connsiteX26" fmla="*/ 6422 w 10000"/>
                <a:gd name="connsiteY26" fmla="*/ 1161 h 10000"/>
                <a:gd name="connsiteX27" fmla="*/ 6338 w 10000"/>
                <a:gd name="connsiteY27" fmla="*/ 1097 h 10000"/>
                <a:gd name="connsiteX28" fmla="*/ 6310 w 10000"/>
                <a:gd name="connsiteY28" fmla="*/ 1032 h 10000"/>
                <a:gd name="connsiteX29" fmla="*/ 6310 w 10000"/>
                <a:gd name="connsiteY29" fmla="*/ 1000 h 10000"/>
                <a:gd name="connsiteX30" fmla="*/ 6338 w 10000"/>
                <a:gd name="connsiteY30" fmla="*/ 968 h 10000"/>
                <a:gd name="connsiteX31" fmla="*/ 6395 w 10000"/>
                <a:gd name="connsiteY31" fmla="*/ 968 h 10000"/>
                <a:gd name="connsiteX32" fmla="*/ 6422 w 10000"/>
                <a:gd name="connsiteY32" fmla="*/ 903 h 10000"/>
                <a:gd name="connsiteX33" fmla="*/ 6451 w 10000"/>
                <a:gd name="connsiteY33" fmla="*/ 903 h 10000"/>
                <a:gd name="connsiteX34" fmla="*/ 6536 w 10000"/>
                <a:gd name="connsiteY34" fmla="*/ 903 h 10000"/>
                <a:gd name="connsiteX35" fmla="*/ 6648 w 10000"/>
                <a:gd name="connsiteY35" fmla="*/ 871 h 10000"/>
                <a:gd name="connsiteX36" fmla="*/ 6704 w 10000"/>
                <a:gd name="connsiteY36" fmla="*/ 871 h 10000"/>
                <a:gd name="connsiteX37" fmla="*/ 7155 w 10000"/>
                <a:gd name="connsiteY37" fmla="*/ 742 h 10000"/>
                <a:gd name="connsiteX38" fmla="*/ 7634 w 10000"/>
                <a:gd name="connsiteY38" fmla="*/ 613 h 10000"/>
                <a:gd name="connsiteX39" fmla="*/ 8197 w 10000"/>
                <a:gd name="connsiteY39" fmla="*/ 452 h 10000"/>
                <a:gd name="connsiteX40" fmla="*/ 8733 w 10000"/>
                <a:gd name="connsiteY40" fmla="*/ 323 h 10000"/>
                <a:gd name="connsiteX41" fmla="*/ 9211 w 10000"/>
                <a:gd name="connsiteY41" fmla="*/ 194 h 10000"/>
                <a:gd name="connsiteX42" fmla="*/ 9606 w 10000"/>
                <a:gd name="connsiteY42" fmla="*/ 65 h 10000"/>
                <a:gd name="connsiteX43" fmla="*/ 9888 w 10000"/>
                <a:gd name="connsiteY43" fmla="*/ 0 h 10000"/>
                <a:gd name="connsiteX44" fmla="*/ 9972 w 10000"/>
                <a:gd name="connsiteY44" fmla="*/ 0 h 10000"/>
                <a:gd name="connsiteX0" fmla="*/ 9888 w 10000"/>
                <a:gd name="connsiteY0" fmla="*/ 0 h 10000"/>
                <a:gd name="connsiteX1" fmla="*/ 10000 w 10000"/>
                <a:gd name="connsiteY1" fmla="*/ 0 h 10000"/>
                <a:gd name="connsiteX2" fmla="*/ 10000 w 10000"/>
                <a:gd name="connsiteY2" fmla="*/ 32 h 10000"/>
                <a:gd name="connsiteX3" fmla="*/ 10000 w 10000"/>
                <a:gd name="connsiteY3" fmla="*/ 129 h 10000"/>
                <a:gd name="connsiteX4" fmla="*/ 10000 w 10000"/>
                <a:gd name="connsiteY4" fmla="*/ 452 h 10000"/>
                <a:gd name="connsiteX5" fmla="*/ 10000 w 10000"/>
                <a:gd name="connsiteY5" fmla="*/ 968 h 10000"/>
                <a:gd name="connsiteX6" fmla="*/ 10000 w 10000"/>
                <a:gd name="connsiteY6" fmla="*/ 1548 h 10000"/>
                <a:gd name="connsiteX7" fmla="*/ 9972 w 10000"/>
                <a:gd name="connsiteY7" fmla="*/ 2194 h 10000"/>
                <a:gd name="connsiteX8" fmla="*/ 9972 w 10000"/>
                <a:gd name="connsiteY8" fmla="*/ 2871 h 10000"/>
                <a:gd name="connsiteX9" fmla="*/ 9972 w 10000"/>
                <a:gd name="connsiteY9" fmla="*/ 3484 h 10000"/>
                <a:gd name="connsiteX10" fmla="*/ 9972 w 10000"/>
                <a:gd name="connsiteY10" fmla="*/ 4000 h 10000"/>
                <a:gd name="connsiteX11" fmla="*/ 9972 w 10000"/>
                <a:gd name="connsiteY11" fmla="*/ 4032 h 10000"/>
                <a:gd name="connsiteX12" fmla="*/ 9972 w 10000"/>
                <a:gd name="connsiteY12" fmla="*/ 4161 h 10000"/>
                <a:gd name="connsiteX13" fmla="*/ 9972 w 10000"/>
                <a:gd name="connsiteY13" fmla="*/ 4258 h 10000"/>
                <a:gd name="connsiteX14" fmla="*/ 9915 w 10000"/>
                <a:gd name="connsiteY14" fmla="*/ 4290 h 10000"/>
                <a:gd name="connsiteX15" fmla="*/ 9915 w 10000"/>
                <a:gd name="connsiteY15" fmla="*/ 4290 h 10000"/>
                <a:gd name="connsiteX16" fmla="*/ 9888 w 10000"/>
                <a:gd name="connsiteY16" fmla="*/ 4290 h 10000"/>
                <a:gd name="connsiteX17" fmla="*/ 9859 w 10000"/>
                <a:gd name="connsiteY17" fmla="*/ 4290 h 10000"/>
                <a:gd name="connsiteX18" fmla="*/ 9859 w 10000"/>
                <a:gd name="connsiteY18" fmla="*/ 4290 h 10000"/>
                <a:gd name="connsiteX19" fmla="*/ 8789 w 10000"/>
                <a:gd name="connsiteY19" fmla="*/ 3323 h 10000"/>
                <a:gd name="connsiteX20" fmla="*/ 6451 w 10000"/>
                <a:gd name="connsiteY20" fmla="*/ 6484 h 10000"/>
                <a:gd name="connsiteX21" fmla="*/ 0 w 10000"/>
                <a:gd name="connsiteY21" fmla="*/ 10000 h 10000"/>
                <a:gd name="connsiteX22" fmla="*/ 5718 w 10000"/>
                <a:gd name="connsiteY22" fmla="*/ 5387 h 10000"/>
                <a:gd name="connsiteX23" fmla="*/ 7380 w 10000"/>
                <a:gd name="connsiteY23" fmla="*/ 2065 h 10000"/>
                <a:gd name="connsiteX24" fmla="*/ 7380 w 10000"/>
                <a:gd name="connsiteY24" fmla="*/ 2065 h 10000"/>
                <a:gd name="connsiteX25" fmla="*/ 7380 w 10000"/>
                <a:gd name="connsiteY25" fmla="*/ 2065 h 10000"/>
                <a:gd name="connsiteX26" fmla="*/ 6422 w 10000"/>
                <a:gd name="connsiteY26" fmla="*/ 1161 h 10000"/>
                <a:gd name="connsiteX27" fmla="*/ 6338 w 10000"/>
                <a:gd name="connsiteY27" fmla="*/ 1097 h 10000"/>
                <a:gd name="connsiteX28" fmla="*/ 6310 w 10000"/>
                <a:gd name="connsiteY28" fmla="*/ 1032 h 10000"/>
                <a:gd name="connsiteX29" fmla="*/ 6310 w 10000"/>
                <a:gd name="connsiteY29" fmla="*/ 1000 h 10000"/>
                <a:gd name="connsiteX30" fmla="*/ 6338 w 10000"/>
                <a:gd name="connsiteY30" fmla="*/ 968 h 10000"/>
                <a:gd name="connsiteX31" fmla="*/ 6395 w 10000"/>
                <a:gd name="connsiteY31" fmla="*/ 968 h 10000"/>
                <a:gd name="connsiteX32" fmla="*/ 6422 w 10000"/>
                <a:gd name="connsiteY32" fmla="*/ 903 h 10000"/>
                <a:gd name="connsiteX33" fmla="*/ 6451 w 10000"/>
                <a:gd name="connsiteY33" fmla="*/ 903 h 10000"/>
                <a:gd name="connsiteX34" fmla="*/ 6536 w 10000"/>
                <a:gd name="connsiteY34" fmla="*/ 903 h 10000"/>
                <a:gd name="connsiteX35" fmla="*/ 6648 w 10000"/>
                <a:gd name="connsiteY35" fmla="*/ 871 h 10000"/>
                <a:gd name="connsiteX36" fmla="*/ 6704 w 10000"/>
                <a:gd name="connsiteY36" fmla="*/ 871 h 10000"/>
                <a:gd name="connsiteX37" fmla="*/ 7155 w 10000"/>
                <a:gd name="connsiteY37" fmla="*/ 742 h 10000"/>
                <a:gd name="connsiteX38" fmla="*/ 7634 w 10000"/>
                <a:gd name="connsiteY38" fmla="*/ 613 h 10000"/>
                <a:gd name="connsiteX39" fmla="*/ 8197 w 10000"/>
                <a:gd name="connsiteY39" fmla="*/ 452 h 10000"/>
                <a:gd name="connsiteX40" fmla="*/ 8733 w 10000"/>
                <a:gd name="connsiteY40" fmla="*/ 323 h 10000"/>
                <a:gd name="connsiteX41" fmla="*/ 9211 w 10000"/>
                <a:gd name="connsiteY41" fmla="*/ 194 h 10000"/>
                <a:gd name="connsiteX42" fmla="*/ 9606 w 10000"/>
                <a:gd name="connsiteY42" fmla="*/ 65 h 10000"/>
                <a:gd name="connsiteX43" fmla="*/ 9888 w 10000"/>
                <a:gd name="connsiteY43" fmla="*/ 0 h 10000"/>
                <a:gd name="connsiteX0" fmla="*/ 9888 w 10000"/>
                <a:gd name="connsiteY0" fmla="*/ 0 h 10000"/>
                <a:gd name="connsiteX1" fmla="*/ 10000 w 10000"/>
                <a:gd name="connsiteY1" fmla="*/ 0 h 10000"/>
                <a:gd name="connsiteX2" fmla="*/ 10000 w 10000"/>
                <a:gd name="connsiteY2" fmla="*/ 32 h 10000"/>
                <a:gd name="connsiteX3" fmla="*/ 10000 w 10000"/>
                <a:gd name="connsiteY3" fmla="*/ 452 h 10000"/>
                <a:gd name="connsiteX4" fmla="*/ 10000 w 10000"/>
                <a:gd name="connsiteY4" fmla="*/ 968 h 10000"/>
                <a:gd name="connsiteX5" fmla="*/ 10000 w 10000"/>
                <a:gd name="connsiteY5" fmla="*/ 1548 h 10000"/>
                <a:gd name="connsiteX6" fmla="*/ 9972 w 10000"/>
                <a:gd name="connsiteY6" fmla="*/ 2194 h 10000"/>
                <a:gd name="connsiteX7" fmla="*/ 9972 w 10000"/>
                <a:gd name="connsiteY7" fmla="*/ 2871 h 10000"/>
                <a:gd name="connsiteX8" fmla="*/ 9972 w 10000"/>
                <a:gd name="connsiteY8" fmla="*/ 3484 h 10000"/>
                <a:gd name="connsiteX9" fmla="*/ 9972 w 10000"/>
                <a:gd name="connsiteY9" fmla="*/ 4000 h 10000"/>
                <a:gd name="connsiteX10" fmla="*/ 9972 w 10000"/>
                <a:gd name="connsiteY10" fmla="*/ 4032 h 10000"/>
                <a:gd name="connsiteX11" fmla="*/ 9972 w 10000"/>
                <a:gd name="connsiteY11" fmla="*/ 4161 h 10000"/>
                <a:gd name="connsiteX12" fmla="*/ 9972 w 10000"/>
                <a:gd name="connsiteY12" fmla="*/ 4258 h 10000"/>
                <a:gd name="connsiteX13" fmla="*/ 9915 w 10000"/>
                <a:gd name="connsiteY13" fmla="*/ 4290 h 10000"/>
                <a:gd name="connsiteX14" fmla="*/ 9915 w 10000"/>
                <a:gd name="connsiteY14" fmla="*/ 4290 h 10000"/>
                <a:gd name="connsiteX15" fmla="*/ 9888 w 10000"/>
                <a:gd name="connsiteY15" fmla="*/ 4290 h 10000"/>
                <a:gd name="connsiteX16" fmla="*/ 9859 w 10000"/>
                <a:gd name="connsiteY16" fmla="*/ 4290 h 10000"/>
                <a:gd name="connsiteX17" fmla="*/ 9859 w 10000"/>
                <a:gd name="connsiteY17" fmla="*/ 4290 h 10000"/>
                <a:gd name="connsiteX18" fmla="*/ 8789 w 10000"/>
                <a:gd name="connsiteY18" fmla="*/ 3323 h 10000"/>
                <a:gd name="connsiteX19" fmla="*/ 6451 w 10000"/>
                <a:gd name="connsiteY19" fmla="*/ 6484 h 10000"/>
                <a:gd name="connsiteX20" fmla="*/ 0 w 10000"/>
                <a:gd name="connsiteY20" fmla="*/ 10000 h 10000"/>
                <a:gd name="connsiteX21" fmla="*/ 5718 w 10000"/>
                <a:gd name="connsiteY21" fmla="*/ 5387 h 10000"/>
                <a:gd name="connsiteX22" fmla="*/ 7380 w 10000"/>
                <a:gd name="connsiteY22" fmla="*/ 2065 h 10000"/>
                <a:gd name="connsiteX23" fmla="*/ 7380 w 10000"/>
                <a:gd name="connsiteY23" fmla="*/ 2065 h 10000"/>
                <a:gd name="connsiteX24" fmla="*/ 7380 w 10000"/>
                <a:gd name="connsiteY24" fmla="*/ 2065 h 10000"/>
                <a:gd name="connsiteX25" fmla="*/ 6422 w 10000"/>
                <a:gd name="connsiteY25" fmla="*/ 1161 h 10000"/>
                <a:gd name="connsiteX26" fmla="*/ 6338 w 10000"/>
                <a:gd name="connsiteY26" fmla="*/ 1097 h 10000"/>
                <a:gd name="connsiteX27" fmla="*/ 6310 w 10000"/>
                <a:gd name="connsiteY27" fmla="*/ 1032 h 10000"/>
                <a:gd name="connsiteX28" fmla="*/ 6310 w 10000"/>
                <a:gd name="connsiteY28" fmla="*/ 1000 h 10000"/>
                <a:gd name="connsiteX29" fmla="*/ 6338 w 10000"/>
                <a:gd name="connsiteY29" fmla="*/ 968 h 10000"/>
                <a:gd name="connsiteX30" fmla="*/ 6395 w 10000"/>
                <a:gd name="connsiteY30" fmla="*/ 968 h 10000"/>
                <a:gd name="connsiteX31" fmla="*/ 6422 w 10000"/>
                <a:gd name="connsiteY31" fmla="*/ 903 h 10000"/>
                <a:gd name="connsiteX32" fmla="*/ 6451 w 10000"/>
                <a:gd name="connsiteY32" fmla="*/ 903 h 10000"/>
                <a:gd name="connsiteX33" fmla="*/ 6536 w 10000"/>
                <a:gd name="connsiteY33" fmla="*/ 903 h 10000"/>
                <a:gd name="connsiteX34" fmla="*/ 6648 w 10000"/>
                <a:gd name="connsiteY34" fmla="*/ 871 h 10000"/>
                <a:gd name="connsiteX35" fmla="*/ 6704 w 10000"/>
                <a:gd name="connsiteY35" fmla="*/ 871 h 10000"/>
                <a:gd name="connsiteX36" fmla="*/ 7155 w 10000"/>
                <a:gd name="connsiteY36" fmla="*/ 742 h 10000"/>
                <a:gd name="connsiteX37" fmla="*/ 7634 w 10000"/>
                <a:gd name="connsiteY37" fmla="*/ 613 h 10000"/>
                <a:gd name="connsiteX38" fmla="*/ 8197 w 10000"/>
                <a:gd name="connsiteY38" fmla="*/ 452 h 10000"/>
                <a:gd name="connsiteX39" fmla="*/ 8733 w 10000"/>
                <a:gd name="connsiteY39" fmla="*/ 323 h 10000"/>
                <a:gd name="connsiteX40" fmla="*/ 9211 w 10000"/>
                <a:gd name="connsiteY40" fmla="*/ 194 h 10000"/>
                <a:gd name="connsiteX41" fmla="*/ 9606 w 10000"/>
                <a:gd name="connsiteY41" fmla="*/ 65 h 10000"/>
                <a:gd name="connsiteX42" fmla="*/ 9888 w 10000"/>
                <a:gd name="connsiteY42" fmla="*/ 0 h 10000"/>
                <a:gd name="connsiteX0" fmla="*/ 9888 w 10000"/>
                <a:gd name="connsiteY0" fmla="*/ 0 h 10000"/>
                <a:gd name="connsiteX1" fmla="*/ 10000 w 10000"/>
                <a:gd name="connsiteY1" fmla="*/ 0 h 10000"/>
                <a:gd name="connsiteX2" fmla="*/ 10000 w 10000"/>
                <a:gd name="connsiteY2" fmla="*/ 452 h 10000"/>
                <a:gd name="connsiteX3" fmla="*/ 10000 w 10000"/>
                <a:gd name="connsiteY3" fmla="*/ 968 h 10000"/>
                <a:gd name="connsiteX4" fmla="*/ 10000 w 10000"/>
                <a:gd name="connsiteY4" fmla="*/ 1548 h 10000"/>
                <a:gd name="connsiteX5" fmla="*/ 9972 w 10000"/>
                <a:gd name="connsiteY5" fmla="*/ 2194 h 10000"/>
                <a:gd name="connsiteX6" fmla="*/ 9972 w 10000"/>
                <a:gd name="connsiteY6" fmla="*/ 2871 h 10000"/>
                <a:gd name="connsiteX7" fmla="*/ 9972 w 10000"/>
                <a:gd name="connsiteY7" fmla="*/ 3484 h 10000"/>
                <a:gd name="connsiteX8" fmla="*/ 9972 w 10000"/>
                <a:gd name="connsiteY8" fmla="*/ 4000 h 10000"/>
                <a:gd name="connsiteX9" fmla="*/ 9972 w 10000"/>
                <a:gd name="connsiteY9" fmla="*/ 4032 h 10000"/>
                <a:gd name="connsiteX10" fmla="*/ 9972 w 10000"/>
                <a:gd name="connsiteY10" fmla="*/ 4161 h 10000"/>
                <a:gd name="connsiteX11" fmla="*/ 9972 w 10000"/>
                <a:gd name="connsiteY11" fmla="*/ 4258 h 10000"/>
                <a:gd name="connsiteX12" fmla="*/ 9915 w 10000"/>
                <a:gd name="connsiteY12" fmla="*/ 4290 h 10000"/>
                <a:gd name="connsiteX13" fmla="*/ 9915 w 10000"/>
                <a:gd name="connsiteY13" fmla="*/ 4290 h 10000"/>
                <a:gd name="connsiteX14" fmla="*/ 9888 w 10000"/>
                <a:gd name="connsiteY14" fmla="*/ 4290 h 10000"/>
                <a:gd name="connsiteX15" fmla="*/ 9859 w 10000"/>
                <a:gd name="connsiteY15" fmla="*/ 4290 h 10000"/>
                <a:gd name="connsiteX16" fmla="*/ 9859 w 10000"/>
                <a:gd name="connsiteY16" fmla="*/ 4290 h 10000"/>
                <a:gd name="connsiteX17" fmla="*/ 8789 w 10000"/>
                <a:gd name="connsiteY17" fmla="*/ 3323 h 10000"/>
                <a:gd name="connsiteX18" fmla="*/ 6451 w 10000"/>
                <a:gd name="connsiteY18" fmla="*/ 6484 h 10000"/>
                <a:gd name="connsiteX19" fmla="*/ 0 w 10000"/>
                <a:gd name="connsiteY19" fmla="*/ 10000 h 10000"/>
                <a:gd name="connsiteX20" fmla="*/ 5718 w 10000"/>
                <a:gd name="connsiteY20" fmla="*/ 5387 h 10000"/>
                <a:gd name="connsiteX21" fmla="*/ 7380 w 10000"/>
                <a:gd name="connsiteY21" fmla="*/ 2065 h 10000"/>
                <a:gd name="connsiteX22" fmla="*/ 7380 w 10000"/>
                <a:gd name="connsiteY22" fmla="*/ 2065 h 10000"/>
                <a:gd name="connsiteX23" fmla="*/ 7380 w 10000"/>
                <a:gd name="connsiteY23" fmla="*/ 2065 h 10000"/>
                <a:gd name="connsiteX24" fmla="*/ 6422 w 10000"/>
                <a:gd name="connsiteY24" fmla="*/ 1161 h 10000"/>
                <a:gd name="connsiteX25" fmla="*/ 6338 w 10000"/>
                <a:gd name="connsiteY25" fmla="*/ 1097 h 10000"/>
                <a:gd name="connsiteX26" fmla="*/ 6310 w 10000"/>
                <a:gd name="connsiteY26" fmla="*/ 1032 h 10000"/>
                <a:gd name="connsiteX27" fmla="*/ 6310 w 10000"/>
                <a:gd name="connsiteY27" fmla="*/ 1000 h 10000"/>
                <a:gd name="connsiteX28" fmla="*/ 6338 w 10000"/>
                <a:gd name="connsiteY28" fmla="*/ 968 h 10000"/>
                <a:gd name="connsiteX29" fmla="*/ 6395 w 10000"/>
                <a:gd name="connsiteY29" fmla="*/ 968 h 10000"/>
                <a:gd name="connsiteX30" fmla="*/ 6422 w 10000"/>
                <a:gd name="connsiteY30" fmla="*/ 903 h 10000"/>
                <a:gd name="connsiteX31" fmla="*/ 6451 w 10000"/>
                <a:gd name="connsiteY31" fmla="*/ 903 h 10000"/>
                <a:gd name="connsiteX32" fmla="*/ 6536 w 10000"/>
                <a:gd name="connsiteY32" fmla="*/ 903 h 10000"/>
                <a:gd name="connsiteX33" fmla="*/ 6648 w 10000"/>
                <a:gd name="connsiteY33" fmla="*/ 871 h 10000"/>
                <a:gd name="connsiteX34" fmla="*/ 6704 w 10000"/>
                <a:gd name="connsiteY34" fmla="*/ 871 h 10000"/>
                <a:gd name="connsiteX35" fmla="*/ 7155 w 10000"/>
                <a:gd name="connsiteY35" fmla="*/ 742 h 10000"/>
                <a:gd name="connsiteX36" fmla="*/ 7634 w 10000"/>
                <a:gd name="connsiteY36" fmla="*/ 613 h 10000"/>
                <a:gd name="connsiteX37" fmla="*/ 8197 w 10000"/>
                <a:gd name="connsiteY37" fmla="*/ 452 h 10000"/>
                <a:gd name="connsiteX38" fmla="*/ 8733 w 10000"/>
                <a:gd name="connsiteY38" fmla="*/ 323 h 10000"/>
                <a:gd name="connsiteX39" fmla="*/ 9211 w 10000"/>
                <a:gd name="connsiteY39" fmla="*/ 194 h 10000"/>
                <a:gd name="connsiteX40" fmla="*/ 9606 w 10000"/>
                <a:gd name="connsiteY40" fmla="*/ 65 h 10000"/>
                <a:gd name="connsiteX41" fmla="*/ 9888 w 10000"/>
                <a:gd name="connsiteY41" fmla="*/ 0 h 10000"/>
                <a:gd name="connsiteX0" fmla="*/ 9888 w 10007"/>
                <a:gd name="connsiteY0" fmla="*/ 0 h 10000"/>
                <a:gd name="connsiteX1" fmla="*/ 10000 w 10007"/>
                <a:gd name="connsiteY1" fmla="*/ 0 h 10000"/>
                <a:gd name="connsiteX2" fmla="*/ 10000 w 10007"/>
                <a:gd name="connsiteY2" fmla="*/ 452 h 10000"/>
                <a:gd name="connsiteX3" fmla="*/ 10007 w 10007"/>
                <a:gd name="connsiteY3" fmla="*/ 457 h 10000"/>
                <a:gd name="connsiteX4" fmla="*/ 10000 w 10007"/>
                <a:gd name="connsiteY4" fmla="*/ 968 h 10000"/>
                <a:gd name="connsiteX5" fmla="*/ 10000 w 10007"/>
                <a:gd name="connsiteY5" fmla="*/ 1548 h 10000"/>
                <a:gd name="connsiteX6" fmla="*/ 9972 w 10007"/>
                <a:gd name="connsiteY6" fmla="*/ 2194 h 10000"/>
                <a:gd name="connsiteX7" fmla="*/ 9972 w 10007"/>
                <a:gd name="connsiteY7" fmla="*/ 2871 h 10000"/>
                <a:gd name="connsiteX8" fmla="*/ 9972 w 10007"/>
                <a:gd name="connsiteY8" fmla="*/ 3484 h 10000"/>
                <a:gd name="connsiteX9" fmla="*/ 9972 w 10007"/>
                <a:gd name="connsiteY9" fmla="*/ 4000 h 10000"/>
                <a:gd name="connsiteX10" fmla="*/ 9972 w 10007"/>
                <a:gd name="connsiteY10" fmla="*/ 4032 h 10000"/>
                <a:gd name="connsiteX11" fmla="*/ 9972 w 10007"/>
                <a:gd name="connsiteY11" fmla="*/ 4161 h 10000"/>
                <a:gd name="connsiteX12" fmla="*/ 9972 w 10007"/>
                <a:gd name="connsiteY12" fmla="*/ 4258 h 10000"/>
                <a:gd name="connsiteX13" fmla="*/ 9915 w 10007"/>
                <a:gd name="connsiteY13" fmla="*/ 4290 h 10000"/>
                <a:gd name="connsiteX14" fmla="*/ 9915 w 10007"/>
                <a:gd name="connsiteY14" fmla="*/ 4290 h 10000"/>
                <a:gd name="connsiteX15" fmla="*/ 9888 w 10007"/>
                <a:gd name="connsiteY15" fmla="*/ 4290 h 10000"/>
                <a:gd name="connsiteX16" fmla="*/ 9859 w 10007"/>
                <a:gd name="connsiteY16" fmla="*/ 4290 h 10000"/>
                <a:gd name="connsiteX17" fmla="*/ 9859 w 10007"/>
                <a:gd name="connsiteY17" fmla="*/ 4290 h 10000"/>
                <a:gd name="connsiteX18" fmla="*/ 8789 w 10007"/>
                <a:gd name="connsiteY18" fmla="*/ 3323 h 10000"/>
                <a:gd name="connsiteX19" fmla="*/ 6451 w 10007"/>
                <a:gd name="connsiteY19" fmla="*/ 6484 h 10000"/>
                <a:gd name="connsiteX20" fmla="*/ 0 w 10007"/>
                <a:gd name="connsiteY20" fmla="*/ 10000 h 10000"/>
                <a:gd name="connsiteX21" fmla="*/ 5718 w 10007"/>
                <a:gd name="connsiteY21" fmla="*/ 5387 h 10000"/>
                <a:gd name="connsiteX22" fmla="*/ 7380 w 10007"/>
                <a:gd name="connsiteY22" fmla="*/ 2065 h 10000"/>
                <a:gd name="connsiteX23" fmla="*/ 7380 w 10007"/>
                <a:gd name="connsiteY23" fmla="*/ 2065 h 10000"/>
                <a:gd name="connsiteX24" fmla="*/ 7380 w 10007"/>
                <a:gd name="connsiteY24" fmla="*/ 2065 h 10000"/>
                <a:gd name="connsiteX25" fmla="*/ 6422 w 10007"/>
                <a:gd name="connsiteY25" fmla="*/ 1161 h 10000"/>
                <a:gd name="connsiteX26" fmla="*/ 6338 w 10007"/>
                <a:gd name="connsiteY26" fmla="*/ 1097 h 10000"/>
                <a:gd name="connsiteX27" fmla="*/ 6310 w 10007"/>
                <a:gd name="connsiteY27" fmla="*/ 1032 h 10000"/>
                <a:gd name="connsiteX28" fmla="*/ 6310 w 10007"/>
                <a:gd name="connsiteY28" fmla="*/ 1000 h 10000"/>
                <a:gd name="connsiteX29" fmla="*/ 6338 w 10007"/>
                <a:gd name="connsiteY29" fmla="*/ 968 h 10000"/>
                <a:gd name="connsiteX30" fmla="*/ 6395 w 10007"/>
                <a:gd name="connsiteY30" fmla="*/ 968 h 10000"/>
                <a:gd name="connsiteX31" fmla="*/ 6422 w 10007"/>
                <a:gd name="connsiteY31" fmla="*/ 903 h 10000"/>
                <a:gd name="connsiteX32" fmla="*/ 6451 w 10007"/>
                <a:gd name="connsiteY32" fmla="*/ 903 h 10000"/>
                <a:gd name="connsiteX33" fmla="*/ 6536 w 10007"/>
                <a:gd name="connsiteY33" fmla="*/ 903 h 10000"/>
                <a:gd name="connsiteX34" fmla="*/ 6648 w 10007"/>
                <a:gd name="connsiteY34" fmla="*/ 871 h 10000"/>
                <a:gd name="connsiteX35" fmla="*/ 6704 w 10007"/>
                <a:gd name="connsiteY35" fmla="*/ 871 h 10000"/>
                <a:gd name="connsiteX36" fmla="*/ 7155 w 10007"/>
                <a:gd name="connsiteY36" fmla="*/ 742 h 10000"/>
                <a:gd name="connsiteX37" fmla="*/ 7634 w 10007"/>
                <a:gd name="connsiteY37" fmla="*/ 613 h 10000"/>
                <a:gd name="connsiteX38" fmla="*/ 8197 w 10007"/>
                <a:gd name="connsiteY38" fmla="*/ 452 h 10000"/>
                <a:gd name="connsiteX39" fmla="*/ 8733 w 10007"/>
                <a:gd name="connsiteY39" fmla="*/ 323 h 10000"/>
                <a:gd name="connsiteX40" fmla="*/ 9211 w 10007"/>
                <a:gd name="connsiteY40" fmla="*/ 194 h 10000"/>
                <a:gd name="connsiteX41" fmla="*/ 9606 w 10007"/>
                <a:gd name="connsiteY41" fmla="*/ 65 h 10000"/>
                <a:gd name="connsiteX42" fmla="*/ 9888 w 10007"/>
                <a:gd name="connsiteY42" fmla="*/ 0 h 10000"/>
                <a:gd name="connsiteX0" fmla="*/ 9888 w 10000"/>
                <a:gd name="connsiteY0" fmla="*/ 0 h 10000"/>
                <a:gd name="connsiteX1" fmla="*/ 10000 w 10000"/>
                <a:gd name="connsiteY1" fmla="*/ 0 h 10000"/>
                <a:gd name="connsiteX2" fmla="*/ 10000 w 10000"/>
                <a:gd name="connsiteY2" fmla="*/ 452 h 10000"/>
                <a:gd name="connsiteX3" fmla="*/ 10000 w 10000"/>
                <a:gd name="connsiteY3" fmla="*/ 968 h 10000"/>
                <a:gd name="connsiteX4" fmla="*/ 10000 w 10000"/>
                <a:gd name="connsiteY4" fmla="*/ 1548 h 10000"/>
                <a:gd name="connsiteX5" fmla="*/ 9972 w 10000"/>
                <a:gd name="connsiteY5" fmla="*/ 2194 h 10000"/>
                <a:gd name="connsiteX6" fmla="*/ 9972 w 10000"/>
                <a:gd name="connsiteY6" fmla="*/ 2871 h 10000"/>
                <a:gd name="connsiteX7" fmla="*/ 9972 w 10000"/>
                <a:gd name="connsiteY7" fmla="*/ 3484 h 10000"/>
                <a:gd name="connsiteX8" fmla="*/ 9972 w 10000"/>
                <a:gd name="connsiteY8" fmla="*/ 4000 h 10000"/>
                <a:gd name="connsiteX9" fmla="*/ 9972 w 10000"/>
                <a:gd name="connsiteY9" fmla="*/ 4032 h 10000"/>
                <a:gd name="connsiteX10" fmla="*/ 9972 w 10000"/>
                <a:gd name="connsiteY10" fmla="*/ 4161 h 10000"/>
                <a:gd name="connsiteX11" fmla="*/ 9972 w 10000"/>
                <a:gd name="connsiteY11" fmla="*/ 4258 h 10000"/>
                <a:gd name="connsiteX12" fmla="*/ 9915 w 10000"/>
                <a:gd name="connsiteY12" fmla="*/ 4290 h 10000"/>
                <a:gd name="connsiteX13" fmla="*/ 9915 w 10000"/>
                <a:gd name="connsiteY13" fmla="*/ 4290 h 10000"/>
                <a:gd name="connsiteX14" fmla="*/ 9888 w 10000"/>
                <a:gd name="connsiteY14" fmla="*/ 4290 h 10000"/>
                <a:gd name="connsiteX15" fmla="*/ 9859 w 10000"/>
                <a:gd name="connsiteY15" fmla="*/ 4290 h 10000"/>
                <a:gd name="connsiteX16" fmla="*/ 9859 w 10000"/>
                <a:gd name="connsiteY16" fmla="*/ 4290 h 10000"/>
                <a:gd name="connsiteX17" fmla="*/ 8789 w 10000"/>
                <a:gd name="connsiteY17" fmla="*/ 3323 h 10000"/>
                <a:gd name="connsiteX18" fmla="*/ 6451 w 10000"/>
                <a:gd name="connsiteY18" fmla="*/ 6484 h 10000"/>
                <a:gd name="connsiteX19" fmla="*/ 0 w 10000"/>
                <a:gd name="connsiteY19" fmla="*/ 10000 h 10000"/>
                <a:gd name="connsiteX20" fmla="*/ 5718 w 10000"/>
                <a:gd name="connsiteY20" fmla="*/ 5387 h 10000"/>
                <a:gd name="connsiteX21" fmla="*/ 7380 w 10000"/>
                <a:gd name="connsiteY21" fmla="*/ 2065 h 10000"/>
                <a:gd name="connsiteX22" fmla="*/ 7380 w 10000"/>
                <a:gd name="connsiteY22" fmla="*/ 2065 h 10000"/>
                <a:gd name="connsiteX23" fmla="*/ 7380 w 10000"/>
                <a:gd name="connsiteY23" fmla="*/ 2065 h 10000"/>
                <a:gd name="connsiteX24" fmla="*/ 6422 w 10000"/>
                <a:gd name="connsiteY24" fmla="*/ 1161 h 10000"/>
                <a:gd name="connsiteX25" fmla="*/ 6338 w 10000"/>
                <a:gd name="connsiteY25" fmla="*/ 1097 h 10000"/>
                <a:gd name="connsiteX26" fmla="*/ 6310 w 10000"/>
                <a:gd name="connsiteY26" fmla="*/ 1032 h 10000"/>
                <a:gd name="connsiteX27" fmla="*/ 6310 w 10000"/>
                <a:gd name="connsiteY27" fmla="*/ 1000 h 10000"/>
                <a:gd name="connsiteX28" fmla="*/ 6338 w 10000"/>
                <a:gd name="connsiteY28" fmla="*/ 968 h 10000"/>
                <a:gd name="connsiteX29" fmla="*/ 6395 w 10000"/>
                <a:gd name="connsiteY29" fmla="*/ 968 h 10000"/>
                <a:gd name="connsiteX30" fmla="*/ 6422 w 10000"/>
                <a:gd name="connsiteY30" fmla="*/ 903 h 10000"/>
                <a:gd name="connsiteX31" fmla="*/ 6451 w 10000"/>
                <a:gd name="connsiteY31" fmla="*/ 903 h 10000"/>
                <a:gd name="connsiteX32" fmla="*/ 6536 w 10000"/>
                <a:gd name="connsiteY32" fmla="*/ 903 h 10000"/>
                <a:gd name="connsiteX33" fmla="*/ 6648 w 10000"/>
                <a:gd name="connsiteY33" fmla="*/ 871 h 10000"/>
                <a:gd name="connsiteX34" fmla="*/ 6704 w 10000"/>
                <a:gd name="connsiteY34" fmla="*/ 871 h 10000"/>
                <a:gd name="connsiteX35" fmla="*/ 7155 w 10000"/>
                <a:gd name="connsiteY35" fmla="*/ 742 h 10000"/>
                <a:gd name="connsiteX36" fmla="*/ 7634 w 10000"/>
                <a:gd name="connsiteY36" fmla="*/ 613 h 10000"/>
                <a:gd name="connsiteX37" fmla="*/ 8197 w 10000"/>
                <a:gd name="connsiteY37" fmla="*/ 452 h 10000"/>
                <a:gd name="connsiteX38" fmla="*/ 8733 w 10000"/>
                <a:gd name="connsiteY38" fmla="*/ 323 h 10000"/>
                <a:gd name="connsiteX39" fmla="*/ 9211 w 10000"/>
                <a:gd name="connsiteY39" fmla="*/ 194 h 10000"/>
                <a:gd name="connsiteX40" fmla="*/ 9606 w 10000"/>
                <a:gd name="connsiteY40" fmla="*/ 65 h 10000"/>
                <a:gd name="connsiteX41" fmla="*/ 9888 w 10000"/>
                <a:gd name="connsiteY41" fmla="*/ 0 h 10000"/>
                <a:gd name="connsiteX0" fmla="*/ 9888 w 10000"/>
                <a:gd name="connsiteY0" fmla="*/ 0 h 10000"/>
                <a:gd name="connsiteX1" fmla="*/ 10000 w 10000"/>
                <a:gd name="connsiteY1" fmla="*/ 0 h 10000"/>
                <a:gd name="connsiteX2" fmla="*/ 10000 w 10000"/>
                <a:gd name="connsiteY2" fmla="*/ 968 h 10000"/>
                <a:gd name="connsiteX3" fmla="*/ 10000 w 10000"/>
                <a:gd name="connsiteY3" fmla="*/ 1548 h 10000"/>
                <a:gd name="connsiteX4" fmla="*/ 9972 w 10000"/>
                <a:gd name="connsiteY4" fmla="*/ 2194 h 10000"/>
                <a:gd name="connsiteX5" fmla="*/ 9972 w 10000"/>
                <a:gd name="connsiteY5" fmla="*/ 2871 h 10000"/>
                <a:gd name="connsiteX6" fmla="*/ 9972 w 10000"/>
                <a:gd name="connsiteY6" fmla="*/ 3484 h 10000"/>
                <a:gd name="connsiteX7" fmla="*/ 9972 w 10000"/>
                <a:gd name="connsiteY7" fmla="*/ 4000 h 10000"/>
                <a:gd name="connsiteX8" fmla="*/ 9972 w 10000"/>
                <a:gd name="connsiteY8" fmla="*/ 4032 h 10000"/>
                <a:gd name="connsiteX9" fmla="*/ 9972 w 10000"/>
                <a:gd name="connsiteY9" fmla="*/ 4161 h 10000"/>
                <a:gd name="connsiteX10" fmla="*/ 9972 w 10000"/>
                <a:gd name="connsiteY10" fmla="*/ 4258 h 10000"/>
                <a:gd name="connsiteX11" fmla="*/ 9915 w 10000"/>
                <a:gd name="connsiteY11" fmla="*/ 4290 h 10000"/>
                <a:gd name="connsiteX12" fmla="*/ 9915 w 10000"/>
                <a:gd name="connsiteY12" fmla="*/ 4290 h 10000"/>
                <a:gd name="connsiteX13" fmla="*/ 9888 w 10000"/>
                <a:gd name="connsiteY13" fmla="*/ 4290 h 10000"/>
                <a:gd name="connsiteX14" fmla="*/ 9859 w 10000"/>
                <a:gd name="connsiteY14" fmla="*/ 4290 h 10000"/>
                <a:gd name="connsiteX15" fmla="*/ 9859 w 10000"/>
                <a:gd name="connsiteY15" fmla="*/ 4290 h 10000"/>
                <a:gd name="connsiteX16" fmla="*/ 8789 w 10000"/>
                <a:gd name="connsiteY16" fmla="*/ 3323 h 10000"/>
                <a:gd name="connsiteX17" fmla="*/ 6451 w 10000"/>
                <a:gd name="connsiteY17" fmla="*/ 6484 h 10000"/>
                <a:gd name="connsiteX18" fmla="*/ 0 w 10000"/>
                <a:gd name="connsiteY18" fmla="*/ 10000 h 10000"/>
                <a:gd name="connsiteX19" fmla="*/ 5718 w 10000"/>
                <a:gd name="connsiteY19" fmla="*/ 5387 h 10000"/>
                <a:gd name="connsiteX20" fmla="*/ 7380 w 10000"/>
                <a:gd name="connsiteY20" fmla="*/ 2065 h 10000"/>
                <a:gd name="connsiteX21" fmla="*/ 7380 w 10000"/>
                <a:gd name="connsiteY21" fmla="*/ 2065 h 10000"/>
                <a:gd name="connsiteX22" fmla="*/ 7380 w 10000"/>
                <a:gd name="connsiteY22" fmla="*/ 2065 h 10000"/>
                <a:gd name="connsiteX23" fmla="*/ 6422 w 10000"/>
                <a:gd name="connsiteY23" fmla="*/ 1161 h 10000"/>
                <a:gd name="connsiteX24" fmla="*/ 6338 w 10000"/>
                <a:gd name="connsiteY24" fmla="*/ 1097 h 10000"/>
                <a:gd name="connsiteX25" fmla="*/ 6310 w 10000"/>
                <a:gd name="connsiteY25" fmla="*/ 1032 h 10000"/>
                <a:gd name="connsiteX26" fmla="*/ 6310 w 10000"/>
                <a:gd name="connsiteY26" fmla="*/ 1000 h 10000"/>
                <a:gd name="connsiteX27" fmla="*/ 6338 w 10000"/>
                <a:gd name="connsiteY27" fmla="*/ 968 h 10000"/>
                <a:gd name="connsiteX28" fmla="*/ 6395 w 10000"/>
                <a:gd name="connsiteY28" fmla="*/ 968 h 10000"/>
                <a:gd name="connsiteX29" fmla="*/ 6422 w 10000"/>
                <a:gd name="connsiteY29" fmla="*/ 903 h 10000"/>
                <a:gd name="connsiteX30" fmla="*/ 6451 w 10000"/>
                <a:gd name="connsiteY30" fmla="*/ 903 h 10000"/>
                <a:gd name="connsiteX31" fmla="*/ 6536 w 10000"/>
                <a:gd name="connsiteY31" fmla="*/ 903 h 10000"/>
                <a:gd name="connsiteX32" fmla="*/ 6648 w 10000"/>
                <a:gd name="connsiteY32" fmla="*/ 871 h 10000"/>
                <a:gd name="connsiteX33" fmla="*/ 6704 w 10000"/>
                <a:gd name="connsiteY33" fmla="*/ 871 h 10000"/>
                <a:gd name="connsiteX34" fmla="*/ 7155 w 10000"/>
                <a:gd name="connsiteY34" fmla="*/ 742 h 10000"/>
                <a:gd name="connsiteX35" fmla="*/ 7634 w 10000"/>
                <a:gd name="connsiteY35" fmla="*/ 613 h 10000"/>
                <a:gd name="connsiteX36" fmla="*/ 8197 w 10000"/>
                <a:gd name="connsiteY36" fmla="*/ 452 h 10000"/>
                <a:gd name="connsiteX37" fmla="*/ 8733 w 10000"/>
                <a:gd name="connsiteY37" fmla="*/ 323 h 10000"/>
                <a:gd name="connsiteX38" fmla="*/ 9211 w 10000"/>
                <a:gd name="connsiteY38" fmla="*/ 194 h 10000"/>
                <a:gd name="connsiteX39" fmla="*/ 9606 w 10000"/>
                <a:gd name="connsiteY39" fmla="*/ 65 h 10000"/>
                <a:gd name="connsiteX40" fmla="*/ 9888 w 10000"/>
                <a:gd name="connsiteY40" fmla="*/ 0 h 10000"/>
                <a:gd name="connsiteX0" fmla="*/ 9888 w 10000"/>
                <a:gd name="connsiteY0" fmla="*/ 0 h 10000"/>
                <a:gd name="connsiteX1" fmla="*/ 10000 w 10000"/>
                <a:gd name="connsiteY1" fmla="*/ 0 h 10000"/>
                <a:gd name="connsiteX2" fmla="*/ 10000 w 10000"/>
                <a:gd name="connsiteY2" fmla="*/ 1548 h 10000"/>
                <a:gd name="connsiteX3" fmla="*/ 9972 w 10000"/>
                <a:gd name="connsiteY3" fmla="*/ 2194 h 10000"/>
                <a:gd name="connsiteX4" fmla="*/ 9972 w 10000"/>
                <a:gd name="connsiteY4" fmla="*/ 2871 h 10000"/>
                <a:gd name="connsiteX5" fmla="*/ 9972 w 10000"/>
                <a:gd name="connsiteY5" fmla="*/ 3484 h 10000"/>
                <a:gd name="connsiteX6" fmla="*/ 9972 w 10000"/>
                <a:gd name="connsiteY6" fmla="*/ 4000 h 10000"/>
                <a:gd name="connsiteX7" fmla="*/ 9972 w 10000"/>
                <a:gd name="connsiteY7" fmla="*/ 4032 h 10000"/>
                <a:gd name="connsiteX8" fmla="*/ 9972 w 10000"/>
                <a:gd name="connsiteY8" fmla="*/ 4161 h 10000"/>
                <a:gd name="connsiteX9" fmla="*/ 9972 w 10000"/>
                <a:gd name="connsiteY9" fmla="*/ 4258 h 10000"/>
                <a:gd name="connsiteX10" fmla="*/ 9915 w 10000"/>
                <a:gd name="connsiteY10" fmla="*/ 4290 h 10000"/>
                <a:gd name="connsiteX11" fmla="*/ 9915 w 10000"/>
                <a:gd name="connsiteY11" fmla="*/ 4290 h 10000"/>
                <a:gd name="connsiteX12" fmla="*/ 9888 w 10000"/>
                <a:gd name="connsiteY12" fmla="*/ 4290 h 10000"/>
                <a:gd name="connsiteX13" fmla="*/ 9859 w 10000"/>
                <a:gd name="connsiteY13" fmla="*/ 4290 h 10000"/>
                <a:gd name="connsiteX14" fmla="*/ 9859 w 10000"/>
                <a:gd name="connsiteY14" fmla="*/ 4290 h 10000"/>
                <a:gd name="connsiteX15" fmla="*/ 8789 w 10000"/>
                <a:gd name="connsiteY15" fmla="*/ 3323 h 10000"/>
                <a:gd name="connsiteX16" fmla="*/ 6451 w 10000"/>
                <a:gd name="connsiteY16" fmla="*/ 6484 h 10000"/>
                <a:gd name="connsiteX17" fmla="*/ 0 w 10000"/>
                <a:gd name="connsiteY17" fmla="*/ 10000 h 10000"/>
                <a:gd name="connsiteX18" fmla="*/ 5718 w 10000"/>
                <a:gd name="connsiteY18" fmla="*/ 5387 h 10000"/>
                <a:gd name="connsiteX19" fmla="*/ 7380 w 10000"/>
                <a:gd name="connsiteY19" fmla="*/ 2065 h 10000"/>
                <a:gd name="connsiteX20" fmla="*/ 7380 w 10000"/>
                <a:gd name="connsiteY20" fmla="*/ 2065 h 10000"/>
                <a:gd name="connsiteX21" fmla="*/ 7380 w 10000"/>
                <a:gd name="connsiteY21" fmla="*/ 2065 h 10000"/>
                <a:gd name="connsiteX22" fmla="*/ 6422 w 10000"/>
                <a:gd name="connsiteY22" fmla="*/ 1161 h 10000"/>
                <a:gd name="connsiteX23" fmla="*/ 6338 w 10000"/>
                <a:gd name="connsiteY23" fmla="*/ 1097 h 10000"/>
                <a:gd name="connsiteX24" fmla="*/ 6310 w 10000"/>
                <a:gd name="connsiteY24" fmla="*/ 1032 h 10000"/>
                <a:gd name="connsiteX25" fmla="*/ 6310 w 10000"/>
                <a:gd name="connsiteY25" fmla="*/ 1000 h 10000"/>
                <a:gd name="connsiteX26" fmla="*/ 6338 w 10000"/>
                <a:gd name="connsiteY26" fmla="*/ 968 h 10000"/>
                <a:gd name="connsiteX27" fmla="*/ 6395 w 10000"/>
                <a:gd name="connsiteY27" fmla="*/ 968 h 10000"/>
                <a:gd name="connsiteX28" fmla="*/ 6422 w 10000"/>
                <a:gd name="connsiteY28" fmla="*/ 903 h 10000"/>
                <a:gd name="connsiteX29" fmla="*/ 6451 w 10000"/>
                <a:gd name="connsiteY29" fmla="*/ 903 h 10000"/>
                <a:gd name="connsiteX30" fmla="*/ 6536 w 10000"/>
                <a:gd name="connsiteY30" fmla="*/ 903 h 10000"/>
                <a:gd name="connsiteX31" fmla="*/ 6648 w 10000"/>
                <a:gd name="connsiteY31" fmla="*/ 871 h 10000"/>
                <a:gd name="connsiteX32" fmla="*/ 6704 w 10000"/>
                <a:gd name="connsiteY32" fmla="*/ 871 h 10000"/>
                <a:gd name="connsiteX33" fmla="*/ 7155 w 10000"/>
                <a:gd name="connsiteY33" fmla="*/ 742 h 10000"/>
                <a:gd name="connsiteX34" fmla="*/ 7634 w 10000"/>
                <a:gd name="connsiteY34" fmla="*/ 613 h 10000"/>
                <a:gd name="connsiteX35" fmla="*/ 8197 w 10000"/>
                <a:gd name="connsiteY35" fmla="*/ 452 h 10000"/>
                <a:gd name="connsiteX36" fmla="*/ 8733 w 10000"/>
                <a:gd name="connsiteY36" fmla="*/ 323 h 10000"/>
                <a:gd name="connsiteX37" fmla="*/ 9211 w 10000"/>
                <a:gd name="connsiteY37" fmla="*/ 194 h 10000"/>
                <a:gd name="connsiteX38" fmla="*/ 9606 w 10000"/>
                <a:gd name="connsiteY38" fmla="*/ 65 h 10000"/>
                <a:gd name="connsiteX39" fmla="*/ 9888 w 10000"/>
                <a:gd name="connsiteY39" fmla="*/ 0 h 10000"/>
                <a:gd name="connsiteX0" fmla="*/ 9888 w 10000"/>
                <a:gd name="connsiteY0" fmla="*/ 0 h 10000"/>
                <a:gd name="connsiteX1" fmla="*/ 10000 w 10000"/>
                <a:gd name="connsiteY1" fmla="*/ 0 h 10000"/>
                <a:gd name="connsiteX2" fmla="*/ 9972 w 10000"/>
                <a:gd name="connsiteY2" fmla="*/ 2194 h 10000"/>
                <a:gd name="connsiteX3" fmla="*/ 9972 w 10000"/>
                <a:gd name="connsiteY3" fmla="*/ 2871 h 10000"/>
                <a:gd name="connsiteX4" fmla="*/ 9972 w 10000"/>
                <a:gd name="connsiteY4" fmla="*/ 3484 h 10000"/>
                <a:gd name="connsiteX5" fmla="*/ 9972 w 10000"/>
                <a:gd name="connsiteY5" fmla="*/ 4000 h 10000"/>
                <a:gd name="connsiteX6" fmla="*/ 9972 w 10000"/>
                <a:gd name="connsiteY6" fmla="*/ 4032 h 10000"/>
                <a:gd name="connsiteX7" fmla="*/ 9972 w 10000"/>
                <a:gd name="connsiteY7" fmla="*/ 4161 h 10000"/>
                <a:gd name="connsiteX8" fmla="*/ 9972 w 10000"/>
                <a:gd name="connsiteY8" fmla="*/ 4258 h 10000"/>
                <a:gd name="connsiteX9" fmla="*/ 9915 w 10000"/>
                <a:gd name="connsiteY9" fmla="*/ 4290 h 10000"/>
                <a:gd name="connsiteX10" fmla="*/ 9915 w 10000"/>
                <a:gd name="connsiteY10" fmla="*/ 4290 h 10000"/>
                <a:gd name="connsiteX11" fmla="*/ 9888 w 10000"/>
                <a:gd name="connsiteY11" fmla="*/ 4290 h 10000"/>
                <a:gd name="connsiteX12" fmla="*/ 9859 w 10000"/>
                <a:gd name="connsiteY12" fmla="*/ 4290 h 10000"/>
                <a:gd name="connsiteX13" fmla="*/ 9859 w 10000"/>
                <a:gd name="connsiteY13" fmla="*/ 4290 h 10000"/>
                <a:gd name="connsiteX14" fmla="*/ 8789 w 10000"/>
                <a:gd name="connsiteY14" fmla="*/ 3323 h 10000"/>
                <a:gd name="connsiteX15" fmla="*/ 6451 w 10000"/>
                <a:gd name="connsiteY15" fmla="*/ 6484 h 10000"/>
                <a:gd name="connsiteX16" fmla="*/ 0 w 10000"/>
                <a:gd name="connsiteY16" fmla="*/ 10000 h 10000"/>
                <a:gd name="connsiteX17" fmla="*/ 5718 w 10000"/>
                <a:gd name="connsiteY17" fmla="*/ 5387 h 10000"/>
                <a:gd name="connsiteX18" fmla="*/ 7380 w 10000"/>
                <a:gd name="connsiteY18" fmla="*/ 2065 h 10000"/>
                <a:gd name="connsiteX19" fmla="*/ 7380 w 10000"/>
                <a:gd name="connsiteY19" fmla="*/ 2065 h 10000"/>
                <a:gd name="connsiteX20" fmla="*/ 7380 w 10000"/>
                <a:gd name="connsiteY20" fmla="*/ 2065 h 10000"/>
                <a:gd name="connsiteX21" fmla="*/ 6422 w 10000"/>
                <a:gd name="connsiteY21" fmla="*/ 1161 h 10000"/>
                <a:gd name="connsiteX22" fmla="*/ 6338 w 10000"/>
                <a:gd name="connsiteY22" fmla="*/ 1097 h 10000"/>
                <a:gd name="connsiteX23" fmla="*/ 6310 w 10000"/>
                <a:gd name="connsiteY23" fmla="*/ 1032 h 10000"/>
                <a:gd name="connsiteX24" fmla="*/ 6310 w 10000"/>
                <a:gd name="connsiteY24" fmla="*/ 1000 h 10000"/>
                <a:gd name="connsiteX25" fmla="*/ 6338 w 10000"/>
                <a:gd name="connsiteY25" fmla="*/ 968 h 10000"/>
                <a:gd name="connsiteX26" fmla="*/ 6395 w 10000"/>
                <a:gd name="connsiteY26" fmla="*/ 968 h 10000"/>
                <a:gd name="connsiteX27" fmla="*/ 6422 w 10000"/>
                <a:gd name="connsiteY27" fmla="*/ 903 h 10000"/>
                <a:gd name="connsiteX28" fmla="*/ 6451 w 10000"/>
                <a:gd name="connsiteY28" fmla="*/ 903 h 10000"/>
                <a:gd name="connsiteX29" fmla="*/ 6536 w 10000"/>
                <a:gd name="connsiteY29" fmla="*/ 903 h 10000"/>
                <a:gd name="connsiteX30" fmla="*/ 6648 w 10000"/>
                <a:gd name="connsiteY30" fmla="*/ 871 h 10000"/>
                <a:gd name="connsiteX31" fmla="*/ 6704 w 10000"/>
                <a:gd name="connsiteY31" fmla="*/ 871 h 10000"/>
                <a:gd name="connsiteX32" fmla="*/ 7155 w 10000"/>
                <a:gd name="connsiteY32" fmla="*/ 742 h 10000"/>
                <a:gd name="connsiteX33" fmla="*/ 7634 w 10000"/>
                <a:gd name="connsiteY33" fmla="*/ 613 h 10000"/>
                <a:gd name="connsiteX34" fmla="*/ 8197 w 10000"/>
                <a:gd name="connsiteY34" fmla="*/ 452 h 10000"/>
                <a:gd name="connsiteX35" fmla="*/ 8733 w 10000"/>
                <a:gd name="connsiteY35" fmla="*/ 323 h 10000"/>
                <a:gd name="connsiteX36" fmla="*/ 9211 w 10000"/>
                <a:gd name="connsiteY36" fmla="*/ 194 h 10000"/>
                <a:gd name="connsiteX37" fmla="*/ 9606 w 10000"/>
                <a:gd name="connsiteY37" fmla="*/ 65 h 10000"/>
                <a:gd name="connsiteX38" fmla="*/ 9888 w 10000"/>
                <a:gd name="connsiteY38" fmla="*/ 0 h 10000"/>
                <a:gd name="connsiteX0" fmla="*/ 9888 w 10003"/>
                <a:gd name="connsiteY0" fmla="*/ 0 h 10000"/>
                <a:gd name="connsiteX1" fmla="*/ 10000 w 10003"/>
                <a:gd name="connsiteY1" fmla="*/ 0 h 10000"/>
                <a:gd name="connsiteX2" fmla="*/ 9972 w 10003"/>
                <a:gd name="connsiteY2" fmla="*/ 2871 h 10000"/>
                <a:gd name="connsiteX3" fmla="*/ 9972 w 10003"/>
                <a:gd name="connsiteY3" fmla="*/ 3484 h 10000"/>
                <a:gd name="connsiteX4" fmla="*/ 9972 w 10003"/>
                <a:gd name="connsiteY4" fmla="*/ 4000 h 10000"/>
                <a:gd name="connsiteX5" fmla="*/ 9972 w 10003"/>
                <a:gd name="connsiteY5" fmla="*/ 4032 h 10000"/>
                <a:gd name="connsiteX6" fmla="*/ 9972 w 10003"/>
                <a:gd name="connsiteY6" fmla="*/ 4161 h 10000"/>
                <a:gd name="connsiteX7" fmla="*/ 9972 w 10003"/>
                <a:gd name="connsiteY7" fmla="*/ 4258 h 10000"/>
                <a:gd name="connsiteX8" fmla="*/ 9915 w 10003"/>
                <a:gd name="connsiteY8" fmla="*/ 4290 h 10000"/>
                <a:gd name="connsiteX9" fmla="*/ 9915 w 10003"/>
                <a:gd name="connsiteY9" fmla="*/ 4290 h 10000"/>
                <a:gd name="connsiteX10" fmla="*/ 9888 w 10003"/>
                <a:gd name="connsiteY10" fmla="*/ 4290 h 10000"/>
                <a:gd name="connsiteX11" fmla="*/ 9859 w 10003"/>
                <a:gd name="connsiteY11" fmla="*/ 4290 h 10000"/>
                <a:gd name="connsiteX12" fmla="*/ 9859 w 10003"/>
                <a:gd name="connsiteY12" fmla="*/ 4290 h 10000"/>
                <a:gd name="connsiteX13" fmla="*/ 8789 w 10003"/>
                <a:gd name="connsiteY13" fmla="*/ 3323 h 10000"/>
                <a:gd name="connsiteX14" fmla="*/ 6451 w 10003"/>
                <a:gd name="connsiteY14" fmla="*/ 6484 h 10000"/>
                <a:gd name="connsiteX15" fmla="*/ 0 w 10003"/>
                <a:gd name="connsiteY15" fmla="*/ 10000 h 10000"/>
                <a:gd name="connsiteX16" fmla="*/ 5718 w 10003"/>
                <a:gd name="connsiteY16" fmla="*/ 5387 h 10000"/>
                <a:gd name="connsiteX17" fmla="*/ 7380 w 10003"/>
                <a:gd name="connsiteY17" fmla="*/ 2065 h 10000"/>
                <a:gd name="connsiteX18" fmla="*/ 7380 w 10003"/>
                <a:gd name="connsiteY18" fmla="*/ 2065 h 10000"/>
                <a:gd name="connsiteX19" fmla="*/ 7380 w 10003"/>
                <a:gd name="connsiteY19" fmla="*/ 2065 h 10000"/>
                <a:gd name="connsiteX20" fmla="*/ 6422 w 10003"/>
                <a:gd name="connsiteY20" fmla="*/ 1161 h 10000"/>
                <a:gd name="connsiteX21" fmla="*/ 6338 w 10003"/>
                <a:gd name="connsiteY21" fmla="*/ 1097 h 10000"/>
                <a:gd name="connsiteX22" fmla="*/ 6310 w 10003"/>
                <a:gd name="connsiteY22" fmla="*/ 1032 h 10000"/>
                <a:gd name="connsiteX23" fmla="*/ 6310 w 10003"/>
                <a:gd name="connsiteY23" fmla="*/ 1000 h 10000"/>
                <a:gd name="connsiteX24" fmla="*/ 6338 w 10003"/>
                <a:gd name="connsiteY24" fmla="*/ 968 h 10000"/>
                <a:gd name="connsiteX25" fmla="*/ 6395 w 10003"/>
                <a:gd name="connsiteY25" fmla="*/ 968 h 10000"/>
                <a:gd name="connsiteX26" fmla="*/ 6422 w 10003"/>
                <a:gd name="connsiteY26" fmla="*/ 903 h 10000"/>
                <a:gd name="connsiteX27" fmla="*/ 6451 w 10003"/>
                <a:gd name="connsiteY27" fmla="*/ 903 h 10000"/>
                <a:gd name="connsiteX28" fmla="*/ 6536 w 10003"/>
                <a:gd name="connsiteY28" fmla="*/ 903 h 10000"/>
                <a:gd name="connsiteX29" fmla="*/ 6648 w 10003"/>
                <a:gd name="connsiteY29" fmla="*/ 871 h 10000"/>
                <a:gd name="connsiteX30" fmla="*/ 6704 w 10003"/>
                <a:gd name="connsiteY30" fmla="*/ 871 h 10000"/>
                <a:gd name="connsiteX31" fmla="*/ 7155 w 10003"/>
                <a:gd name="connsiteY31" fmla="*/ 742 h 10000"/>
                <a:gd name="connsiteX32" fmla="*/ 7634 w 10003"/>
                <a:gd name="connsiteY32" fmla="*/ 613 h 10000"/>
                <a:gd name="connsiteX33" fmla="*/ 8197 w 10003"/>
                <a:gd name="connsiteY33" fmla="*/ 452 h 10000"/>
                <a:gd name="connsiteX34" fmla="*/ 8733 w 10003"/>
                <a:gd name="connsiteY34" fmla="*/ 323 h 10000"/>
                <a:gd name="connsiteX35" fmla="*/ 9211 w 10003"/>
                <a:gd name="connsiteY35" fmla="*/ 194 h 10000"/>
                <a:gd name="connsiteX36" fmla="*/ 9606 w 10003"/>
                <a:gd name="connsiteY36" fmla="*/ 65 h 10000"/>
                <a:gd name="connsiteX37" fmla="*/ 9888 w 10003"/>
                <a:gd name="connsiteY37" fmla="*/ 0 h 10000"/>
                <a:gd name="connsiteX0" fmla="*/ 9888 w 10003"/>
                <a:gd name="connsiteY0" fmla="*/ 0 h 10000"/>
                <a:gd name="connsiteX1" fmla="*/ 10000 w 10003"/>
                <a:gd name="connsiteY1" fmla="*/ 0 h 10000"/>
                <a:gd name="connsiteX2" fmla="*/ 9972 w 10003"/>
                <a:gd name="connsiteY2" fmla="*/ 3484 h 10000"/>
                <a:gd name="connsiteX3" fmla="*/ 9972 w 10003"/>
                <a:gd name="connsiteY3" fmla="*/ 4000 h 10000"/>
                <a:gd name="connsiteX4" fmla="*/ 9972 w 10003"/>
                <a:gd name="connsiteY4" fmla="*/ 4032 h 10000"/>
                <a:gd name="connsiteX5" fmla="*/ 9972 w 10003"/>
                <a:gd name="connsiteY5" fmla="*/ 4161 h 10000"/>
                <a:gd name="connsiteX6" fmla="*/ 9972 w 10003"/>
                <a:gd name="connsiteY6" fmla="*/ 4258 h 10000"/>
                <a:gd name="connsiteX7" fmla="*/ 9915 w 10003"/>
                <a:gd name="connsiteY7" fmla="*/ 4290 h 10000"/>
                <a:gd name="connsiteX8" fmla="*/ 9915 w 10003"/>
                <a:gd name="connsiteY8" fmla="*/ 4290 h 10000"/>
                <a:gd name="connsiteX9" fmla="*/ 9888 w 10003"/>
                <a:gd name="connsiteY9" fmla="*/ 4290 h 10000"/>
                <a:gd name="connsiteX10" fmla="*/ 9859 w 10003"/>
                <a:gd name="connsiteY10" fmla="*/ 4290 h 10000"/>
                <a:gd name="connsiteX11" fmla="*/ 9859 w 10003"/>
                <a:gd name="connsiteY11" fmla="*/ 4290 h 10000"/>
                <a:gd name="connsiteX12" fmla="*/ 8789 w 10003"/>
                <a:gd name="connsiteY12" fmla="*/ 3323 h 10000"/>
                <a:gd name="connsiteX13" fmla="*/ 6451 w 10003"/>
                <a:gd name="connsiteY13" fmla="*/ 6484 h 10000"/>
                <a:gd name="connsiteX14" fmla="*/ 0 w 10003"/>
                <a:gd name="connsiteY14" fmla="*/ 10000 h 10000"/>
                <a:gd name="connsiteX15" fmla="*/ 5718 w 10003"/>
                <a:gd name="connsiteY15" fmla="*/ 5387 h 10000"/>
                <a:gd name="connsiteX16" fmla="*/ 7380 w 10003"/>
                <a:gd name="connsiteY16" fmla="*/ 2065 h 10000"/>
                <a:gd name="connsiteX17" fmla="*/ 7380 w 10003"/>
                <a:gd name="connsiteY17" fmla="*/ 2065 h 10000"/>
                <a:gd name="connsiteX18" fmla="*/ 7380 w 10003"/>
                <a:gd name="connsiteY18" fmla="*/ 2065 h 10000"/>
                <a:gd name="connsiteX19" fmla="*/ 6422 w 10003"/>
                <a:gd name="connsiteY19" fmla="*/ 1161 h 10000"/>
                <a:gd name="connsiteX20" fmla="*/ 6338 w 10003"/>
                <a:gd name="connsiteY20" fmla="*/ 1097 h 10000"/>
                <a:gd name="connsiteX21" fmla="*/ 6310 w 10003"/>
                <a:gd name="connsiteY21" fmla="*/ 1032 h 10000"/>
                <a:gd name="connsiteX22" fmla="*/ 6310 w 10003"/>
                <a:gd name="connsiteY22" fmla="*/ 1000 h 10000"/>
                <a:gd name="connsiteX23" fmla="*/ 6338 w 10003"/>
                <a:gd name="connsiteY23" fmla="*/ 968 h 10000"/>
                <a:gd name="connsiteX24" fmla="*/ 6395 w 10003"/>
                <a:gd name="connsiteY24" fmla="*/ 968 h 10000"/>
                <a:gd name="connsiteX25" fmla="*/ 6422 w 10003"/>
                <a:gd name="connsiteY25" fmla="*/ 903 h 10000"/>
                <a:gd name="connsiteX26" fmla="*/ 6451 w 10003"/>
                <a:gd name="connsiteY26" fmla="*/ 903 h 10000"/>
                <a:gd name="connsiteX27" fmla="*/ 6536 w 10003"/>
                <a:gd name="connsiteY27" fmla="*/ 903 h 10000"/>
                <a:gd name="connsiteX28" fmla="*/ 6648 w 10003"/>
                <a:gd name="connsiteY28" fmla="*/ 871 h 10000"/>
                <a:gd name="connsiteX29" fmla="*/ 6704 w 10003"/>
                <a:gd name="connsiteY29" fmla="*/ 871 h 10000"/>
                <a:gd name="connsiteX30" fmla="*/ 7155 w 10003"/>
                <a:gd name="connsiteY30" fmla="*/ 742 h 10000"/>
                <a:gd name="connsiteX31" fmla="*/ 7634 w 10003"/>
                <a:gd name="connsiteY31" fmla="*/ 613 h 10000"/>
                <a:gd name="connsiteX32" fmla="*/ 8197 w 10003"/>
                <a:gd name="connsiteY32" fmla="*/ 452 h 10000"/>
                <a:gd name="connsiteX33" fmla="*/ 8733 w 10003"/>
                <a:gd name="connsiteY33" fmla="*/ 323 h 10000"/>
                <a:gd name="connsiteX34" fmla="*/ 9211 w 10003"/>
                <a:gd name="connsiteY34" fmla="*/ 194 h 10000"/>
                <a:gd name="connsiteX35" fmla="*/ 9606 w 10003"/>
                <a:gd name="connsiteY35" fmla="*/ 65 h 10000"/>
                <a:gd name="connsiteX36" fmla="*/ 9888 w 10003"/>
                <a:gd name="connsiteY36" fmla="*/ 0 h 10000"/>
                <a:gd name="connsiteX0" fmla="*/ 9888 w 10003"/>
                <a:gd name="connsiteY0" fmla="*/ 0 h 10000"/>
                <a:gd name="connsiteX1" fmla="*/ 10000 w 10003"/>
                <a:gd name="connsiteY1" fmla="*/ 0 h 10000"/>
                <a:gd name="connsiteX2" fmla="*/ 9972 w 10003"/>
                <a:gd name="connsiteY2" fmla="*/ 4000 h 10000"/>
                <a:gd name="connsiteX3" fmla="*/ 9972 w 10003"/>
                <a:gd name="connsiteY3" fmla="*/ 4032 h 10000"/>
                <a:gd name="connsiteX4" fmla="*/ 9972 w 10003"/>
                <a:gd name="connsiteY4" fmla="*/ 4161 h 10000"/>
                <a:gd name="connsiteX5" fmla="*/ 9972 w 10003"/>
                <a:gd name="connsiteY5" fmla="*/ 4258 h 10000"/>
                <a:gd name="connsiteX6" fmla="*/ 9915 w 10003"/>
                <a:gd name="connsiteY6" fmla="*/ 4290 h 10000"/>
                <a:gd name="connsiteX7" fmla="*/ 9915 w 10003"/>
                <a:gd name="connsiteY7" fmla="*/ 4290 h 10000"/>
                <a:gd name="connsiteX8" fmla="*/ 9888 w 10003"/>
                <a:gd name="connsiteY8" fmla="*/ 4290 h 10000"/>
                <a:gd name="connsiteX9" fmla="*/ 9859 w 10003"/>
                <a:gd name="connsiteY9" fmla="*/ 4290 h 10000"/>
                <a:gd name="connsiteX10" fmla="*/ 9859 w 10003"/>
                <a:gd name="connsiteY10" fmla="*/ 4290 h 10000"/>
                <a:gd name="connsiteX11" fmla="*/ 8789 w 10003"/>
                <a:gd name="connsiteY11" fmla="*/ 3323 h 10000"/>
                <a:gd name="connsiteX12" fmla="*/ 6451 w 10003"/>
                <a:gd name="connsiteY12" fmla="*/ 6484 h 10000"/>
                <a:gd name="connsiteX13" fmla="*/ 0 w 10003"/>
                <a:gd name="connsiteY13" fmla="*/ 10000 h 10000"/>
                <a:gd name="connsiteX14" fmla="*/ 5718 w 10003"/>
                <a:gd name="connsiteY14" fmla="*/ 5387 h 10000"/>
                <a:gd name="connsiteX15" fmla="*/ 7380 w 10003"/>
                <a:gd name="connsiteY15" fmla="*/ 2065 h 10000"/>
                <a:gd name="connsiteX16" fmla="*/ 7380 w 10003"/>
                <a:gd name="connsiteY16" fmla="*/ 2065 h 10000"/>
                <a:gd name="connsiteX17" fmla="*/ 7380 w 10003"/>
                <a:gd name="connsiteY17" fmla="*/ 2065 h 10000"/>
                <a:gd name="connsiteX18" fmla="*/ 6422 w 10003"/>
                <a:gd name="connsiteY18" fmla="*/ 1161 h 10000"/>
                <a:gd name="connsiteX19" fmla="*/ 6338 w 10003"/>
                <a:gd name="connsiteY19" fmla="*/ 1097 h 10000"/>
                <a:gd name="connsiteX20" fmla="*/ 6310 w 10003"/>
                <a:gd name="connsiteY20" fmla="*/ 1032 h 10000"/>
                <a:gd name="connsiteX21" fmla="*/ 6310 w 10003"/>
                <a:gd name="connsiteY21" fmla="*/ 1000 h 10000"/>
                <a:gd name="connsiteX22" fmla="*/ 6338 w 10003"/>
                <a:gd name="connsiteY22" fmla="*/ 968 h 10000"/>
                <a:gd name="connsiteX23" fmla="*/ 6395 w 10003"/>
                <a:gd name="connsiteY23" fmla="*/ 968 h 10000"/>
                <a:gd name="connsiteX24" fmla="*/ 6422 w 10003"/>
                <a:gd name="connsiteY24" fmla="*/ 903 h 10000"/>
                <a:gd name="connsiteX25" fmla="*/ 6451 w 10003"/>
                <a:gd name="connsiteY25" fmla="*/ 903 h 10000"/>
                <a:gd name="connsiteX26" fmla="*/ 6536 w 10003"/>
                <a:gd name="connsiteY26" fmla="*/ 903 h 10000"/>
                <a:gd name="connsiteX27" fmla="*/ 6648 w 10003"/>
                <a:gd name="connsiteY27" fmla="*/ 871 h 10000"/>
                <a:gd name="connsiteX28" fmla="*/ 6704 w 10003"/>
                <a:gd name="connsiteY28" fmla="*/ 871 h 10000"/>
                <a:gd name="connsiteX29" fmla="*/ 7155 w 10003"/>
                <a:gd name="connsiteY29" fmla="*/ 742 h 10000"/>
                <a:gd name="connsiteX30" fmla="*/ 7634 w 10003"/>
                <a:gd name="connsiteY30" fmla="*/ 613 h 10000"/>
                <a:gd name="connsiteX31" fmla="*/ 8197 w 10003"/>
                <a:gd name="connsiteY31" fmla="*/ 452 h 10000"/>
                <a:gd name="connsiteX32" fmla="*/ 8733 w 10003"/>
                <a:gd name="connsiteY32" fmla="*/ 323 h 10000"/>
                <a:gd name="connsiteX33" fmla="*/ 9211 w 10003"/>
                <a:gd name="connsiteY33" fmla="*/ 194 h 10000"/>
                <a:gd name="connsiteX34" fmla="*/ 9606 w 10003"/>
                <a:gd name="connsiteY34" fmla="*/ 65 h 10000"/>
                <a:gd name="connsiteX35" fmla="*/ 9888 w 10003"/>
                <a:gd name="connsiteY35" fmla="*/ 0 h 10000"/>
                <a:gd name="connsiteX0" fmla="*/ 9888 w 10003"/>
                <a:gd name="connsiteY0" fmla="*/ 0 h 10000"/>
                <a:gd name="connsiteX1" fmla="*/ 10000 w 10003"/>
                <a:gd name="connsiteY1" fmla="*/ 0 h 10000"/>
                <a:gd name="connsiteX2" fmla="*/ 9972 w 10003"/>
                <a:gd name="connsiteY2" fmla="*/ 4000 h 10000"/>
                <a:gd name="connsiteX3" fmla="*/ 9972 w 10003"/>
                <a:gd name="connsiteY3" fmla="*/ 4161 h 10000"/>
                <a:gd name="connsiteX4" fmla="*/ 9972 w 10003"/>
                <a:gd name="connsiteY4" fmla="*/ 4258 h 10000"/>
                <a:gd name="connsiteX5" fmla="*/ 9915 w 10003"/>
                <a:gd name="connsiteY5" fmla="*/ 4290 h 10000"/>
                <a:gd name="connsiteX6" fmla="*/ 9915 w 10003"/>
                <a:gd name="connsiteY6" fmla="*/ 4290 h 10000"/>
                <a:gd name="connsiteX7" fmla="*/ 9888 w 10003"/>
                <a:gd name="connsiteY7" fmla="*/ 4290 h 10000"/>
                <a:gd name="connsiteX8" fmla="*/ 9859 w 10003"/>
                <a:gd name="connsiteY8" fmla="*/ 4290 h 10000"/>
                <a:gd name="connsiteX9" fmla="*/ 9859 w 10003"/>
                <a:gd name="connsiteY9" fmla="*/ 4290 h 10000"/>
                <a:gd name="connsiteX10" fmla="*/ 8789 w 10003"/>
                <a:gd name="connsiteY10" fmla="*/ 3323 h 10000"/>
                <a:gd name="connsiteX11" fmla="*/ 6451 w 10003"/>
                <a:gd name="connsiteY11" fmla="*/ 6484 h 10000"/>
                <a:gd name="connsiteX12" fmla="*/ 0 w 10003"/>
                <a:gd name="connsiteY12" fmla="*/ 10000 h 10000"/>
                <a:gd name="connsiteX13" fmla="*/ 5718 w 10003"/>
                <a:gd name="connsiteY13" fmla="*/ 5387 h 10000"/>
                <a:gd name="connsiteX14" fmla="*/ 7380 w 10003"/>
                <a:gd name="connsiteY14" fmla="*/ 2065 h 10000"/>
                <a:gd name="connsiteX15" fmla="*/ 7380 w 10003"/>
                <a:gd name="connsiteY15" fmla="*/ 2065 h 10000"/>
                <a:gd name="connsiteX16" fmla="*/ 7380 w 10003"/>
                <a:gd name="connsiteY16" fmla="*/ 2065 h 10000"/>
                <a:gd name="connsiteX17" fmla="*/ 6422 w 10003"/>
                <a:gd name="connsiteY17" fmla="*/ 1161 h 10000"/>
                <a:gd name="connsiteX18" fmla="*/ 6338 w 10003"/>
                <a:gd name="connsiteY18" fmla="*/ 1097 h 10000"/>
                <a:gd name="connsiteX19" fmla="*/ 6310 w 10003"/>
                <a:gd name="connsiteY19" fmla="*/ 1032 h 10000"/>
                <a:gd name="connsiteX20" fmla="*/ 6310 w 10003"/>
                <a:gd name="connsiteY20" fmla="*/ 1000 h 10000"/>
                <a:gd name="connsiteX21" fmla="*/ 6338 w 10003"/>
                <a:gd name="connsiteY21" fmla="*/ 968 h 10000"/>
                <a:gd name="connsiteX22" fmla="*/ 6395 w 10003"/>
                <a:gd name="connsiteY22" fmla="*/ 968 h 10000"/>
                <a:gd name="connsiteX23" fmla="*/ 6422 w 10003"/>
                <a:gd name="connsiteY23" fmla="*/ 903 h 10000"/>
                <a:gd name="connsiteX24" fmla="*/ 6451 w 10003"/>
                <a:gd name="connsiteY24" fmla="*/ 903 h 10000"/>
                <a:gd name="connsiteX25" fmla="*/ 6536 w 10003"/>
                <a:gd name="connsiteY25" fmla="*/ 903 h 10000"/>
                <a:gd name="connsiteX26" fmla="*/ 6648 w 10003"/>
                <a:gd name="connsiteY26" fmla="*/ 871 h 10000"/>
                <a:gd name="connsiteX27" fmla="*/ 6704 w 10003"/>
                <a:gd name="connsiteY27" fmla="*/ 871 h 10000"/>
                <a:gd name="connsiteX28" fmla="*/ 7155 w 10003"/>
                <a:gd name="connsiteY28" fmla="*/ 742 h 10000"/>
                <a:gd name="connsiteX29" fmla="*/ 7634 w 10003"/>
                <a:gd name="connsiteY29" fmla="*/ 613 h 10000"/>
                <a:gd name="connsiteX30" fmla="*/ 8197 w 10003"/>
                <a:gd name="connsiteY30" fmla="*/ 452 h 10000"/>
                <a:gd name="connsiteX31" fmla="*/ 8733 w 10003"/>
                <a:gd name="connsiteY31" fmla="*/ 323 h 10000"/>
                <a:gd name="connsiteX32" fmla="*/ 9211 w 10003"/>
                <a:gd name="connsiteY32" fmla="*/ 194 h 10000"/>
                <a:gd name="connsiteX33" fmla="*/ 9606 w 10003"/>
                <a:gd name="connsiteY33" fmla="*/ 65 h 10000"/>
                <a:gd name="connsiteX34" fmla="*/ 9888 w 10003"/>
                <a:gd name="connsiteY34" fmla="*/ 0 h 10000"/>
                <a:gd name="connsiteX0" fmla="*/ 9888 w 10003"/>
                <a:gd name="connsiteY0" fmla="*/ 0 h 10000"/>
                <a:gd name="connsiteX1" fmla="*/ 10000 w 10003"/>
                <a:gd name="connsiteY1" fmla="*/ 0 h 10000"/>
                <a:gd name="connsiteX2" fmla="*/ 9972 w 10003"/>
                <a:gd name="connsiteY2" fmla="*/ 4161 h 10000"/>
                <a:gd name="connsiteX3" fmla="*/ 9972 w 10003"/>
                <a:gd name="connsiteY3" fmla="*/ 4258 h 10000"/>
                <a:gd name="connsiteX4" fmla="*/ 9915 w 10003"/>
                <a:gd name="connsiteY4" fmla="*/ 4290 h 10000"/>
                <a:gd name="connsiteX5" fmla="*/ 9915 w 10003"/>
                <a:gd name="connsiteY5" fmla="*/ 4290 h 10000"/>
                <a:gd name="connsiteX6" fmla="*/ 9888 w 10003"/>
                <a:gd name="connsiteY6" fmla="*/ 4290 h 10000"/>
                <a:gd name="connsiteX7" fmla="*/ 9859 w 10003"/>
                <a:gd name="connsiteY7" fmla="*/ 4290 h 10000"/>
                <a:gd name="connsiteX8" fmla="*/ 9859 w 10003"/>
                <a:gd name="connsiteY8" fmla="*/ 4290 h 10000"/>
                <a:gd name="connsiteX9" fmla="*/ 8789 w 10003"/>
                <a:gd name="connsiteY9" fmla="*/ 3323 h 10000"/>
                <a:gd name="connsiteX10" fmla="*/ 6451 w 10003"/>
                <a:gd name="connsiteY10" fmla="*/ 6484 h 10000"/>
                <a:gd name="connsiteX11" fmla="*/ 0 w 10003"/>
                <a:gd name="connsiteY11" fmla="*/ 10000 h 10000"/>
                <a:gd name="connsiteX12" fmla="*/ 5718 w 10003"/>
                <a:gd name="connsiteY12" fmla="*/ 5387 h 10000"/>
                <a:gd name="connsiteX13" fmla="*/ 7380 w 10003"/>
                <a:gd name="connsiteY13" fmla="*/ 2065 h 10000"/>
                <a:gd name="connsiteX14" fmla="*/ 7380 w 10003"/>
                <a:gd name="connsiteY14" fmla="*/ 2065 h 10000"/>
                <a:gd name="connsiteX15" fmla="*/ 7380 w 10003"/>
                <a:gd name="connsiteY15" fmla="*/ 2065 h 10000"/>
                <a:gd name="connsiteX16" fmla="*/ 6422 w 10003"/>
                <a:gd name="connsiteY16" fmla="*/ 1161 h 10000"/>
                <a:gd name="connsiteX17" fmla="*/ 6338 w 10003"/>
                <a:gd name="connsiteY17" fmla="*/ 1097 h 10000"/>
                <a:gd name="connsiteX18" fmla="*/ 6310 w 10003"/>
                <a:gd name="connsiteY18" fmla="*/ 1032 h 10000"/>
                <a:gd name="connsiteX19" fmla="*/ 6310 w 10003"/>
                <a:gd name="connsiteY19" fmla="*/ 1000 h 10000"/>
                <a:gd name="connsiteX20" fmla="*/ 6338 w 10003"/>
                <a:gd name="connsiteY20" fmla="*/ 968 h 10000"/>
                <a:gd name="connsiteX21" fmla="*/ 6395 w 10003"/>
                <a:gd name="connsiteY21" fmla="*/ 968 h 10000"/>
                <a:gd name="connsiteX22" fmla="*/ 6422 w 10003"/>
                <a:gd name="connsiteY22" fmla="*/ 903 h 10000"/>
                <a:gd name="connsiteX23" fmla="*/ 6451 w 10003"/>
                <a:gd name="connsiteY23" fmla="*/ 903 h 10000"/>
                <a:gd name="connsiteX24" fmla="*/ 6536 w 10003"/>
                <a:gd name="connsiteY24" fmla="*/ 903 h 10000"/>
                <a:gd name="connsiteX25" fmla="*/ 6648 w 10003"/>
                <a:gd name="connsiteY25" fmla="*/ 871 h 10000"/>
                <a:gd name="connsiteX26" fmla="*/ 6704 w 10003"/>
                <a:gd name="connsiteY26" fmla="*/ 871 h 10000"/>
                <a:gd name="connsiteX27" fmla="*/ 7155 w 10003"/>
                <a:gd name="connsiteY27" fmla="*/ 742 h 10000"/>
                <a:gd name="connsiteX28" fmla="*/ 7634 w 10003"/>
                <a:gd name="connsiteY28" fmla="*/ 613 h 10000"/>
                <a:gd name="connsiteX29" fmla="*/ 8197 w 10003"/>
                <a:gd name="connsiteY29" fmla="*/ 452 h 10000"/>
                <a:gd name="connsiteX30" fmla="*/ 8733 w 10003"/>
                <a:gd name="connsiteY30" fmla="*/ 323 h 10000"/>
                <a:gd name="connsiteX31" fmla="*/ 9211 w 10003"/>
                <a:gd name="connsiteY31" fmla="*/ 194 h 10000"/>
                <a:gd name="connsiteX32" fmla="*/ 9606 w 10003"/>
                <a:gd name="connsiteY32" fmla="*/ 65 h 10000"/>
                <a:gd name="connsiteX33" fmla="*/ 9888 w 10003"/>
                <a:gd name="connsiteY33" fmla="*/ 0 h 10000"/>
                <a:gd name="connsiteX0" fmla="*/ 9888 w 10003"/>
                <a:gd name="connsiteY0" fmla="*/ 0 h 10000"/>
                <a:gd name="connsiteX1" fmla="*/ 10000 w 10003"/>
                <a:gd name="connsiteY1" fmla="*/ 0 h 10000"/>
                <a:gd name="connsiteX2" fmla="*/ 9972 w 10003"/>
                <a:gd name="connsiteY2" fmla="*/ 4161 h 10000"/>
                <a:gd name="connsiteX3" fmla="*/ 9972 w 10003"/>
                <a:gd name="connsiteY3" fmla="*/ 4258 h 10000"/>
                <a:gd name="connsiteX4" fmla="*/ 9915 w 10003"/>
                <a:gd name="connsiteY4" fmla="*/ 4290 h 10000"/>
                <a:gd name="connsiteX5" fmla="*/ 9888 w 10003"/>
                <a:gd name="connsiteY5" fmla="*/ 4290 h 10000"/>
                <a:gd name="connsiteX6" fmla="*/ 9859 w 10003"/>
                <a:gd name="connsiteY6" fmla="*/ 4290 h 10000"/>
                <a:gd name="connsiteX7" fmla="*/ 9859 w 10003"/>
                <a:gd name="connsiteY7" fmla="*/ 4290 h 10000"/>
                <a:gd name="connsiteX8" fmla="*/ 8789 w 10003"/>
                <a:gd name="connsiteY8" fmla="*/ 3323 h 10000"/>
                <a:gd name="connsiteX9" fmla="*/ 6451 w 10003"/>
                <a:gd name="connsiteY9" fmla="*/ 6484 h 10000"/>
                <a:gd name="connsiteX10" fmla="*/ 0 w 10003"/>
                <a:gd name="connsiteY10" fmla="*/ 10000 h 10000"/>
                <a:gd name="connsiteX11" fmla="*/ 5718 w 10003"/>
                <a:gd name="connsiteY11" fmla="*/ 5387 h 10000"/>
                <a:gd name="connsiteX12" fmla="*/ 7380 w 10003"/>
                <a:gd name="connsiteY12" fmla="*/ 2065 h 10000"/>
                <a:gd name="connsiteX13" fmla="*/ 7380 w 10003"/>
                <a:gd name="connsiteY13" fmla="*/ 2065 h 10000"/>
                <a:gd name="connsiteX14" fmla="*/ 7380 w 10003"/>
                <a:gd name="connsiteY14" fmla="*/ 2065 h 10000"/>
                <a:gd name="connsiteX15" fmla="*/ 6422 w 10003"/>
                <a:gd name="connsiteY15" fmla="*/ 1161 h 10000"/>
                <a:gd name="connsiteX16" fmla="*/ 6338 w 10003"/>
                <a:gd name="connsiteY16" fmla="*/ 1097 h 10000"/>
                <a:gd name="connsiteX17" fmla="*/ 6310 w 10003"/>
                <a:gd name="connsiteY17" fmla="*/ 1032 h 10000"/>
                <a:gd name="connsiteX18" fmla="*/ 6310 w 10003"/>
                <a:gd name="connsiteY18" fmla="*/ 1000 h 10000"/>
                <a:gd name="connsiteX19" fmla="*/ 6338 w 10003"/>
                <a:gd name="connsiteY19" fmla="*/ 968 h 10000"/>
                <a:gd name="connsiteX20" fmla="*/ 6395 w 10003"/>
                <a:gd name="connsiteY20" fmla="*/ 968 h 10000"/>
                <a:gd name="connsiteX21" fmla="*/ 6422 w 10003"/>
                <a:gd name="connsiteY21" fmla="*/ 903 h 10000"/>
                <a:gd name="connsiteX22" fmla="*/ 6451 w 10003"/>
                <a:gd name="connsiteY22" fmla="*/ 903 h 10000"/>
                <a:gd name="connsiteX23" fmla="*/ 6536 w 10003"/>
                <a:gd name="connsiteY23" fmla="*/ 903 h 10000"/>
                <a:gd name="connsiteX24" fmla="*/ 6648 w 10003"/>
                <a:gd name="connsiteY24" fmla="*/ 871 h 10000"/>
                <a:gd name="connsiteX25" fmla="*/ 6704 w 10003"/>
                <a:gd name="connsiteY25" fmla="*/ 871 h 10000"/>
                <a:gd name="connsiteX26" fmla="*/ 7155 w 10003"/>
                <a:gd name="connsiteY26" fmla="*/ 742 h 10000"/>
                <a:gd name="connsiteX27" fmla="*/ 7634 w 10003"/>
                <a:gd name="connsiteY27" fmla="*/ 613 h 10000"/>
                <a:gd name="connsiteX28" fmla="*/ 8197 w 10003"/>
                <a:gd name="connsiteY28" fmla="*/ 452 h 10000"/>
                <a:gd name="connsiteX29" fmla="*/ 8733 w 10003"/>
                <a:gd name="connsiteY29" fmla="*/ 323 h 10000"/>
                <a:gd name="connsiteX30" fmla="*/ 9211 w 10003"/>
                <a:gd name="connsiteY30" fmla="*/ 194 h 10000"/>
                <a:gd name="connsiteX31" fmla="*/ 9606 w 10003"/>
                <a:gd name="connsiteY31" fmla="*/ 65 h 10000"/>
                <a:gd name="connsiteX32" fmla="*/ 9888 w 10003"/>
                <a:gd name="connsiteY32" fmla="*/ 0 h 10000"/>
                <a:gd name="connsiteX0" fmla="*/ 9888 w 10003"/>
                <a:gd name="connsiteY0" fmla="*/ 0 h 10000"/>
                <a:gd name="connsiteX1" fmla="*/ 10000 w 10003"/>
                <a:gd name="connsiteY1" fmla="*/ 0 h 10000"/>
                <a:gd name="connsiteX2" fmla="*/ 9972 w 10003"/>
                <a:gd name="connsiteY2" fmla="*/ 4258 h 10000"/>
                <a:gd name="connsiteX3" fmla="*/ 9915 w 10003"/>
                <a:gd name="connsiteY3" fmla="*/ 4290 h 10000"/>
                <a:gd name="connsiteX4" fmla="*/ 9888 w 10003"/>
                <a:gd name="connsiteY4" fmla="*/ 4290 h 10000"/>
                <a:gd name="connsiteX5" fmla="*/ 9859 w 10003"/>
                <a:gd name="connsiteY5" fmla="*/ 4290 h 10000"/>
                <a:gd name="connsiteX6" fmla="*/ 9859 w 10003"/>
                <a:gd name="connsiteY6" fmla="*/ 4290 h 10000"/>
                <a:gd name="connsiteX7" fmla="*/ 8789 w 10003"/>
                <a:gd name="connsiteY7" fmla="*/ 3323 h 10000"/>
                <a:gd name="connsiteX8" fmla="*/ 6451 w 10003"/>
                <a:gd name="connsiteY8" fmla="*/ 6484 h 10000"/>
                <a:gd name="connsiteX9" fmla="*/ 0 w 10003"/>
                <a:gd name="connsiteY9" fmla="*/ 10000 h 10000"/>
                <a:gd name="connsiteX10" fmla="*/ 5718 w 10003"/>
                <a:gd name="connsiteY10" fmla="*/ 5387 h 10000"/>
                <a:gd name="connsiteX11" fmla="*/ 7380 w 10003"/>
                <a:gd name="connsiteY11" fmla="*/ 2065 h 10000"/>
                <a:gd name="connsiteX12" fmla="*/ 7380 w 10003"/>
                <a:gd name="connsiteY12" fmla="*/ 2065 h 10000"/>
                <a:gd name="connsiteX13" fmla="*/ 7380 w 10003"/>
                <a:gd name="connsiteY13" fmla="*/ 2065 h 10000"/>
                <a:gd name="connsiteX14" fmla="*/ 6422 w 10003"/>
                <a:gd name="connsiteY14" fmla="*/ 1161 h 10000"/>
                <a:gd name="connsiteX15" fmla="*/ 6338 w 10003"/>
                <a:gd name="connsiteY15" fmla="*/ 1097 h 10000"/>
                <a:gd name="connsiteX16" fmla="*/ 6310 w 10003"/>
                <a:gd name="connsiteY16" fmla="*/ 1032 h 10000"/>
                <a:gd name="connsiteX17" fmla="*/ 6310 w 10003"/>
                <a:gd name="connsiteY17" fmla="*/ 1000 h 10000"/>
                <a:gd name="connsiteX18" fmla="*/ 6338 w 10003"/>
                <a:gd name="connsiteY18" fmla="*/ 968 h 10000"/>
                <a:gd name="connsiteX19" fmla="*/ 6395 w 10003"/>
                <a:gd name="connsiteY19" fmla="*/ 968 h 10000"/>
                <a:gd name="connsiteX20" fmla="*/ 6422 w 10003"/>
                <a:gd name="connsiteY20" fmla="*/ 903 h 10000"/>
                <a:gd name="connsiteX21" fmla="*/ 6451 w 10003"/>
                <a:gd name="connsiteY21" fmla="*/ 903 h 10000"/>
                <a:gd name="connsiteX22" fmla="*/ 6536 w 10003"/>
                <a:gd name="connsiteY22" fmla="*/ 903 h 10000"/>
                <a:gd name="connsiteX23" fmla="*/ 6648 w 10003"/>
                <a:gd name="connsiteY23" fmla="*/ 871 h 10000"/>
                <a:gd name="connsiteX24" fmla="*/ 6704 w 10003"/>
                <a:gd name="connsiteY24" fmla="*/ 871 h 10000"/>
                <a:gd name="connsiteX25" fmla="*/ 7155 w 10003"/>
                <a:gd name="connsiteY25" fmla="*/ 742 h 10000"/>
                <a:gd name="connsiteX26" fmla="*/ 7634 w 10003"/>
                <a:gd name="connsiteY26" fmla="*/ 613 h 10000"/>
                <a:gd name="connsiteX27" fmla="*/ 8197 w 10003"/>
                <a:gd name="connsiteY27" fmla="*/ 452 h 10000"/>
                <a:gd name="connsiteX28" fmla="*/ 8733 w 10003"/>
                <a:gd name="connsiteY28" fmla="*/ 323 h 10000"/>
                <a:gd name="connsiteX29" fmla="*/ 9211 w 10003"/>
                <a:gd name="connsiteY29" fmla="*/ 194 h 10000"/>
                <a:gd name="connsiteX30" fmla="*/ 9606 w 10003"/>
                <a:gd name="connsiteY30" fmla="*/ 65 h 10000"/>
                <a:gd name="connsiteX31" fmla="*/ 9888 w 10003"/>
                <a:gd name="connsiteY31" fmla="*/ 0 h 10000"/>
                <a:gd name="connsiteX0" fmla="*/ 9888 w 10000"/>
                <a:gd name="connsiteY0" fmla="*/ 0 h 10000"/>
                <a:gd name="connsiteX1" fmla="*/ 10000 w 10000"/>
                <a:gd name="connsiteY1" fmla="*/ 0 h 10000"/>
                <a:gd name="connsiteX2" fmla="*/ 9915 w 10000"/>
                <a:gd name="connsiteY2" fmla="*/ 4290 h 10000"/>
                <a:gd name="connsiteX3" fmla="*/ 9888 w 10000"/>
                <a:gd name="connsiteY3" fmla="*/ 4290 h 10000"/>
                <a:gd name="connsiteX4" fmla="*/ 9859 w 10000"/>
                <a:gd name="connsiteY4" fmla="*/ 4290 h 10000"/>
                <a:gd name="connsiteX5" fmla="*/ 9859 w 10000"/>
                <a:gd name="connsiteY5" fmla="*/ 4290 h 10000"/>
                <a:gd name="connsiteX6" fmla="*/ 8789 w 10000"/>
                <a:gd name="connsiteY6" fmla="*/ 3323 h 10000"/>
                <a:gd name="connsiteX7" fmla="*/ 6451 w 10000"/>
                <a:gd name="connsiteY7" fmla="*/ 6484 h 10000"/>
                <a:gd name="connsiteX8" fmla="*/ 0 w 10000"/>
                <a:gd name="connsiteY8" fmla="*/ 10000 h 10000"/>
                <a:gd name="connsiteX9" fmla="*/ 5718 w 10000"/>
                <a:gd name="connsiteY9" fmla="*/ 5387 h 10000"/>
                <a:gd name="connsiteX10" fmla="*/ 7380 w 10000"/>
                <a:gd name="connsiteY10" fmla="*/ 2065 h 10000"/>
                <a:gd name="connsiteX11" fmla="*/ 7380 w 10000"/>
                <a:gd name="connsiteY11" fmla="*/ 2065 h 10000"/>
                <a:gd name="connsiteX12" fmla="*/ 7380 w 10000"/>
                <a:gd name="connsiteY12" fmla="*/ 2065 h 10000"/>
                <a:gd name="connsiteX13" fmla="*/ 6422 w 10000"/>
                <a:gd name="connsiteY13" fmla="*/ 1161 h 10000"/>
                <a:gd name="connsiteX14" fmla="*/ 6338 w 10000"/>
                <a:gd name="connsiteY14" fmla="*/ 1097 h 10000"/>
                <a:gd name="connsiteX15" fmla="*/ 6310 w 10000"/>
                <a:gd name="connsiteY15" fmla="*/ 1032 h 10000"/>
                <a:gd name="connsiteX16" fmla="*/ 6310 w 10000"/>
                <a:gd name="connsiteY16" fmla="*/ 1000 h 10000"/>
                <a:gd name="connsiteX17" fmla="*/ 6338 w 10000"/>
                <a:gd name="connsiteY17" fmla="*/ 968 h 10000"/>
                <a:gd name="connsiteX18" fmla="*/ 6395 w 10000"/>
                <a:gd name="connsiteY18" fmla="*/ 968 h 10000"/>
                <a:gd name="connsiteX19" fmla="*/ 6422 w 10000"/>
                <a:gd name="connsiteY19" fmla="*/ 903 h 10000"/>
                <a:gd name="connsiteX20" fmla="*/ 6451 w 10000"/>
                <a:gd name="connsiteY20" fmla="*/ 903 h 10000"/>
                <a:gd name="connsiteX21" fmla="*/ 6536 w 10000"/>
                <a:gd name="connsiteY21" fmla="*/ 903 h 10000"/>
                <a:gd name="connsiteX22" fmla="*/ 6648 w 10000"/>
                <a:gd name="connsiteY22" fmla="*/ 871 h 10000"/>
                <a:gd name="connsiteX23" fmla="*/ 6704 w 10000"/>
                <a:gd name="connsiteY23" fmla="*/ 871 h 10000"/>
                <a:gd name="connsiteX24" fmla="*/ 7155 w 10000"/>
                <a:gd name="connsiteY24" fmla="*/ 742 h 10000"/>
                <a:gd name="connsiteX25" fmla="*/ 7634 w 10000"/>
                <a:gd name="connsiteY25" fmla="*/ 613 h 10000"/>
                <a:gd name="connsiteX26" fmla="*/ 8197 w 10000"/>
                <a:gd name="connsiteY26" fmla="*/ 452 h 10000"/>
                <a:gd name="connsiteX27" fmla="*/ 8733 w 10000"/>
                <a:gd name="connsiteY27" fmla="*/ 323 h 10000"/>
                <a:gd name="connsiteX28" fmla="*/ 9211 w 10000"/>
                <a:gd name="connsiteY28" fmla="*/ 194 h 10000"/>
                <a:gd name="connsiteX29" fmla="*/ 9606 w 10000"/>
                <a:gd name="connsiteY29" fmla="*/ 65 h 10000"/>
                <a:gd name="connsiteX30" fmla="*/ 9888 w 10000"/>
                <a:gd name="connsiteY30" fmla="*/ 0 h 10000"/>
                <a:gd name="connsiteX0" fmla="*/ 9888 w 10000"/>
                <a:gd name="connsiteY0" fmla="*/ 0 h 10000"/>
                <a:gd name="connsiteX1" fmla="*/ 10000 w 10000"/>
                <a:gd name="connsiteY1" fmla="*/ 0 h 10000"/>
                <a:gd name="connsiteX2" fmla="*/ 9915 w 10000"/>
                <a:gd name="connsiteY2" fmla="*/ 4290 h 10000"/>
                <a:gd name="connsiteX3" fmla="*/ 9859 w 10000"/>
                <a:gd name="connsiteY3" fmla="*/ 4290 h 10000"/>
                <a:gd name="connsiteX4" fmla="*/ 9859 w 10000"/>
                <a:gd name="connsiteY4" fmla="*/ 4290 h 10000"/>
                <a:gd name="connsiteX5" fmla="*/ 8789 w 10000"/>
                <a:gd name="connsiteY5" fmla="*/ 3323 h 10000"/>
                <a:gd name="connsiteX6" fmla="*/ 6451 w 10000"/>
                <a:gd name="connsiteY6" fmla="*/ 6484 h 10000"/>
                <a:gd name="connsiteX7" fmla="*/ 0 w 10000"/>
                <a:gd name="connsiteY7" fmla="*/ 10000 h 10000"/>
                <a:gd name="connsiteX8" fmla="*/ 5718 w 10000"/>
                <a:gd name="connsiteY8" fmla="*/ 5387 h 10000"/>
                <a:gd name="connsiteX9" fmla="*/ 7380 w 10000"/>
                <a:gd name="connsiteY9" fmla="*/ 2065 h 10000"/>
                <a:gd name="connsiteX10" fmla="*/ 7380 w 10000"/>
                <a:gd name="connsiteY10" fmla="*/ 2065 h 10000"/>
                <a:gd name="connsiteX11" fmla="*/ 7380 w 10000"/>
                <a:gd name="connsiteY11" fmla="*/ 2065 h 10000"/>
                <a:gd name="connsiteX12" fmla="*/ 6422 w 10000"/>
                <a:gd name="connsiteY12" fmla="*/ 1161 h 10000"/>
                <a:gd name="connsiteX13" fmla="*/ 6338 w 10000"/>
                <a:gd name="connsiteY13" fmla="*/ 1097 h 10000"/>
                <a:gd name="connsiteX14" fmla="*/ 6310 w 10000"/>
                <a:gd name="connsiteY14" fmla="*/ 1032 h 10000"/>
                <a:gd name="connsiteX15" fmla="*/ 6310 w 10000"/>
                <a:gd name="connsiteY15" fmla="*/ 1000 h 10000"/>
                <a:gd name="connsiteX16" fmla="*/ 6338 w 10000"/>
                <a:gd name="connsiteY16" fmla="*/ 968 h 10000"/>
                <a:gd name="connsiteX17" fmla="*/ 6395 w 10000"/>
                <a:gd name="connsiteY17" fmla="*/ 968 h 10000"/>
                <a:gd name="connsiteX18" fmla="*/ 6422 w 10000"/>
                <a:gd name="connsiteY18" fmla="*/ 903 h 10000"/>
                <a:gd name="connsiteX19" fmla="*/ 6451 w 10000"/>
                <a:gd name="connsiteY19" fmla="*/ 903 h 10000"/>
                <a:gd name="connsiteX20" fmla="*/ 6536 w 10000"/>
                <a:gd name="connsiteY20" fmla="*/ 903 h 10000"/>
                <a:gd name="connsiteX21" fmla="*/ 6648 w 10000"/>
                <a:gd name="connsiteY21" fmla="*/ 871 h 10000"/>
                <a:gd name="connsiteX22" fmla="*/ 6704 w 10000"/>
                <a:gd name="connsiteY22" fmla="*/ 871 h 10000"/>
                <a:gd name="connsiteX23" fmla="*/ 7155 w 10000"/>
                <a:gd name="connsiteY23" fmla="*/ 742 h 10000"/>
                <a:gd name="connsiteX24" fmla="*/ 7634 w 10000"/>
                <a:gd name="connsiteY24" fmla="*/ 613 h 10000"/>
                <a:gd name="connsiteX25" fmla="*/ 8197 w 10000"/>
                <a:gd name="connsiteY25" fmla="*/ 452 h 10000"/>
                <a:gd name="connsiteX26" fmla="*/ 8733 w 10000"/>
                <a:gd name="connsiteY26" fmla="*/ 323 h 10000"/>
                <a:gd name="connsiteX27" fmla="*/ 9211 w 10000"/>
                <a:gd name="connsiteY27" fmla="*/ 194 h 10000"/>
                <a:gd name="connsiteX28" fmla="*/ 9606 w 10000"/>
                <a:gd name="connsiteY28" fmla="*/ 65 h 10000"/>
                <a:gd name="connsiteX29" fmla="*/ 9888 w 10000"/>
                <a:gd name="connsiteY29" fmla="*/ 0 h 10000"/>
                <a:gd name="connsiteX0" fmla="*/ 9888 w 10000"/>
                <a:gd name="connsiteY0" fmla="*/ 0 h 10000"/>
                <a:gd name="connsiteX1" fmla="*/ 10000 w 10000"/>
                <a:gd name="connsiteY1" fmla="*/ 0 h 10000"/>
                <a:gd name="connsiteX2" fmla="*/ 9859 w 10000"/>
                <a:gd name="connsiteY2" fmla="*/ 4290 h 10000"/>
                <a:gd name="connsiteX3" fmla="*/ 9859 w 10000"/>
                <a:gd name="connsiteY3" fmla="*/ 4290 h 10000"/>
                <a:gd name="connsiteX4" fmla="*/ 8789 w 10000"/>
                <a:gd name="connsiteY4" fmla="*/ 3323 h 10000"/>
                <a:gd name="connsiteX5" fmla="*/ 6451 w 10000"/>
                <a:gd name="connsiteY5" fmla="*/ 6484 h 10000"/>
                <a:gd name="connsiteX6" fmla="*/ 0 w 10000"/>
                <a:gd name="connsiteY6" fmla="*/ 10000 h 10000"/>
                <a:gd name="connsiteX7" fmla="*/ 5718 w 10000"/>
                <a:gd name="connsiteY7" fmla="*/ 5387 h 10000"/>
                <a:gd name="connsiteX8" fmla="*/ 7380 w 10000"/>
                <a:gd name="connsiteY8" fmla="*/ 2065 h 10000"/>
                <a:gd name="connsiteX9" fmla="*/ 7380 w 10000"/>
                <a:gd name="connsiteY9" fmla="*/ 2065 h 10000"/>
                <a:gd name="connsiteX10" fmla="*/ 7380 w 10000"/>
                <a:gd name="connsiteY10" fmla="*/ 2065 h 10000"/>
                <a:gd name="connsiteX11" fmla="*/ 6422 w 10000"/>
                <a:gd name="connsiteY11" fmla="*/ 1161 h 10000"/>
                <a:gd name="connsiteX12" fmla="*/ 6338 w 10000"/>
                <a:gd name="connsiteY12" fmla="*/ 1097 h 10000"/>
                <a:gd name="connsiteX13" fmla="*/ 6310 w 10000"/>
                <a:gd name="connsiteY13" fmla="*/ 1032 h 10000"/>
                <a:gd name="connsiteX14" fmla="*/ 6310 w 10000"/>
                <a:gd name="connsiteY14" fmla="*/ 1000 h 10000"/>
                <a:gd name="connsiteX15" fmla="*/ 6338 w 10000"/>
                <a:gd name="connsiteY15" fmla="*/ 968 h 10000"/>
                <a:gd name="connsiteX16" fmla="*/ 6395 w 10000"/>
                <a:gd name="connsiteY16" fmla="*/ 968 h 10000"/>
                <a:gd name="connsiteX17" fmla="*/ 6422 w 10000"/>
                <a:gd name="connsiteY17" fmla="*/ 903 h 10000"/>
                <a:gd name="connsiteX18" fmla="*/ 6451 w 10000"/>
                <a:gd name="connsiteY18" fmla="*/ 903 h 10000"/>
                <a:gd name="connsiteX19" fmla="*/ 6536 w 10000"/>
                <a:gd name="connsiteY19" fmla="*/ 903 h 10000"/>
                <a:gd name="connsiteX20" fmla="*/ 6648 w 10000"/>
                <a:gd name="connsiteY20" fmla="*/ 871 h 10000"/>
                <a:gd name="connsiteX21" fmla="*/ 6704 w 10000"/>
                <a:gd name="connsiteY21" fmla="*/ 871 h 10000"/>
                <a:gd name="connsiteX22" fmla="*/ 7155 w 10000"/>
                <a:gd name="connsiteY22" fmla="*/ 742 h 10000"/>
                <a:gd name="connsiteX23" fmla="*/ 7634 w 10000"/>
                <a:gd name="connsiteY23" fmla="*/ 613 h 10000"/>
                <a:gd name="connsiteX24" fmla="*/ 8197 w 10000"/>
                <a:gd name="connsiteY24" fmla="*/ 452 h 10000"/>
                <a:gd name="connsiteX25" fmla="*/ 8733 w 10000"/>
                <a:gd name="connsiteY25" fmla="*/ 323 h 10000"/>
                <a:gd name="connsiteX26" fmla="*/ 9211 w 10000"/>
                <a:gd name="connsiteY26" fmla="*/ 194 h 10000"/>
                <a:gd name="connsiteX27" fmla="*/ 9606 w 10000"/>
                <a:gd name="connsiteY27" fmla="*/ 65 h 10000"/>
                <a:gd name="connsiteX28" fmla="*/ 9888 w 10000"/>
                <a:gd name="connsiteY28" fmla="*/ 0 h 10000"/>
                <a:gd name="connsiteX0" fmla="*/ 9888 w 10000"/>
                <a:gd name="connsiteY0" fmla="*/ 0 h 10000"/>
                <a:gd name="connsiteX1" fmla="*/ 10000 w 10000"/>
                <a:gd name="connsiteY1" fmla="*/ 0 h 10000"/>
                <a:gd name="connsiteX2" fmla="*/ 9859 w 10000"/>
                <a:gd name="connsiteY2" fmla="*/ 4290 h 10000"/>
                <a:gd name="connsiteX3" fmla="*/ 9859 w 10000"/>
                <a:gd name="connsiteY3" fmla="*/ 4290 h 10000"/>
                <a:gd name="connsiteX4" fmla="*/ 8789 w 10000"/>
                <a:gd name="connsiteY4" fmla="*/ 3323 h 10000"/>
                <a:gd name="connsiteX5" fmla="*/ 6451 w 10000"/>
                <a:gd name="connsiteY5" fmla="*/ 6484 h 10000"/>
                <a:gd name="connsiteX6" fmla="*/ 0 w 10000"/>
                <a:gd name="connsiteY6" fmla="*/ 10000 h 10000"/>
                <a:gd name="connsiteX7" fmla="*/ 5718 w 10000"/>
                <a:gd name="connsiteY7" fmla="*/ 5387 h 10000"/>
                <a:gd name="connsiteX8" fmla="*/ 7380 w 10000"/>
                <a:gd name="connsiteY8" fmla="*/ 2065 h 10000"/>
                <a:gd name="connsiteX9" fmla="*/ 7380 w 10000"/>
                <a:gd name="connsiteY9" fmla="*/ 2065 h 10000"/>
                <a:gd name="connsiteX10" fmla="*/ 7380 w 10000"/>
                <a:gd name="connsiteY10" fmla="*/ 2065 h 10000"/>
                <a:gd name="connsiteX11" fmla="*/ 6422 w 10000"/>
                <a:gd name="connsiteY11" fmla="*/ 1161 h 10000"/>
                <a:gd name="connsiteX12" fmla="*/ 6310 w 10000"/>
                <a:gd name="connsiteY12" fmla="*/ 1032 h 10000"/>
                <a:gd name="connsiteX13" fmla="*/ 6310 w 10000"/>
                <a:gd name="connsiteY13" fmla="*/ 1000 h 10000"/>
                <a:gd name="connsiteX14" fmla="*/ 6338 w 10000"/>
                <a:gd name="connsiteY14" fmla="*/ 968 h 10000"/>
                <a:gd name="connsiteX15" fmla="*/ 6395 w 10000"/>
                <a:gd name="connsiteY15" fmla="*/ 968 h 10000"/>
                <a:gd name="connsiteX16" fmla="*/ 6422 w 10000"/>
                <a:gd name="connsiteY16" fmla="*/ 903 h 10000"/>
                <a:gd name="connsiteX17" fmla="*/ 6451 w 10000"/>
                <a:gd name="connsiteY17" fmla="*/ 903 h 10000"/>
                <a:gd name="connsiteX18" fmla="*/ 6536 w 10000"/>
                <a:gd name="connsiteY18" fmla="*/ 903 h 10000"/>
                <a:gd name="connsiteX19" fmla="*/ 6648 w 10000"/>
                <a:gd name="connsiteY19" fmla="*/ 871 h 10000"/>
                <a:gd name="connsiteX20" fmla="*/ 6704 w 10000"/>
                <a:gd name="connsiteY20" fmla="*/ 871 h 10000"/>
                <a:gd name="connsiteX21" fmla="*/ 7155 w 10000"/>
                <a:gd name="connsiteY21" fmla="*/ 742 h 10000"/>
                <a:gd name="connsiteX22" fmla="*/ 7634 w 10000"/>
                <a:gd name="connsiteY22" fmla="*/ 613 h 10000"/>
                <a:gd name="connsiteX23" fmla="*/ 8197 w 10000"/>
                <a:gd name="connsiteY23" fmla="*/ 452 h 10000"/>
                <a:gd name="connsiteX24" fmla="*/ 8733 w 10000"/>
                <a:gd name="connsiteY24" fmla="*/ 323 h 10000"/>
                <a:gd name="connsiteX25" fmla="*/ 9211 w 10000"/>
                <a:gd name="connsiteY25" fmla="*/ 194 h 10000"/>
                <a:gd name="connsiteX26" fmla="*/ 9606 w 10000"/>
                <a:gd name="connsiteY26" fmla="*/ 65 h 10000"/>
                <a:gd name="connsiteX27" fmla="*/ 9888 w 10000"/>
                <a:gd name="connsiteY27" fmla="*/ 0 h 10000"/>
                <a:gd name="connsiteX0" fmla="*/ 9888 w 10000"/>
                <a:gd name="connsiteY0" fmla="*/ 0 h 10000"/>
                <a:gd name="connsiteX1" fmla="*/ 10000 w 10000"/>
                <a:gd name="connsiteY1" fmla="*/ 0 h 10000"/>
                <a:gd name="connsiteX2" fmla="*/ 9859 w 10000"/>
                <a:gd name="connsiteY2" fmla="*/ 4290 h 10000"/>
                <a:gd name="connsiteX3" fmla="*/ 9859 w 10000"/>
                <a:gd name="connsiteY3" fmla="*/ 4290 h 10000"/>
                <a:gd name="connsiteX4" fmla="*/ 8789 w 10000"/>
                <a:gd name="connsiteY4" fmla="*/ 3323 h 10000"/>
                <a:gd name="connsiteX5" fmla="*/ 6451 w 10000"/>
                <a:gd name="connsiteY5" fmla="*/ 6484 h 10000"/>
                <a:gd name="connsiteX6" fmla="*/ 0 w 10000"/>
                <a:gd name="connsiteY6" fmla="*/ 10000 h 10000"/>
                <a:gd name="connsiteX7" fmla="*/ 5718 w 10000"/>
                <a:gd name="connsiteY7" fmla="*/ 5387 h 10000"/>
                <a:gd name="connsiteX8" fmla="*/ 7380 w 10000"/>
                <a:gd name="connsiteY8" fmla="*/ 2065 h 10000"/>
                <a:gd name="connsiteX9" fmla="*/ 7380 w 10000"/>
                <a:gd name="connsiteY9" fmla="*/ 2065 h 10000"/>
                <a:gd name="connsiteX10" fmla="*/ 7380 w 10000"/>
                <a:gd name="connsiteY10" fmla="*/ 2065 h 10000"/>
                <a:gd name="connsiteX11" fmla="*/ 6310 w 10000"/>
                <a:gd name="connsiteY11" fmla="*/ 1032 h 10000"/>
                <a:gd name="connsiteX12" fmla="*/ 6310 w 10000"/>
                <a:gd name="connsiteY12" fmla="*/ 1000 h 10000"/>
                <a:gd name="connsiteX13" fmla="*/ 6338 w 10000"/>
                <a:gd name="connsiteY13" fmla="*/ 968 h 10000"/>
                <a:gd name="connsiteX14" fmla="*/ 6395 w 10000"/>
                <a:gd name="connsiteY14" fmla="*/ 968 h 10000"/>
                <a:gd name="connsiteX15" fmla="*/ 6422 w 10000"/>
                <a:gd name="connsiteY15" fmla="*/ 903 h 10000"/>
                <a:gd name="connsiteX16" fmla="*/ 6451 w 10000"/>
                <a:gd name="connsiteY16" fmla="*/ 903 h 10000"/>
                <a:gd name="connsiteX17" fmla="*/ 6536 w 10000"/>
                <a:gd name="connsiteY17" fmla="*/ 903 h 10000"/>
                <a:gd name="connsiteX18" fmla="*/ 6648 w 10000"/>
                <a:gd name="connsiteY18" fmla="*/ 871 h 10000"/>
                <a:gd name="connsiteX19" fmla="*/ 6704 w 10000"/>
                <a:gd name="connsiteY19" fmla="*/ 871 h 10000"/>
                <a:gd name="connsiteX20" fmla="*/ 7155 w 10000"/>
                <a:gd name="connsiteY20" fmla="*/ 742 h 10000"/>
                <a:gd name="connsiteX21" fmla="*/ 7634 w 10000"/>
                <a:gd name="connsiteY21" fmla="*/ 613 h 10000"/>
                <a:gd name="connsiteX22" fmla="*/ 8197 w 10000"/>
                <a:gd name="connsiteY22" fmla="*/ 452 h 10000"/>
                <a:gd name="connsiteX23" fmla="*/ 8733 w 10000"/>
                <a:gd name="connsiteY23" fmla="*/ 323 h 10000"/>
                <a:gd name="connsiteX24" fmla="*/ 9211 w 10000"/>
                <a:gd name="connsiteY24" fmla="*/ 194 h 10000"/>
                <a:gd name="connsiteX25" fmla="*/ 9606 w 10000"/>
                <a:gd name="connsiteY25" fmla="*/ 65 h 10000"/>
                <a:gd name="connsiteX26" fmla="*/ 9888 w 10000"/>
                <a:gd name="connsiteY26" fmla="*/ 0 h 10000"/>
                <a:gd name="connsiteX0" fmla="*/ 9888 w 10000"/>
                <a:gd name="connsiteY0" fmla="*/ 0 h 10000"/>
                <a:gd name="connsiteX1" fmla="*/ 10000 w 10000"/>
                <a:gd name="connsiteY1" fmla="*/ 0 h 10000"/>
                <a:gd name="connsiteX2" fmla="*/ 9859 w 10000"/>
                <a:gd name="connsiteY2" fmla="*/ 4290 h 10000"/>
                <a:gd name="connsiteX3" fmla="*/ 9859 w 10000"/>
                <a:gd name="connsiteY3" fmla="*/ 4290 h 10000"/>
                <a:gd name="connsiteX4" fmla="*/ 8789 w 10000"/>
                <a:gd name="connsiteY4" fmla="*/ 3323 h 10000"/>
                <a:gd name="connsiteX5" fmla="*/ 6451 w 10000"/>
                <a:gd name="connsiteY5" fmla="*/ 6484 h 10000"/>
                <a:gd name="connsiteX6" fmla="*/ 0 w 10000"/>
                <a:gd name="connsiteY6" fmla="*/ 10000 h 10000"/>
                <a:gd name="connsiteX7" fmla="*/ 5718 w 10000"/>
                <a:gd name="connsiteY7" fmla="*/ 5387 h 10000"/>
                <a:gd name="connsiteX8" fmla="*/ 7380 w 10000"/>
                <a:gd name="connsiteY8" fmla="*/ 2065 h 10000"/>
                <a:gd name="connsiteX9" fmla="*/ 7380 w 10000"/>
                <a:gd name="connsiteY9" fmla="*/ 2065 h 10000"/>
                <a:gd name="connsiteX10" fmla="*/ 7380 w 10000"/>
                <a:gd name="connsiteY10" fmla="*/ 2065 h 10000"/>
                <a:gd name="connsiteX11" fmla="*/ 6310 w 10000"/>
                <a:gd name="connsiteY11" fmla="*/ 1032 h 10000"/>
                <a:gd name="connsiteX12" fmla="*/ 6310 w 10000"/>
                <a:gd name="connsiteY12" fmla="*/ 1000 h 10000"/>
                <a:gd name="connsiteX13" fmla="*/ 6338 w 10000"/>
                <a:gd name="connsiteY13" fmla="*/ 968 h 10000"/>
                <a:gd name="connsiteX14" fmla="*/ 6395 w 10000"/>
                <a:gd name="connsiteY14" fmla="*/ 968 h 10000"/>
                <a:gd name="connsiteX15" fmla="*/ 6422 w 10000"/>
                <a:gd name="connsiteY15" fmla="*/ 903 h 10000"/>
                <a:gd name="connsiteX16" fmla="*/ 6451 w 10000"/>
                <a:gd name="connsiteY16" fmla="*/ 903 h 10000"/>
                <a:gd name="connsiteX17" fmla="*/ 6536 w 10000"/>
                <a:gd name="connsiteY17" fmla="*/ 903 h 10000"/>
                <a:gd name="connsiteX18" fmla="*/ 6704 w 10000"/>
                <a:gd name="connsiteY18" fmla="*/ 871 h 10000"/>
                <a:gd name="connsiteX19" fmla="*/ 7155 w 10000"/>
                <a:gd name="connsiteY19" fmla="*/ 742 h 10000"/>
                <a:gd name="connsiteX20" fmla="*/ 7634 w 10000"/>
                <a:gd name="connsiteY20" fmla="*/ 613 h 10000"/>
                <a:gd name="connsiteX21" fmla="*/ 8197 w 10000"/>
                <a:gd name="connsiteY21" fmla="*/ 452 h 10000"/>
                <a:gd name="connsiteX22" fmla="*/ 8733 w 10000"/>
                <a:gd name="connsiteY22" fmla="*/ 323 h 10000"/>
                <a:gd name="connsiteX23" fmla="*/ 9211 w 10000"/>
                <a:gd name="connsiteY23" fmla="*/ 194 h 10000"/>
                <a:gd name="connsiteX24" fmla="*/ 9606 w 10000"/>
                <a:gd name="connsiteY24" fmla="*/ 65 h 10000"/>
                <a:gd name="connsiteX25" fmla="*/ 9888 w 10000"/>
                <a:gd name="connsiteY25" fmla="*/ 0 h 10000"/>
                <a:gd name="connsiteX0" fmla="*/ 9888 w 10000"/>
                <a:gd name="connsiteY0" fmla="*/ 0 h 10000"/>
                <a:gd name="connsiteX1" fmla="*/ 10000 w 10000"/>
                <a:gd name="connsiteY1" fmla="*/ 0 h 10000"/>
                <a:gd name="connsiteX2" fmla="*/ 9859 w 10000"/>
                <a:gd name="connsiteY2" fmla="*/ 4290 h 10000"/>
                <a:gd name="connsiteX3" fmla="*/ 9859 w 10000"/>
                <a:gd name="connsiteY3" fmla="*/ 4290 h 10000"/>
                <a:gd name="connsiteX4" fmla="*/ 8789 w 10000"/>
                <a:gd name="connsiteY4" fmla="*/ 3323 h 10000"/>
                <a:gd name="connsiteX5" fmla="*/ 6451 w 10000"/>
                <a:gd name="connsiteY5" fmla="*/ 6484 h 10000"/>
                <a:gd name="connsiteX6" fmla="*/ 0 w 10000"/>
                <a:gd name="connsiteY6" fmla="*/ 10000 h 10000"/>
                <a:gd name="connsiteX7" fmla="*/ 5718 w 10000"/>
                <a:gd name="connsiteY7" fmla="*/ 5387 h 10000"/>
                <a:gd name="connsiteX8" fmla="*/ 7380 w 10000"/>
                <a:gd name="connsiteY8" fmla="*/ 2065 h 10000"/>
                <a:gd name="connsiteX9" fmla="*/ 7380 w 10000"/>
                <a:gd name="connsiteY9" fmla="*/ 2065 h 10000"/>
                <a:gd name="connsiteX10" fmla="*/ 7380 w 10000"/>
                <a:gd name="connsiteY10" fmla="*/ 2065 h 10000"/>
                <a:gd name="connsiteX11" fmla="*/ 6310 w 10000"/>
                <a:gd name="connsiteY11" fmla="*/ 1032 h 10000"/>
                <a:gd name="connsiteX12" fmla="*/ 6310 w 10000"/>
                <a:gd name="connsiteY12" fmla="*/ 1000 h 10000"/>
                <a:gd name="connsiteX13" fmla="*/ 6338 w 10000"/>
                <a:gd name="connsiteY13" fmla="*/ 968 h 10000"/>
                <a:gd name="connsiteX14" fmla="*/ 6395 w 10000"/>
                <a:gd name="connsiteY14" fmla="*/ 968 h 10000"/>
                <a:gd name="connsiteX15" fmla="*/ 6422 w 10000"/>
                <a:gd name="connsiteY15" fmla="*/ 903 h 10000"/>
                <a:gd name="connsiteX16" fmla="*/ 6451 w 10000"/>
                <a:gd name="connsiteY16" fmla="*/ 903 h 10000"/>
                <a:gd name="connsiteX17" fmla="*/ 6536 w 10000"/>
                <a:gd name="connsiteY17" fmla="*/ 903 h 10000"/>
                <a:gd name="connsiteX18" fmla="*/ 6704 w 10000"/>
                <a:gd name="connsiteY18" fmla="*/ 871 h 10000"/>
                <a:gd name="connsiteX19" fmla="*/ 7634 w 10000"/>
                <a:gd name="connsiteY19" fmla="*/ 613 h 10000"/>
                <a:gd name="connsiteX20" fmla="*/ 8197 w 10000"/>
                <a:gd name="connsiteY20" fmla="*/ 452 h 10000"/>
                <a:gd name="connsiteX21" fmla="*/ 8733 w 10000"/>
                <a:gd name="connsiteY21" fmla="*/ 323 h 10000"/>
                <a:gd name="connsiteX22" fmla="*/ 9211 w 10000"/>
                <a:gd name="connsiteY22" fmla="*/ 194 h 10000"/>
                <a:gd name="connsiteX23" fmla="*/ 9606 w 10000"/>
                <a:gd name="connsiteY23" fmla="*/ 65 h 10000"/>
                <a:gd name="connsiteX24" fmla="*/ 9888 w 10000"/>
                <a:gd name="connsiteY24" fmla="*/ 0 h 10000"/>
                <a:gd name="connsiteX0" fmla="*/ 9888 w 10000"/>
                <a:gd name="connsiteY0" fmla="*/ 0 h 10000"/>
                <a:gd name="connsiteX1" fmla="*/ 10000 w 10000"/>
                <a:gd name="connsiteY1" fmla="*/ 0 h 10000"/>
                <a:gd name="connsiteX2" fmla="*/ 9859 w 10000"/>
                <a:gd name="connsiteY2" fmla="*/ 4290 h 10000"/>
                <a:gd name="connsiteX3" fmla="*/ 9859 w 10000"/>
                <a:gd name="connsiteY3" fmla="*/ 4290 h 10000"/>
                <a:gd name="connsiteX4" fmla="*/ 8789 w 10000"/>
                <a:gd name="connsiteY4" fmla="*/ 3323 h 10000"/>
                <a:gd name="connsiteX5" fmla="*/ 6451 w 10000"/>
                <a:gd name="connsiteY5" fmla="*/ 6484 h 10000"/>
                <a:gd name="connsiteX6" fmla="*/ 0 w 10000"/>
                <a:gd name="connsiteY6" fmla="*/ 10000 h 10000"/>
                <a:gd name="connsiteX7" fmla="*/ 5718 w 10000"/>
                <a:gd name="connsiteY7" fmla="*/ 5387 h 10000"/>
                <a:gd name="connsiteX8" fmla="*/ 7380 w 10000"/>
                <a:gd name="connsiteY8" fmla="*/ 2065 h 10000"/>
                <a:gd name="connsiteX9" fmla="*/ 7380 w 10000"/>
                <a:gd name="connsiteY9" fmla="*/ 2065 h 10000"/>
                <a:gd name="connsiteX10" fmla="*/ 7380 w 10000"/>
                <a:gd name="connsiteY10" fmla="*/ 2065 h 10000"/>
                <a:gd name="connsiteX11" fmla="*/ 6310 w 10000"/>
                <a:gd name="connsiteY11" fmla="*/ 1032 h 10000"/>
                <a:gd name="connsiteX12" fmla="*/ 6310 w 10000"/>
                <a:gd name="connsiteY12" fmla="*/ 1000 h 10000"/>
                <a:gd name="connsiteX13" fmla="*/ 6338 w 10000"/>
                <a:gd name="connsiteY13" fmla="*/ 968 h 10000"/>
                <a:gd name="connsiteX14" fmla="*/ 6395 w 10000"/>
                <a:gd name="connsiteY14" fmla="*/ 968 h 10000"/>
                <a:gd name="connsiteX15" fmla="*/ 6422 w 10000"/>
                <a:gd name="connsiteY15" fmla="*/ 903 h 10000"/>
                <a:gd name="connsiteX16" fmla="*/ 6451 w 10000"/>
                <a:gd name="connsiteY16" fmla="*/ 903 h 10000"/>
                <a:gd name="connsiteX17" fmla="*/ 6536 w 10000"/>
                <a:gd name="connsiteY17" fmla="*/ 903 h 10000"/>
                <a:gd name="connsiteX18" fmla="*/ 6704 w 10000"/>
                <a:gd name="connsiteY18" fmla="*/ 871 h 10000"/>
                <a:gd name="connsiteX19" fmla="*/ 8197 w 10000"/>
                <a:gd name="connsiteY19" fmla="*/ 452 h 10000"/>
                <a:gd name="connsiteX20" fmla="*/ 8733 w 10000"/>
                <a:gd name="connsiteY20" fmla="*/ 323 h 10000"/>
                <a:gd name="connsiteX21" fmla="*/ 9211 w 10000"/>
                <a:gd name="connsiteY21" fmla="*/ 194 h 10000"/>
                <a:gd name="connsiteX22" fmla="*/ 9606 w 10000"/>
                <a:gd name="connsiteY22" fmla="*/ 65 h 10000"/>
                <a:gd name="connsiteX23" fmla="*/ 9888 w 10000"/>
                <a:gd name="connsiteY23" fmla="*/ 0 h 10000"/>
                <a:gd name="connsiteX0" fmla="*/ 9888 w 10000"/>
                <a:gd name="connsiteY0" fmla="*/ 0 h 10000"/>
                <a:gd name="connsiteX1" fmla="*/ 10000 w 10000"/>
                <a:gd name="connsiteY1" fmla="*/ 0 h 10000"/>
                <a:gd name="connsiteX2" fmla="*/ 9859 w 10000"/>
                <a:gd name="connsiteY2" fmla="*/ 4290 h 10000"/>
                <a:gd name="connsiteX3" fmla="*/ 9859 w 10000"/>
                <a:gd name="connsiteY3" fmla="*/ 4290 h 10000"/>
                <a:gd name="connsiteX4" fmla="*/ 8789 w 10000"/>
                <a:gd name="connsiteY4" fmla="*/ 3323 h 10000"/>
                <a:gd name="connsiteX5" fmla="*/ 6451 w 10000"/>
                <a:gd name="connsiteY5" fmla="*/ 6484 h 10000"/>
                <a:gd name="connsiteX6" fmla="*/ 0 w 10000"/>
                <a:gd name="connsiteY6" fmla="*/ 10000 h 10000"/>
                <a:gd name="connsiteX7" fmla="*/ 5718 w 10000"/>
                <a:gd name="connsiteY7" fmla="*/ 5387 h 10000"/>
                <a:gd name="connsiteX8" fmla="*/ 7380 w 10000"/>
                <a:gd name="connsiteY8" fmla="*/ 2065 h 10000"/>
                <a:gd name="connsiteX9" fmla="*/ 7380 w 10000"/>
                <a:gd name="connsiteY9" fmla="*/ 2065 h 10000"/>
                <a:gd name="connsiteX10" fmla="*/ 7380 w 10000"/>
                <a:gd name="connsiteY10" fmla="*/ 2065 h 10000"/>
                <a:gd name="connsiteX11" fmla="*/ 6310 w 10000"/>
                <a:gd name="connsiteY11" fmla="*/ 1032 h 10000"/>
                <a:gd name="connsiteX12" fmla="*/ 6310 w 10000"/>
                <a:gd name="connsiteY12" fmla="*/ 1000 h 10000"/>
                <a:gd name="connsiteX13" fmla="*/ 6338 w 10000"/>
                <a:gd name="connsiteY13" fmla="*/ 968 h 10000"/>
                <a:gd name="connsiteX14" fmla="*/ 6395 w 10000"/>
                <a:gd name="connsiteY14" fmla="*/ 968 h 10000"/>
                <a:gd name="connsiteX15" fmla="*/ 6422 w 10000"/>
                <a:gd name="connsiteY15" fmla="*/ 903 h 10000"/>
                <a:gd name="connsiteX16" fmla="*/ 6451 w 10000"/>
                <a:gd name="connsiteY16" fmla="*/ 903 h 10000"/>
                <a:gd name="connsiteX17" fmla="*/ 6536 w 10000"/>
                <a:gd name="connsiteY17" fmla="*/ 903 h 10000"/>
                <a:gd name="connsiteX18" fmla="*/ 6704 w 10000"/>
                <a:gd name="connsiteY18" fmla="*/ 871 h 10000"/>
                <a:gd name="connsiteX19" fmla="*/ 8733 w 10000"/>
                <a:gd name="connsiteY19" fmla="*/ 323 h 10000"/>
                <a:gd name="connsiteX20" fmla="*/ 9211 w 10000"/>
                <a:gd name="connsiteY20" fmla="*/ 194 h 10000"/>
                <a:gd name="connsiteX21" fmla="*/ 9606 w 10000"/>
                <a:gd name="connsiteY21" fmla="*/ 65 h 10000"/>
                <a:gd name="connsiteX22" fmla="*/ 9888 w 10000"/>
                <a:gd name="connsiteY22" fmla="*/ 0 h 10000"/>
                <a:gd name="connsiteX0" fmla="*/ 9888 w 10000"/>
                <a:gd name="connsiteY0" fmla="*/ 0 h 10000"/>
                <a:gd name="connsiteX1" fmla="*/ 10000 w 10000"/>
                <a:gd name="connsiteY1" fmla="*/ 0 h 10000"/>
                <a:gd name="connsiteX2" fmla="*/ 9859 w 10000"/>
                <a:gd name="connsiteY2" fmla="*/ 4290 h 10000"/>
                <a:gd name="connsiteX3" fmla="*/ 9859 w 10000"/>
                <a:gd name="connsiteY3" fmla="*/ 4290 h 10000"/>
                <a:gd name="connsiteX4" fmla="*/ 8789 w 10000"/>
                <a:gd name="connsiteY4" fmla="*/ 3323 h 10000"/>
                <a:gd name="connsiteX5" fmla="*/ 6451 w 10000"/>
                <a:gd name="connsiteY5" fmla="*/ 6484 h 10000"/>
                <a:gd name="connsiteX6" fmla="*/ 0 w 10000"/>
                <a:gd name="connsiteY6" fmla="*/ 10000 h 10000"/>
                <a:gd name="connsiteX7" fmla="*/ 5718 w 10000"/>
                <a:gd name="connsiteY7" fmla="*/ 5387 h 10000"/>
                <a:gd name="connsiteX8" fmla="*/ 7380 w 10000"/>
                <a:gd name="connsiteY8" fmla="*/ 2065 h 10000"/>
                <a:gd name="connsiteX9" fmla="*/ 7380 w 10000"/>
                <a:gd name="connsiteY9" fmla="*/ 2065 h 10000"/>
                <a:gd name="connsiteX10" fmla="*/ 7380 w 10000"/>
                <a:gd name="connsiteY10" fmla="*/ 2065 h 10000"/>
                <a:gd name="connsiteX11" fmla="*/ 6310 w 10000"/>
                <a:gd name="connsiteY11" fmla="*/ 1032 h 10000"/>
                <a:gd name="connsiteX12" fmla="*/ 6310 w 10000"/>
                <a:gd name="connsiteY12" fmla="*/ 1000 h 10000"/>
                <a:gd name="connsiteX13" fmla="*/ 6338 w 10000"/>
                <a:gd name="connsiteY13" fmla="*/ 968 h 10000"/>
                <a:gd name="connsiteX14" fmla="*/ 6395 w 10000"/>
                <a:gd name="connsiteY14" fmla="*/ 968 h 10000"/>
                <a:gd name="connsiteX15" fmla="*/ 6422 w 10000"/>
                <a:gd name="connsiteY15" fmla="*/ 903 h 10000"/>
                <a:gd name="connsiteX16" fmla="*/ 6451 w 10000"/>
                <a:gd name="connsiteY16" fmla="*/ 903 h 10000"/>
                <a:gd name="connsiteX17" fmla="*/ 6536 w 10000"/>
                <a:gd name="connsiteY17" fmla="*/ 903 h 10000"/>
                <a:gd name="connsiteX18" fmla="*/ 6704 w 10000"/>
                <a:gd name="connsiteY18" fmla="*/ 871 h 10000"/>
                <a:gd name="connsiteX19" fmla="*/ 9211 w 10000"/>
                <a:gd name="connsiteY19" fmla="*/ 194 h 10000"/>
                <a:gd name="connsiteX20" fmla="*/ 9606 w 10000"/>
                <a:gd name="connsiteY20" fmla="*/ 65 h 10000"/>
                <a:gd name="connsiteX21" fmla="*/ 9888 w 10000"/>
                <a:gd name="connsiteY21" fmla="*/ 0 h 10000"/>
                <a:gd name="connsiteX0" fmla="*/ 9888 w 10000"/>
                <a:gd name="connsiteY0" fmla="*/ 0 h 10000"/>
                <a:gd name="connsiteX1" fmla="*/ 10000 w 10000"/>
                <a:gd name="connsiteY1" fmla="*/ 0 h 10000"/>
                <a:gd name="connsiteX2" fmla="*/ 9859 w 10000"/>
                <a:gd name="connsiteY2" fmla="*/ 4290 h 10000"/>
                <a:gd name="connsiteX3" fmla="*/ 9859 w 10000"/>
                <a:gd name="connsiteY3" fmla="*/ 4290 h 10000"/>
                <a:gd name="connsiteX4" fmla="*/ 8789 w 10000"/>
                <a:gd name="connsiteY4" fmla="*/ 3323 h 10000"/>
                <a:gd name="connsiteX5" fmla="*/ 6451 w 10000"/>
                <a:gd name="connsiteY5" fmla="*/ 6484 h 10000"/>
                <a:gd name="connsiteX6" fmla="*/ 0 w 10000"/>
                <a:gd name="connsiteY6" fmla="*/ 10000 h 10000"/>
                <a:gd name="connsiteX7" fmla="*/ 5718 w 10000"/>
                <a:gd name="connsiteY7" fmla="*/ 5387 h 10000"/>
                <a:gd name="connsiteX8" fmla="*/ 7380 w 10000"/>
                <a:gd name="connsiteY8" fmla="*/ 2065 h 10000"/>
                <a:gd name="connsiteX9" fmla="*/ 7380 w 10000"/>
                <a:gd name="connsiteY9" fmla="*/ 2065 h 10000"/>
                <a:gd name="connsiteX10" fmla="*/ 7380 w 10000"/>
                <a:gd name="connsiteY10" fmla="*/ 2065 h 10000"/>
                <a:gd name="connsiteX11" fmla="*/ 6310 w 10000"/>
                <a:gd name="connsiteY11" fmla="*/ 1032 h 10000"/>
                <a:gd name="connsiteX12" fmla="*/ 6310 w 10000"/>
                <a:gd name="connsiteY12" fmla="*/ 1000 h 10000"/>
                <a:gd name="connsiteX13" fmla="*/ 6338 w 10000"/>
                <a:gd name="connsiteY13" fmla="*/ 968 h 10000"/>
                <a:gd name="connsiteX14" fmla="*/ 6395 w 10000"/>
                <a:gd name="connsiteY14" fmla="*/ 968 h 10000"/>
                <a:gd name="connsiteX15" fmla="*/ 6422 w 10000"/>
                <a:gd name="connsiteY15" fmla="*/ 903 h 10000"/>
                <a:gd name="connsiteX16" fmla="*/ 6451 w 10000"/>
                <a:gd name="connsiteY16" fmla="*/ 903 h 10000"/>
                <a:gd name="connsiteX17" fmla="*/ 6536 w 10000"/>
                <a:gd name="connsiteY17" fmla="*/ 903 h 10000"/>
                <a:gd name="connsiteX18" fmla="*/ 6704 w 10000"/>
                <a:gd name="connsiteY18" fmla="*/ 871 h 10000"/>
                <a:gd name="connsiteX19" fmla="*/ 9606 w 10000"/>
                <a:gd name="connsiteY19" fmla="*/ 65 h 10000"/>
                <a:gd name="connsiteX20" fmla="*/ 9888 w 10000"/>
                <a:gd name="connsiteY20" fmla="*/ 0 h 10000"/>
                <a:gd name="connsiteX0" fmla="*/ 9888 w 10000"/>
                <a:gd name="connsiteY0" fmla="*/ 0 h 10000"/>
                <a:gd name="connsiteX1" fmla="*/ 10000 w 10000"/>
                <a:gd name="connsiteY1" fmla="*/ 0 h 10000"/>
                <a:gd name="connsiteX2" fmla="*/ 9859 w 10000"/>
                <a:gd name="connsiteY2" fmla="*/ 4290 h 10000"/>
                <a:gd name="connsiteX3" fmla="*/ 9859 w 10000"/>
                <a:gd name="connsiteY3" fmla="*/ 4290 h 10000"/>
                <a:gd name="connsiteX4" fmla="*/ 8789 w 10000"/>
                <a:gd name="connsiteY4" fmla="*/ 3323 h 10000"/>
                <a:gd name="connsiteX5" fmla="*/ 6451 w 10000"/>
                <a:gd name="connsiteY5" fmla="*/ 6484 h 10000"/>
                <a:gd name="connsiteX6" fmla="*/ 0 w 10000"/>
                <a:gd name="connsiteY6" fmla="*/ 10000 h 10000"/>
                <a:gd name="connsiteX7" fmla="*/ 5718 w 10000"/>
                <a:gd name="connsiteY7" fmla="*/ 5387 h 10000"/>
                <a:gd name="connsiteX8" fmla="*/ 7380 w 10000"/>
                <a:gd name="connsiteY8" fmla="*/ 2065 h 10000"/>
                <a:gd name="connsiteX9" fmla="*/ 7380 w 10000"/>
                <a:gd name="connsiteY9" fmla="*/ 2065 h 10000"/>
                <a:gd name="connsiteX10" fmla="*/ 7380 w 10000"/>
                <a:gd name="connsiteY10" fmla="*/ 2065 h 10000"/>
                <a:gd name="connsiteX11" fmla="*/ 6310 w 10000"/>
                <a:gd name="connsiteY11" fmla="*/ 1032 h 10000"/>
                <a:gd name="connsiteX12" fmla="*/ 6310 w 10000"/>
                <a:gd name="connsiteY12" fmla="*/ 1000 h 10000"/>
                <a:gd name="connsiteX13" fmla="*/ 6338 w 10000"/>
                <a:gd name="connsiteY13" fmla="*/ 968 h 10000"/>
                <a:gd name="connsiteX14" fmla="*/ 6395 w 10000"/>
                <a:gd name="connsiteY14" fmla="*/ 968 h 10000"/>
                <a:gd name="connsiteX15" fmla="*/ 6422 w 10000"/>
                <a:gd name="connsiteY15" fmla="*/ 903 h 10000"/>
                <a:gd name="connsiteX16" fmla="*/ 6451 w 10000"/>
                <a:gd name="connsiteY16" fmla="*/ 903 h 10000"/>
                <a:gd name="connsiteX17" fmla="*/ 6536 w 10000"/>
                <a:gd name="connsiteY17" fmla="*/ 903 h 10000"/>
                <a:gd name="connsiteX18" fmla="*/ 6704 w 10000"/>
                <a:gd name="connsiteY18" fmla="*/ 871 h 10000"/>
                <a:gd name="connsiteX19" fmla="*/ 9888 w 10000"/>
                <a:gd name="connsiteY19" fmla="*/ 0 h 10000"/>
                <a:gd name="connsiteX0" fmla="*/ 6704 w 10000"/>
                <a:gd name="connsiteY0" fmla="*/ 871 h 10000"/>
                <a:gd name="connsiteX1" fmla="*/ 10000 w 10000"/>
                <a:gd name="connsiteY1" fmla="*/ 0 h 10000"/>
                <a:gd name="connsiteX2" fmla="*/ 9859 w 10000"/>
                <a:gd name="connsiteY2" fmla="*/ 4290 h 10000"/>
                <a:gd name="connsiteX3" fmla="*/ 9859 w 10000"/>
                <a:gd name="connsiteY3" fmla="*/ 4290 h 10000"/>
                <a:gd name="connsiteX4" fmla="*/ 8789 w 10000"/>
                <a:gd name="connsiteY4" fmla="*/ 3323 h 10000"/>
                <a:gd name="connsiteX5" fmla="*/ 6451 w 10000"/>
                <a:gd name="connsiteY5" fmla="*/ 6484 h 10000"/>
                <a:gd name="connsiteX6" fmla="*/ 0 w 10000"/>
                <a:gd name="connsiteY6" fmla="*/ 10000 h 10000"/>
                <a:gd name="connsiteX7" fmla="*/ 5718 w 10000"/>
                <a:gd name="connsiteY7" fmla="*/ 5387 h 10000"/>
                <a:gd name="connsiteX8" fmla="*/ 7380 w 10000"/>
                <a:gd name="connsiteY8" fmla="*/ 2065 h 10000"/>
                <a:gd name="connsiteX9" fmla="*/ 7380 w 10000"/>
                <a:gd name="connsiteY9" fmla="*/ 2065 h 10000"/>
                <a:gd name="connsiteX10" fmla="*/ 7380 w 10000"/>
                <a:gd name="connsiteY10" fmla="*/ 2065 h 10000"/>
                <a:gd name="connsiteX11" fmla="*/ 6310 w 10000"/>
                <a:gd name="connsiteY11" fmla="*/ 1032 h 10000"/>
                <a:gd name="connsiteX12" fmla="*/ 6310 w 10000"/>
                <a:gd name="connsiteY12" fmla="*/ 1000 h 10000"/>
                <a:gd name="connsiteX13" fmla="*/ 6338 w 10000"/>
                <a:gd name="connsiteY13" fmla="*/ 968 h 10000"/>
                <a:gd name="connsiteX14" fmla="*/ 6395 w 10000"/>
                <a:gd name="connsiteY14" fmla="*/ 968 h 10000"/>
                <a:gd name="connsiteX15" fmla="*/ 6422 w 10000"/>
                <a:gd name="connsiteY15" fmla="*/ 903 h 10000"/>
                <a:gd name="connsiteX16" fmla="*/ 6451 w 10000"/>
                <a:gd name="connsiteY16" fmla="*/ 903 h 10000"/>
                <a:gd name="connsiteX17" fmla="*/ 6536 w 10000"/>
                <a:gd name="connsiteY17" fmla="*/ 903 h 10000"/>
                <a:gd name="connsiteX18" fmla="*/ 6704 w 10000"/>
                <a:gd name="connsiteY18" fmla="*/ 871 h 10000"/>
                <a:gd name="connsiteX0" fmla="*/ 6536 w 10000"/>
                <a:gd name="connsiteY0" fmla="*/ 1042 h 10139"/>
                <a:gd name="connsiteX1" fmla="*/ 10000 w 10000"/>
                <a:gd name="connsiteY1" fmla="*/ 139 h 10139"/>
                <a:gd name="connsiteX2" fmla="*/ 9859 w 10000"/>
                <a:gd name="connsiteY2" fmla="*/ 4429 h 10139"/>
                <a:gd name="connsiteX3" fmla="*/ 9859 w 10000"/>
                <a:gd name="connsiteY3" fmla="*/ 4429 h 10139"/>
                <a:gd name="connsiteX4" fmla="*/ 8789 w 10000"/>
                <a:gd name="connsiteY4" fmla="*/ 3462 h 10139"/>
                <a:gd name="connsiteX5" fmla="*/ 6451 w 10000"/>
                <a:gd name="connsiteY5" fmla="*/ 6623 h 10139"/>
                <a:gd name="connsiteX6" fmla="*/ 0 w 10000"/>
                <a:gd name="connsiteY6" fmla="*/ 10139 h 10139"/>
                <a:gd name="connsiteX7" fmla="*/ 5718 w 10000"/>
                <a:gd name="connsiteY7" fmla="*/ 5526 h 10139"/>
                <a:gd name="connsiteX8" fmla="*/ 7380 w 10000"/>
                <a:gd name="connsiteY8" fmla="*/ 2204 h 10139"/>
                <a:gd name="connsiteX9" fmla="*/ 7380 w 10000"/>
                <a:gd name="connsiteY9" fmla="*/ 2204 h 10139"/>
                <a:gd name="connsiteX10" fmla="*/ 7380 w 10000"/>
                <a:gd name="connsiteY10" fmla="*/ 2204 h 10139"/>
                <a:gd name="connsiteX11" fmla="*/ 6310 w 10000"/>
                <a:gd name="connsiteY11" fmla="*/ 1171 h 10139"/>
                <a:gd name="connsiteX12" fmla="*/ 6310 w 10000"/>
                <a:gd name="connsiteY12" fmla="*/ 1139 h 10139"/>
                <a:gd name="connsiteX13" fmla="*/ 6338 w 10000"/>
                <a:gd name="connsiteY13" fmla="*/ 1107 h 10139"/>
                <a:gd name="connsiteX14" fmla="*/ 6395 w 10000"/>
                <a:gd name="connsiteY14" fmla="*/ 1107 h 10139"/>
                <a:gd name="connsiteX15" fmla="*/ 6422 w 10000"/>
                <a:gd name="connsiteY15" fmla="*/ 1042 h 10139"/>
                <a:gd name="connsiteX16" fmla="*/ 6451 w 10000"/>
                <a:gd name="connsiteY16" fmla="*/ 1042 h 10139"/>
                <a:gd name="connsiteX17" fmla="*/ 6536 w 10000"/>
                <a:gd name="connsiteY17" fmla="*/ 1042 h 10139"/>
                <a:gd name="connsiteX0" fmla="*/ 6451 w 10000"/>
                <a:gd name="connsiteY0" fmla="*/ 903 h 10000"/>
                <a:gd name="connsiteX1" fmla="*/ 10000 w 10000"/>
                <a:gd name="connsiteY1" fmla="*/ 0 h 10000"/>
                <a:gd name="connsiteX2" fmla="*/ 9859 w 10000"/>
                <a:gd name="connsiteY2" fmla="*/ 4290 h 10000"/>
                <a:gd name="connsiteX3" fmla="*/ 9859 w 10000"/>
                <a:gd name="connsiteY3" fmla="*/ 4290 h 10000"/>
                <a:gd name="connsiteX4" fmla="*/ 8789 w 10000"/>
                <a:gd name="connsiteY4" fmla="*/ 3323 h 10000"/>
                <a:gd name="connsiteX5" fmla="*/ 6451 w 10000"/>
                <a:gd name="connsiteY5" fmla="*/ 6484 h 10000"/>
                <a:gd name="connsiteX6" fmla="*/ 0 w 10000"/>
                <a:gd name="connsiteY6" fmla="*/ 10000 h 10000"/>
                <a:gd name="connsiteX7" fmla="*/ 5718 w 10000"/>
                <a:gd name="connsiteY7" fmla="*/ 5387 h 10000"/>
                <a:gd name="connsiteX8" fmla="*/ 7380 w 10000"/>
                <a:gd name="connsiteY8" fmla="*/ 2065 h 10000"/>
                <a:gd name="connsiteX9" fmla="*/ 7380 w 10000"/>
                <a:gd name="connsiteY9" fmla="*/ 2065 h 10000"/>
                <a:gd name="connsiteX10" fmla="*/ 7380 w 10000"/>
                <a:gd name="connsiteY10" fmla="*/ 2065 h 10000"/>
                <a:gd name="connsiteX11" fmla="*/ 6310 w 10000"/>
                <a:gd name="connsiteY11" fmla="*/ 1032 h 10000"/>
                <a:gd name="connsiteX12" fmla="*/ 6310 w 10000"/>
                <a:gd name="connsiteY12" fmla="*/ 1000 h 10000"/>
                <a:gd name="connsiteX13" fmla="*/ 6338 w 10000"/>
                <a:gd name="connsiteY13" fmla="*/ 968 h 10000"/>
                <a:gd name="connsiteX14" fmla="*/ 6395 w 10000"/>
                <a:gd name="connsiteY14" fmla="*/ 968 h 10000"/>
                <a:gd name="connsiteX15" fmla="*/ 6422 w 10000"/>
                <a:gd name="connsiteY15" fmla="*/ 903 h 10000"/>
                <a:gd name="connsiteX16" fmla="*/ 6451 w 10000"/>
                <a:gd name="connsiteY16" fmla="*/ 903 h 10000"/>
                <a:gd name="connsiteX0" fmla="*/ 6422 w 10000"/>
                <a:gd name="connsiteY0" fmla="*/ 903 h 10000"/>
                <a:gd name="connsiteX1" fmla="*/ 10000 w 10000"/>
                <a:gd name="connsiteY1" fmla="*/ 0 h 10000"/>
                <a:gd name="connsiteX2" fmla="*/ 9859 w 10000"/>
                <a:gd name="connsiteY2" fmla="*/ 4290 h 10000"/>
                <a:gd name="connsiteX3" fmla="*/ 9859 w 10000"/>
                <a:gd name="connsiteY3" fmla="*/ 4290 h 10000"/>
                <a:gd name="connsiteX4" fmla="*/ 8789 w 10000"/>
                <a:gd name="connsiteY4" fmla="*/ 3323 h 10000"/>
                <a:gd name="connsiteX5" fmla="*/ 6451 w 10000"/>
                <a:gd name="connsiteY5" fmla="*/ 6484 h 10000"/>
                <a:gd name="connsiteX6" fmla="*/ 0 w 10000"/>
                <a:gd name="connsiteY6" fmla="*/ 10000 h 10000"/>
                <a:gd name="connsiteX7" fmla="*/ 5718 w 10000"/>
                <a:gd name="connsiteY7" fmla="*/ 5387 h 10000"/>
                <a:gd name="connsiteX8" fmla="*/ 7380 w 10000"/>
                <a:gd name="connsiteY8" fmla="*/ 2065 h 10000"/>
                <a:gd name="connsiteX9" fmla="*/ 7380 w 10000"/>
                <a:gd name="connsiteY9" fmla="*/ 2065 h 10000"/>
                <a:gd name="connsiteX10" fmla="*/ 7380 w 10000"/>
                <a:gd name="connsiteY10" fmla="*/ 2065 h 10000"/>
                <a:gd name="connsiteX11" fmla="*/ 6310 w 10000"/>
                <a:gd name="connsiteY11" fmla="*/ 1032 h 10000"/>
                <a:gd name="connsiteX12" fmla="*/ 6310 w 10000"/>
                <a:gd name="connsiteY12" fmla="*/ 1000 h 10000"/>
                <a:gd name="connsiteX13" fmla="*/ 6338 w 10000"/>
                <a:gd name="connsiteY13" fmla="*/ 968 h 10000"/>
                <a:gd name="connsiteX14" fmla="*/ 6395 w 10000"/>
                <a:gd name="connsiteY14" fmla="*/ 968 h 10000"/>
                <a:gd name="connsiteX15" fmla="*/ 6422 w 10000"/>
                <a:gd name="connsiteY15" fmla="*/ 903 h 10000"/>
                <a:gd name="connsiteX0" fmla="*/ 6395 w 10000"/>
                <a:gd name="connsiteY0" fmla="*/ 1099 h 10131"/>
                <a:gd name="connsiteX1" fmla="*/ 10000 w 10000"/>
                <a:gd name="connsiteY1" fmla="*/ 131 h 10131"/>
                <a:gd name="connsiteX2" fmla="*/ 9859 w 10000"/>
                <a:gd name="connsiteY2" fmla="*/ 4421 h 10131"/>
                <a:gd name="connsiteX3" fmla="*/ 9859 w 10000"/>
                <a:gd name="connsiteY3" fmla="*/ 4421 h 10131"/>
                <a:gd name="connsiteX4" fmla="*/ 8789 w 10000"/>
                <a:gd name="connsiteY4" fmla="*/ 3454 h 10131"/>
                <a:gd name="connsiteX5" fmla="*/ 6451 w 10000"/>
                <a:gd name="connsiteY5" fmla="*/ 6615 h 10131"/>
                <a:gd name="connsiteX6" fmla="*/ 0 w 10000"/>
                <a:gd name="connsiteY6" fmla="*/ 10131 h 10131"/>
                <a:gd name="connsiteX7" fmla="*/ 5718 w 10000"/>
                <a:gd name="connsiteY7" fmla="*/ 5518 h 10131"/>
                <a:gd name="connsiteX8" fmla="*/ 7380 w 10000"/>
                <a:gd name="connsiteY8" fmla="*/ 2196 h 10131"/>
                <a:gd name="connsiteX9" fmla="*/ 7380 w 10000"/>
                <a:gd name="connsiteY9" fmla="*/ 2196 h 10131"/>
                <a:gd name="connsiteX10" fmla="*/ 7380 w 10000"/>
                <a:gd name="connsiteY10" fmla="*/ 2196 h 10131"/>
                <a:gd name="connsiteX11" fmla="*/ 6310 w 10000"/>
                <a:gd name="connsiteY11" fmla="*/ 1163 h 10131"/>
                <a:gd name="connsiteX12" fmla="*/ 6310 w 10000"/>
                <a:gd name="connsiteY12" fmla="*/ 1131 h 10131"/>
                <a:gd name="connsiteX13" fmla="*/ 6338 w 10000"/>
                <a:gd name="connsiteY13" fmla="*/ 1099 h 10131"/>
                <a:gd name="connsiteX14" fmla="*/ 6395 w 10000"/>
                <a:gd name="connsiteY14" fmla="*/ 1099 h 10131"/>
                <a:gd name="connsiteX0" fmla="*/ 6338 w 10000"/>
                <a:gd name="connsiteY0" fmla="*/ 968 h 10000"/>
                <a:gd name="connsiteX1" fmla="*/ 10000 w 10000"/>
                <a:gd name="connsiteY1" fmla="*/ 0 h 10000"/>
                <a:gd name="connsiteX2" fmla="*/ 9859 w 10000"/>
                <a:gd name="connsiteY2" fmla="*/ 4290 h 10000"/>
                <a:gd name="connsiteX3" fmla="*/ 9859 w 10000"/>
                <a:gd name="connsiteY3" fmla="*/ 4290 h 10000"/>
                <a:gd name="connsiteX4" fmla="*/ 8789 w 10000"/>
                <a:gd name="connsiteY4" fmla="*/ 3323 h 10000"/>
                <a:gd name="connsiteX5" fmla="*/ 6451 w 10000"/>
                <a:gd name="connsiteY5" fmla="*/ 6484 h 10000"/>
                <a:gd name="connsiteX6" fmla="*/ 0 w 10000"/>
                <a:gd name="connsiteY6" fmla="*/ 10000 h 10000"/>
                <a:gd name="connsiteX7" fmla="*/ 5718 w 10000"/>
                <a:gd name="connsiteY7" fmla="*/ 5387 h 10000"/>
                <a:gd name="connsiteX8" fmla="*/ 7380 w 10000"/>
                <a:gd name="connsiteY8" fmla="*/ 2065 h 10000"/>
                <a:gd name="connsiteX9" fmla="*/ 7380 w 10000"/>
                <a:gd name="connsiteY9" fmla="*/ 2065 h 10000"/>
                <a:gd name="connsiteX10" fmla="*/ 7380 w 10000"/>
                <a:gd name="connsiteY10" fmla="*/ 2065 h 10000"/>
                <a:gd name="connsiteX11" fmla="*/ 6310 w 10000"/>
                <a:gd name="connsiteY11" fmla="*/ 1032 h 10000"/>
                <a:gd name="connsiteX12" fmla="*/ 6310 w 10000"/>
                <a:gd name="connsiteY12" fmla="*/ 1000 h 10000"/>
                <a:gd name="connsiteX13" fmla="*/ 6338 w 10000"/>
                <a:gd name="connsiteY13" fmla="*/ 968 h 10000"/>
                <a:gd name="connsiteX0" fmla="*/ 6310 w 10000"/>
                <a:gd name="connsiteY0" fmla="*/ 1128 h 10128"/>
                <a:gd name="connsiteX1" fmla="*/ 10000 w 10000"/>
                <a:gd name="connsiteY1" fmla="*/ 128 h 10128"/>
                <a:gd name="connsiteX2" fmla="*/ 9859 w 10000"/>
                <a:gd name="connsiteY2" fmla="*/ 4418 h 10128"/>
                <a:gd name="connsiteX3" fmla="*/ 9859 w 10000"/>
                <a:gd name="connsiteY3" fmla="*/ 4418 h 10128"/>
                <a:gd name="connsiteX4" fmla="*/ 8789 w 10000"/>
                <a:gd name="connsiteY4" fmla="*/ 3451 h 10128"/>
                <a:gd name="connsiteX5" fmla="*/ 6451 w 10000"/>
                <a:gd name="connsiteY5" fmla="*/ 6612 h 10128"/>
                <a:gd name="connsiteX6" fmla="*/ 0 w 10000"/>
                <a:gd name="connsiteY6" fmla="*/ 10128 h 10128"/>
                <a:gd name="connsiteX7" fmla="*/ 5718 w 10000"/>
                <a:gd name="connsiteY7" fmla="*/ 5515 h 10128"/>
                <a:gd name="connsiteX8" fmla="*/ 7380 w 10000"/>
                <a:gd name="connsiteY8" fmla="*/ 2193 h 10128"/>
                <a:gd name="connsiteX9" fmla="*/ 7380 w 10000"/>
                <a:gd name="connsiteY9" fmla="*/ 2193 h 10128"/>
                <a:gd name="connsiteX10" fmla="*/ 7380 w 10000"/>
                <a:gd name="connsiteY10" fmla="*/ 2193 h 10128"/>
                <a:gd name="connsiteX11" fmla="*/ 6310 w 10000"/>
                <a:gd name="connsiteY11" fmla="*/ 1160 h 10128"/>
                <a:gd name="connsiteX12" fmla="*/ 6310 w 10000"/>
                <a:gd name="connsiteY12" fmla="*/ 1128 h 10128"/>
                <a:gd name="connsiteX0" fmla="*/ 6310 w 10000"/>
                <a:gd name="connsiteY0" fmla="*/ 1032 h 10000"/>
                <a:gd name="connsiteX1" fmla="*/ 10000 w 10000"/>
                <a:gd name="connsiteY1" fmla="*/ 0 h 10000"/>
                <a:gd name="connsiteX2" fmla="*/ 9859 w 10000"/>
                <a:gd name="connsiteY2" fmla="*/ 4290 h 10000"/>
                <a:gd name="connsiteX3" fmla="*/ 9859 w 10000"/>
                <a:gd name="connsiteY3" fmla="*/ 4290 h 10000"/>
                <a:gd name="connsiteX4" fmla="*/ 8789 w 10000"/>
                <a:gd name="connsiteY4" fmla="*/ 3323 h 10000"/>
                <a:gd name="connsiteX5" fmla="*/ 6451 w 10000"/>
                <a:gd name="connsiteY5" fmla="*/ 6484 h 10000"/>
                <a:gd name="connsiteX6" fmla="*/ 0 w 10000"/>
                <a:gd name="connsiteY6" fmla="*/ 10000 h 10000"/>
                <a:gd name="connsiteX7" fmla="*/ 5718 w 10000"/>
                <a:gd name="connsiteY7" fmla="*/ 5387 h 10000"/>
                <a:gd name="connsiteX8" fmla="*/ 7380 w 10000"/>
                <a:gd name="connsiteY8" fmla="*/ 2065 h 10000"/>
                <a:gd name="connsiteX9" fmla="*/ 7380 w 10000"/>
                <a:gd name="connsiteY9" fmla="*/ 2065 h 10000"/>
                <a:gd name="connsiteX10" fmla="*/ 7380 w 10000"/>
                <a:gd name="connsiteY10" fmla="*/ 2065 h 10000"/>
                <a:gd name="connsiteX11" fmla="*/ 6310 w 10000"/>
                <a:gd name="connsiteY11" fmla="*/ 103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6310" y="1032"/>
                  </a:moveTo>
                  <a:lnTo>
                    <a:pt x="10000" y="0"/>
                  </a:lnTo>
                  <a:cubicBezTo>
                    <a:pt x="9995" y="715"/>
                    <a:pt x="9883" y="3575"/>
                    <a:pt x="9859" y="4290"/>
                  </a:cubicBezTo>
                  <a:lnTo>
                    <a:pt x="9859" y="4290"/>
                  </a:lnTo>
                  <a:lnTo>
                    <a:pt x="8789" y="3323"/>
                  </a:lnTo>
                  <a:cubicBezTo>
                    <a:pt x="8322" y="4165"/>
                    <a:pt x="7565" y="5364"/>
                    <a:pt x="6451" y="6484"/>
                  </a:cubicBezTo>
                  <a:cubicBezTo>
                    <a:pt x="4555" y="8013"/>
                    <a:pt x="1861" y="9489"/>
                    <a:pt x="0" y="10000"/>
                  </a:cubicBezTo>
                  <a:cubicBezTo>
                    <a:pt x="2552" y="8660"/>
                    <a:pt x="4458" y="7084"/>
                    <a:pt x="5718" y="5387"/>
                  </a:cubicBezTo>
                  <a:cubicBezTo>
                    <a:pt x="6295" y="4571"/>
                    <a:pt x="7138" y="3172"/>
                    <a:pt x="7380" y="2065"/>
                  </a:cubicBezTo>
                  <a:lnTo>
                    <a:pt x="7380" y="2065"/>
                  </a:lnTo>
                  <a:lnTo>
                    <a:pt x="7380" y="2065"/>
                  </a:lnTo>
                  <a:lnTo>
                    <a:pt x="6310" y="103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 name="Rectangle 179">
              <a:extLst>
                <a:ext uri="{FF2B5EF4-FFF2-40B4-BE49-F238E27FC236}">
                  <a16:creationId xmlns:a16="http://schemas.microsoft.com/office/drawing/2014/main" id="{7E9F38F4-3324-F24B-9FB1-F1EC57B68524}"/>
                </a:ext>
              </a:extLst>
            </p:cNvPr>
            <p:cNvSpPr>
              <a:spLocks noChangeArrowheads="1"/>
            </p:cNvSpPr>
            <p:nvPr/>
          </p:nvSpPr>
          <p:spPr bwMode="auto">
            <a:xfrm>
              <a:off x="6112500" y="4031157"/>
              <a:ext cx="42542" cy="1104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0" name="Rectangle 180">
              <a:extLst>
                <a:ext uri="{FF2B5EF4-FFF2-40B4-BE49-F238E27FC236}">
                  <a16:creationId xmlns:a16="http://schemas.microsoft.com/office/drawing/2014/main" id="{353FDB55-B764-A945-AAD8-27A6BE63E90C}"/>
                </a:ext>
              </a:extLst>
            </p:cNvPr>
            <p:cNvSpPr>
              <a:spLocks noChangeArrowheads="1"/>
            </p:cNvSpPr>
            <p:nvPr/>
          </p:nvSpPr>
          <p:spPr bwMode="auto">
            <a:xfrm>
              <a:off x="6055440" y="4064030"/>
              <a:ext cx="42204" cy="7759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1" name="Rectangle 181">
              <a:extLst>
                <a:ext uri="{FF2B5EF4-FFF2-40B4-BE49-F238E27FC236}">
                  <a16:creationId xmlns:a16="http://schemas.microsoft.com/office/drawing/2014/main" id="{FD63AEC3-57A2-0F4B-B269-B95CA520F22F}"/>
                </a:ext>
              </a:extLst>
            </p:cNvPr>
            <p:cNvSpPr>
              <a:spLocks noChangeArrowheads="1"/>
            </p:cNvSpPr>
            <p:nvPr/>
          </p:nvSpPr>
          <p:spPr bwMode="auto">
            <a:xfrm>
              <a:off x="5998043" y="4092553"/>
              <a:ext cx="42542" cy="4906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2" name="Freeform 182">
              <a:extLst>
                <a:ext uri="{FF2B5EF4-FFF2-40B4-BE49-F238E27FC236}">
                  <a16:creationId xmlns:a16="http://schemas.microsoft.com/office/drawing/2014/main" id="{2EB65C75-D340-FD4D-A54A-3037B37661E9}"/>
                </a:ext>
              </a:extLst>
            </p:cNvPr>
            <p:cNvSpPr>
              <a:spLocks/>
            </p:cNvSpPr>
            <p:nvPr/>
          </p:nvSpPr>
          <p:spPr bwMode="auto">
            <a:xfrm>
              <a:off x="5975421" y="4026349"/>
              <a:ext cx="193673" cy="126899"/>
            </a:xfrm>
            <a:custGeom>
              <a:avLst/>
              <a:gdLst>
                <a:gd name="T0" fmla="*/ 19 w 575"/>
                <a:gd name="T1" fmla="*/ 0 h 530"/>
                <a:gd name="T2" fmla="*/ 24 w 575"/>
                <a:gd name="T3" fmla="*/ 0 h 530"/>
                <a:gd name="T4" fmla="*/ 29 w 575"/>
                <a:gd name="T5" fmla="*/ 3 h 530"/>
                <a:gd name="T6" fmla="*/ 33 w 575"/>
                <a:gd name="T7" fmla="*/ 7 h 530"/>
                <a:gd name="T8" fmla="*/ 36 w 575"/>
                <a:gd name="T9" fmla="*/ 12 h 530"/>
                <a:gd name="T10" fmla="*/ 37 w 575"/>
                <a:gd name="T11" fmla="*/ 18 h 530"/>
                <a:gd name="T12" fmla="*/ 37 w 575"/>
                <a:gd name="T13" fmla="*/ 492 h 530"/>
                <a:gd name="T14" fmla="*/ 557 w 575"/>
                <a:gd name="T15" fmla="*/ 492 h 530"/>
                <a:gd name="T16" fmla="*/ 562 w 575"/>
                <a:gd name="T17" fmla="*/ 494 h 530"/>
                <a:gd name="T18" fmla="*/ 567 w 575"/>
                <a:gd name="T19" fmla="*/ 496 h 530"/>
                <a:gd name="T20" fmla="*/ 571 w 575"/>
                <a:gd name="T21" fmla="*/ 500 h 530"/>
                <a:gd name="T22" fmla="*/ 574 w 575"/>
                <a:gd name="T23" fmla="*/ 505 h 530"/>
                <a:gd name="T24" fmla="*/ 575 w 575"/>
                <a:gd name="T25" fmla="*/ 512 h 530"/>
                <a:gd name="T26" fmla="*/ 574 w 575"/>
                <a:gd name="T27" fmla="*/ 517 h 530"/>
                <a:gd name="T28" fmla="*/ 571 w 575"/>
                <a:gd name="T29" fmla="*/ 522 h 530"/>
                <a:gd name="T30" fmla="*/ 567 w 575"/>
                <a:gd name="T31" fmla="*/ 526 h 530"/>
                <a:gd name="T32" fmla="*/ 562 w 575"/>
                <a:gd name="T33" fmla="*/ 529 h 530"/>
                <a:gd name="T34" fmla="*/ 557 w 575"/>
                <a:gd name="T35" fmla="*/ 530 h 530"/>
                <a:gd name="T36" fmla="*/ 19 w 575"/>
                <a:gd name="T37" fmla="*/ 530 h 530"/>
                <a:gd name="T38" fmla="*/ 12 w 575"/>
                <a:gd name="T39" fmla="*/ 529 h 530"/>
                <a:gd name="T40" fmla="*/ 7 w 575"/>
                <a:gd name="T41" fmla="*/ 526 h 530"/>
                <a:gd name="T42" fmla="*/ 3 w 575"/>
                <a:gd name="T43" fmla="*/ 522 h 530"/>
                <a:gd name="T44" fmla="*/ 0 w 575"/>
                <a:gd name="T45" fmla="*/ 517 h 530"/>
                <a:gd name="T46" fmla="*/ 0 w 575"/>
                <a:gd name="T47" fmla="*/ 512 h 530"/>
                <a:gd name="T48" fmla="*/ 0 w 575"/>
                <a:gd name="T49" fmla="*/ 18 h 530"/>
                <a:gd name="T50" fmla="*/ 0 w 575"/>
                <a:gd name="T51" fmla="*/ 12 h 530"/>
                <a:gd name="T52" fmla="*/ 3 w 575"/>
                <a:gd name="T53" fmla="*/ 7 h 530"/>
                <a:gd name="T54" fmla="*/ 7 w 575"/>
                <a:gd name="T55" fmla="*/ 3 h 530"/>
                <a:gd name="T56" fmla="*/ 12 w 575"/>
                <a:gd name="T57" fmla="*/ 0 h 530"/>
                <a:gd name="T58" fmla="*/ 19 w 575"/>
                <a:gd name="T59" fmla="*/ 0 h 530"/>
                <a:gd name="connsiteX0" fmla="*/ 330 w 10000"/>
                <a:gd name="connsiteY0" fmla="*/ 0 h 10000"/>
                <a:gd name="connsiteX1" fmla="*/ 417 w 10000"/>
                <a:gd name="connsiteY1" fmla="*/ 0 h 10000"/>
                <a:gd name="connsiteX2" fmla="*/ 504 w 10000"/>
                <a:gd name="connsiteY2" fmla="*/ 57 h 10000"/>
                <a:gd name="connsiteX3" fmla="*/ 574 w 10000"/>
                <a:gd name="connsiteY3" fmla="*/ 132 h 10000"/>
                <a:gd name="connsiteX4" fmla="*/ 626 w 10000"/>
                <a:gd name="connsiteY4" fmla="*/ 226 h 10000"/>
                <a:gd name="connsiteX5" fmla="*/ 643 w 10000"/>
                <a:gd name="connsiteY5" fmla="*/ 340 h 10000"/>
                <a:gd name="connsiteX6" fmla="*/ 643 w 10000"/>
                <a:gd name="connsiteY6" fmla="*/ 9283 h 10000"/>
                <a:gd name="connsiteX7" fmla="*/ 9687 w 10000"/>
                <a:gd name="connsiteY7" fmla="*/ 9283 h 10000"/>
                <a:gd name="connsiteX8" fmla="*/ 9774 w 10000"/>
                <a:gd name="connsiteY8" fmla="*/ 9321 h 10000"/>
                <a:gd name="connsiteX9" fmla="*/ 9861 w 10000"/>
                <a:gd name="connsiteY9" fmla="*/ 9358 h 10000"/>
                <a:gd name="connsiteX10" fmla="*/ 9930 w 10000"/>
                <a:gd name="connsiteY10" fmla="*/ 9434 h 10000"/>
                <a:gd name="connsiteX11" fmla="*/ 9983 w 10000"/>
                <a:gd name="connsiteY11" fmla="*/ 9528 h 10000"/>
                <a:gd name="connsiteX12" fmla="*/ 10000 w 10000"/>
                <a:gd name="connsiteY12" fmla="*/ 9660 h 10000"/>
                <a:gd name="connsiteX13" fmla="*/ 9983 w 10000"/>
                <a:gd name="connsiteY13" fmla="*/ 9755 h 10000"/>
                <a:gd name="connsiteX14" fmla="*/ 9930 w 10000"/>
                <a:gd name="connsiteY14" fmla="*/ 9849 h 10000"/>
                <a:gd name="connsiteX15" fmla="*/ 9861 w 10000"/>
                <a:gd name="connsiteY15" fmla="*/ 9925 h 10000"/>
                <a:gd name="connsiteX16" fmla="*/ 9774 w 10000"/>
                <a:gd name="connsiteY16" fmla="*/ 9981 h 10000"/>
                <a:gd name="connsiteX17" fmla="*/ 9687 w 10000"/>
                <a:gd name="connsiteY17" fmla="*/ 10000 h 10000"/>
                <a:gd name="connsiteX18" fmla="*/ 330 w 10000"/>
                <a:gd name="connsiteY18" fmla="*/ 10000 h 10000"/>
                <a:gd name="connsiteX19" fmla="*/ 209 w 10000"/>
                <a:gd name="connsiteY19" fmla="*/ 9981 h 10000"/>
                <a:gd name="connsiteX20" fmla="*/ 122 w 10000"/>
                <a:gd name="connsiteY20" fmla="*/ 9925 h 10000"/>
                <a:gd name="connsiteX21" fmla="*/ 52 w 10000"/>
                <a:gd name="connsiteY21" fmla="*/ 9849 h 10000"/>
                <a:gd name="connsiteX22" fmla="*/ 0 w 10000"/>
                <a:gd name="connsiteY22" fmla="*/ 9755 h 10000"/>
                <a:gd name="connsiteX23" fmla="*/ 0 w 10000"/>
                <a:gd name="connsiteY23" fmla="*/ 9660 h 10000"/>
                <a:gd name="connsiteX24" fmla="*/ 0 w 10000"/>
                <a:gd name="connsiteY24" fmla="*/ 340 h 10000"/>
                <a:gd name="connsiteX25" fmla="*/ 52 w 10000"/>
                <a:gd name="connsiteY25" fmla="*/ 132 h 10000"/>
                <a:gd name="connsiteX26" fmla="*/ 122 w 10000"/>
                <a:gd name="connsiteY26" fmla="*/ 57 h 10000"/>
                <a:gd name="connsiteX27" fmla="*/ 209 w 10000"/>
                <a:gd name="connsiteY27" fmla="*/ 0 h 10000"/>
                <a:gd name="connsiteX28" fmla="*/ 330 w 10000"/>
                <a:gd name="connsiteY28" fmla="*/ 0 h 10000"/>
                <a:gd name="connsiteX0" fmla="*/ 330 w 10000"/>
                <a:gd name="connsiteY0" fmla="*/ 438 h 10438"/>
                <a:gd name="connsiteX1" fmla="*/ 417 w 10000"/>
                <a:gd name="connsiteY1" fmla="*/ 438 h 10438"/>
                <a:gd name="connsiteX2" fmla="*/ 504 w 10000"/>
                <a:gd name="connsiteY2" fmla="*/ 495 h 10438"/>
                <a:gd name="connsiteX3" fmla="*/ 574 w 10000"/>
                <a:gd name="connsiteY3" fmla="*/ 570 h 10438"/>
                <a:gd name="connsiteX4" fmla="*/ 626 w 10000"/>
                <a:gd name="connsiteY4" fmla="*/ 664 h 10438"/>
                <a:gd name="connsiteX5" fmla="*/ 643 w 10000"/>
                <a:gd name="connsiteY5" fmla="*/ 778 h 10438"/>
                <a:gd name="connsiteX6" fmla="*/ 643 w 10000"/>
                <a:gd name="connsiteY6" fmla="*/ 9721 h 10438"/>
                <a:gd name="connsiteX7" fmla="*/ 9687 w 10000"/>
                <a:gd name="connsiteY7" fmla="*/ 9721 h 10438"/>
                <a:gd name="connsiteX8" fmla="*/ 9774 w 10000"/>
                <a:gd name="connsiteY8" fmla="*/ 9759 h 10438"/>
                <a:gd name="connsiteX9" fmla="*/ 9861 w 10000"/>
                <a:gd name="connsiteY9" fmla="*/ 9796 h 10438"/>
                <a:gd name="connsiteX10" fmla="*/ 9930 w 10000"/>
                <a:gd name="connsiteY10" fmla="*/ 9872 h 10438"/>
                <a:gd name="connsiteX11" fmla="*/ 9983 w 10000"/>
                <a:gd name="connsiteY11" fmla="*/ 9966 h 10438"/>
                <a:gd name="connsiteX12" fmla="*/ 10000 w 10000"/>
                <a:gd name="connsiteY12" fmla="*/ 10098 h 10438"/>
                <a:gd name="connsiteX13" fmla="*/ 9983 w 10000"/>
                <a:gd name="connsiteY13" fmla="*/ 10193 h 10438"/>
                <a:gd name="connsiteX14" fmla="*/ 9930 w 10000"/>
                <a:gd name="connsiteY14" fmla="*/ 10287 h 10438"/>
                <a:gd name="connsiteX15" fmla="*/ 9861 w 10000"/>
                <a:gd name="connsiteY15" fmla="*/ 10363 h 10438"/>
                <a:gd name="connsiteX16" fmla="*/ 9774 w 10000"/>
                <a:gd name="connsiteY16" fmla="*/ 10419 h 10438"/>
                <a:gd name="connsiteX17" fmla="*/ 9687 w 10000"/>
                <a:gd name="connsiteY17" fmla="*/ 10438 h 10438"/>
                <a:gd name="connsiteX18" fmla="*/ 330 w 10000"/>
                <a:gd name="connsiteY18" fmla="*/ 10438 h 10438"/>
                <a:gd name="connsiteX19" fmla="*/ 209 w 10000"/>
                <a:gd name="connsiteY19" fmla="*/ 10419 h 10438"/>
                <a:gd name="connsiteX20" fmla="*/ 122 w 10000"/>
                <a:gd name="connsiteY20" fmla="*/ 10363 h 10438"/>
                <a:gd name="connsiteX21" fmla="*/ 52 w 10000"/>
                <a:gd name="connsiteY21" fmla="*/ 10287 h 10438"/>
                <a:gd name="connsiteX22" fmla="*/ 0 w 10000"/>
                <a:gd name="connsiteY22" fmla="*/ 10193 h 10438"/>
                <a:gd name="connsiteX23" fmla="*/ 0 w 10000"/>
                <a:gd name="connsiteY23" fmla="*/ 10098 h 10438"/>
                <a:gd name="connsiteX24" fmla="*/ 0 w 10000"/>
                <a:gd name="connsiteY24" fmla="*/ 778 h 10438"/>
                <a:gd name="connsiteX25" fmla="*/ 122 w 10000"/>
                <a:gd name="connsiteY25" fmla="*/ 495 h 10438"/>
                <a:gd name="connsiteX26" fmla="*/ 209 w 10000"/>
                <a:gd name="connsiteY26" fmla="*/ 438 h 10438"/>
                <a:gd name="connsiteX27" fmla="*/ 330 w 10000"/>
                <a:gd name="connsiteY27" fmla="*/ 438 h 10438"/>
                <a:gd name="connsiteX0" fmla="*/ 330 w 10000"/>
                <a:gd name="connsiteY0" fmla="*/ 460 h 10460"/>
                <a:gd name="connsiteX1" fmla="*/ 417 w 10000"/>
                <a:gd name="connsiteY1" fmla="*/ 460 h 10460"/>
                <a:gd name="connsiteX2" fmla="*/ 504 w 10000"/>
                <a:gd name="connsiteY2" fmla="*/ 517 h 10460"/>
                <a:gd name="connsiteX3" fmla="*/ 574 w 10000"/>
                <a:gd name="connsiteY3" fmla="*/ 592 h 10460"/>
                <a:gd name="connsiteX4" fmla="*/ 626 w 10000"/>
                <a:gd name="connsiteY4" fmla="*/ 686 h 10460"/>
                <a:gd name="connsiteX5" fmla="*/ 643 w 10000"/>
                <a:gd name="connsiteY5" fmla="*/ 800 h 10460"/>
                <a:gd name="connsiteX6" fmla="*/ 643 w 10000"/>
                <a:gd name="connsiteY6" fmla="*/ 9743 h 10460"/>
                <a:gd name="connsiteX7" fmla="*/ 9687 w 10000"/>
                <a:gd name="connsiteY7" fmla="*/ 9743 h 10460"/>
                <a:gd name="connsiteX8" fmla="*/ 9774 w 10000"/>
                <a:gd name="connsiteY8" fmla="*/ 9781 h 10460"/>
                <a:gd name="connsiteX9" fmla="*/ 9861 w 10000"/>
                <a:gd name="connsiteY9" fmla="*/ 9818 h 10460"/>
                <a:gd name="connsiteX10" fmla="*/ 9930 w 10000"/>
                <a:gd name="connsiteY10" fmla="*/ 9894 h 10460"/>
                <a:gd name="connsiteX11" fmla="*/ 9983 w 10000"/>
                <a:gd name="connsiteY11" fmla="*/ 9988 h 10460"/>
                <a:gd name="connsiteX12" fmla="*/ 10000 w 10000"/>
                <a:gd name="connsiteY12" fmla="*/ 10120 h 10460"/>
                <a:gd name="connsiteX13" fmla="*/ 9983 w 10000"/>
                <a:gd name="connsiteY13" fmla="*/ 10215 h 10460"/>
                <a:gd name="connsiteX14" fmla="*/ 9930 w 10000"/>
                <a:gd name="connsiteY14" fmla="*/ 10309 h 10460"/>
                <a:gd name="connsiteX15" fmla="*/ 9861 w 10000"/>
                <a:gd name="connsiteY15" fmla="*/ 10385 h 10460"/>
                <a:gd name="connsiteX16" fmla="*/ 9774 w 10000"/>
                <a:gd name="connsiteY16" fmla="*/ 10441 h 10460"/>
                <a:gd name="connsiteX17" fmla="*/ 9687 w 10000"/>
                <a:gd name="connsiteY17" fmla="*/ 10460 h 10460"/>
                <a:gd name="connsiteX18" fmla="*/ 330 w 10000"/>
                <a:gd name="connsiteY18" fmla="*/ 10460 h 10460"/>
                <a:gd name="connsiteX19" fmla="*/ 209 w 10000"/>
                <a:gd name="connsiteY19" fmla="*/ 10441 h 10460"/>
                <a:gd name="connsiteX20" fmla="*/ 122 w 10000"/>
                <a:gd name="connsiteY20" fmla="*/ 10385 h 10460"/>
                <a:gd name="connsiteX21" fmla="*/ 52 w 10000"/>
                <a:gd name="connsiteY21" fmla="*/ 10309 h 10460"/>
                <a:gd name="connsiteX22" fmla="*/ 0 w 10000"/>
                <a:gd name="connsiteY22" fmla="*/ 10215 h 10460"/>
                <a:gd name="connsiteX23" fmla="*/ 0 w 10000"/>
                <a:gd name="connsiteY23" fmla="*/ 10120 h 10460"/>
                <a:gd name="connsiteX24" fmla="*/ 0 w 10000"/>
                <a:gd name="connsiteY24" fmla="*/ 800 h 10460"/>
                <a:gd name="connsiteX25" fmla="*/ 209 w 10000"/>
                <a:gd name="connsiteY25" fmla="*/ 460 h 10460"/>
                <a:gd name="connsiteX26" fmla="*/ 330 w 10000"/>
                <a:gd name="connsiteY26" fmla="*/ 460 h 10460"/>
                <a:gd name="connsiteX0" fmla="*/ 330 w 10000"/>
                <a:gd name="connsiteY0" fmla="*/ 460 h 10460"/>
                <a:gd name="connsiteX1" fmla="*/ 417 w 10000"/>
                <a:gd name="connsiteY1" fmla="*/ 460 h 10460"/>
                <a:gd name="connsiteX2" fmla="*/ 504 w 10000"/>
                <a:gd name="connsiteY2" fmla="*/ 517 h 10460"/>
                <a:gd name="connsiteX3" fmla="*/ 574 w 10000"/>
                <a:gd name="connsiteY3" fmla="*/ 592 h 10460"/>
                <a:gd name="connsiteX4" fmla="*/ 626 w 10000"/>
                <a:gd name="connsiteY4" fmla="*/ 686 h 10460"/>
                <a:gd name="connsiteX5" fmla="*/ 643 w 10000"/>
                <a:gd name="connsiteY5" fmla="*/ 800 h 10460"/>
                <a:gd name="connsiteX6" fmla="*/ 643 w 10000"/>
                <a:gd name="connsiteY6" fmla="*/ 9743 h 10460"/>
                <a:gd name="connsiteX7" fmla="*/ 9687 w 10000"/>
                <a:gd name="connsiteY7" fmla="*/ 9743 h 10460"/>
                <a:gd name="connsiteX8" fmla="*/ 9774 w 10000"/>
                <a:gd name="connsiteY8" fmla="*/ 9781 h 10460"/>
                <a:gd name="connsiteX9" fmla="*/ 9861 w 10000"/>
                <a:gd name="connsiteY9" fmla="*/ 9818 h 10460"/>
                <a:gd name="connsiteX10" fmla="*/ 9930 w 10000"/>
                <a:gd name="connsiteY10" fmla="*/ 9894 h 10460"/>
                <a:gd name="connsiteX11" fmla="*/ 9983 w 10000"/>
                <a:gd name="connsiteY11" fmla="*/ 9988 h 10460"/>
                <a:gd name="connsiteX12" fmla="*/ 10000 w 10000"/>
                <a:gd name="connsiteY12" fmla="*/ 10120 h 10460"/>
                <a:gd name="connsiteX13" fmla="*/ 9983 w 10000"/>
                <a:gd name="connsiteY13" fmla="*/ 10215 h 10460"/>
                <a:gd name="connsiteX14" fmla="*/ 9930 w 10000"/>
                <a:gd name="connsiteY14" fmla="*/ 10309 h 10460"/>
                <a:gd name="connsiteX15" fmla="*/ 9861 w 10000"/>
                <a:gd name="connsiteY15" fmla="*/ 10385 h 10460"/>
                <a:gd name="connsiteX16" fmla="*/ 9774 w 10000"/>
                <a:gd name="connsiteY16" fmla="*/ 10441 h 10460"/>
                <a:gd name="connsiteX17" fmla="*/ 9687 w 10000"/>
                <a:gd name="connsiteY17" fmla="*/ 10460 h 10460"/>
                <a:gd name="connsiteX18" fmla="*/ 330 w 10000"/>
                <a:gd name="connsiteY18" fmla="*/ 10460 h 10460"/>
                <a:gd name="connsiteX19" fmla="*/ 209 w 10000"/>
                <a:gd name="connsiteY19" fmla="*/ 10441 h 10460"/>
                <a:gd name="connsiteX20" fmla="*/ 122 w 10000"/>
                <a:gd name="connsiteY20" fmla="*/ 10385 h 10460"/>
                <a:gd name="connsiteX21" fmla="*/ 52 w 10000"/>
                <a:gd name="connsiteY21" fmla="*/ 10309 h 10460"/>
                <a:gd name="connsiteX22" fmla="*/ 0 w 10000"/>
                <a:gd name="connsiteY22" fmla="*/ 10215 h 10460"/>
                <a:gd name="connsiteX23" fmla="*/ 0 w 10000"/>
                <a:gd name="connsiteY23" fmla="*/ 10120 h 10460"/>
                <a:gd name="connsiteX24" fmla="*/ 0 w 10000"/>
                <a:gd name="connsiteY24" fmla="*/ 800 h 10460"/>
                <a:gd name="connsiteX25" fmla="*/ 330 w 10000"/>
                <a:gd name="connsiteY25" fmla="*/ 460 h 10460"/>
                <a:gd name="connsiteX0" fmla="*/ 0 w 10000"/>
                <a:gd name="connsiteY0" fmla="*/ 802 h 10462"/>
                <a:gd name="connsiteX1" fmla="*/ 417 w 10000"/>
                <a:gd name="connsiteY1" fmla="*/ 462 h 10462"/>
                <a:gd name="connsiteX2" fmla="*/ 504 w 10000"/>
                <a:gd name="connsiteY2" fmla="*/ 519 h 10462"/>
                <a:gd name="connsiteX3" fmla="*/ 574 w 10000"/>
                <a:gd name="connsiteY3" fmla="*/ 594 h 10462"/>
                <a:gd name="connsiteX4" fmla="*/ 626 w 10000"/>
                <a:gd name="connsiteY4" fmla="*/ 688 h 10462"/>
                <a:gd name="connsiteX5" fmla="*/ 643 w 10000"/>
                <a:gd name="connsiteY5" fmla="*/ 802 h 10462"/>
                <a:gd name="connsiteX6" fmla="*/ 643 w 10000"/>
                <a:gd name="connsiteY6" fmla="*/ 9745 h 10462"/>
                <a:gd name="connsiteX7" fmla="*/ 9687 w 10000"/>
                <a:gd name="connsiteY7" fmla="*/ 9745 h 10462"/>
                <a:gd name="connsiteX8" fmla="*/ 9774 w 10000"/>
                <a:gd name="connsiteY8" fmla="*/ 9783 h 10462"/>
                <a:gd name="connsiteX9" fmla="*/ 9861 w 10000"/>
                <a:gd name="connsiteY9" fmla="*/ 9820 h 10462"/>
                <a:gd name="connsiteX10" fmla="*/ 9930 w 10000"/>
                <a:gd name="connsiteY10" fmla="*/ 9896 h 10462"/>
                <a:gd name="connsiteX11" fmla="*/ 9983 w 10000"/>
                <a:gd name="connsiteY11" fmla="*/ 9990 h 10462"/>
                <a:gd name="connsiteX12" fmla="*/ 10000 w 10000"/>
                <a:gd name="connsiteY12" fmla="*/ 10122 h 10462"/>
                <a:gd name="connsiteX13" fmla="*/ 9983 w 10000"/>
                <a:gd name="connsiteY13" fmla="*/ 10217 h 10462"/>
                <a:gd name="connsiteX14" fmla="*/ 9930 w 10000"/>
                <a:gd name="connsiteY14" fmla="*/ 10311 h 10462"/>
                <a:gd name="connsiteX15" fmla="*/ 9861 w 10000"/>
                <a:gd name="connsiteY15" fmla="*/ 10387 h 10462"/>
                <a:gd name="connsiteX16" fmla="*/ 9774 w 10000"/>
                <a:gd name="connsiteY16" fmla="*/ 10443 h 10462"/>
                <a:gd name="connsiteX17" fmla="*/ 9687 w 10000"/>
                <a:gd name="connsiteY17" fmla="*/ 10462 h 10462"/>
                <a:gd name="connsiteX18" fmla="*/ 330 w 10000"/>
                <a:gd name="connsiteY18" fmla="*/ 10462 h 10462"/>
                <a:gd name="connsiteX19" fmla="*/ 209 w 10000"/>
                <a:gd name="connsiteY19" fmla="*/ 10443 h 10462"/>
                <a:gd name="connsiteX20" fmla="*/ 122 w 10000"/>
                <a:gd name="connsiteY20" fmla="*/ 10387 h 10462"/>
                <a:gd name="connsiteX21" fmla="*/ 52 w 10000"/>
                <a:gd name="connsiteY21" fmla="*/ 10311 h 10462"/>
                <a:gd name="connsiteX22" fmla="*/ 0 w 10000"/>
                <a:gd name="connsiteY22" fmla="*/ 10217 h 10462"/>
                <a:gd name="connsiteX23" fmla="*/ 0 w 10000"/>
                <a:gd name="connsiteY23" fmla="*/ 10122 h 10462"/>
                <a:gd name="connsiteX24" fmla="*/ 0 w 10000"/>
                <a:gd name="connsiteY24" fmla="*/ 802 h 10462"/>
                <a:gd name="connsiteX0" fmla="*/ 0 w 10000"/>
                <a:gd name="connsiteY0" fmla="*/ 784 h 10444"/>
                <a:gd name="connsiteX1" fmla="*/ 504 w 10000"/>
                <a:gd name="connsiteY1" fmla="*/ 501 h 10444"/>
                <a:gd name="connsiteX2" fmla="*/ 574 w 10000"/>
                <a:gd name="connsiteY2" fmla="*/ 576 h 10444"/>
                <a:gd name="connsiteX3" fmla="*/ 626 w 10000"/>
                <a:gd name="connsiteY3" fmla="*/ 670 h 10444"/>
                <a:gd name="connsiteX4" fmla="*/ 643 w 10000"/>
                <a:gd name="connsiteY4" fmla="*/ 784 h 10444"/>
                <a:gd name="connsiteX5" fmla="*/ 643 w 10000"/>
                <a:gd name="connsiteY5" fmla="*/ 9727 h 10444"/>
                <a:gd name="connsiteX6" fmla="*/ 9687 w 10000"/>
                <a:gd name="connsiteY6" fmla="*/ 9727 h 10444"/>
                <a:gd name="connsiteX7" fmla="*/ 9774 w 10000"/>
                <a:gd name="connsiteY7" fmla="*/ 9765 h 10444"/>
                <a:gd name="connsiteX8" fmla="*/ 9861 w 10000"/>
                <a:gd name="connsiteY8" fmla="*/ 9802 h 10444"/>
                <a:gd name="connsiteX9" fmla="*/ 9930 w 10000"/>
                <a:gd name="connsiteY9" fmla="*/ 9878 h 10444"/>
                <a:gd name="connsiteX10" fmla="*/ 9983 w 10000"/>
                <a:gd name="connsiteY10" fmla="*/ 9972 h 10444"/>
                <a:gd name="connsiteX11" fmla="*/ 10000 w 10000"/>
                <a:gd name="connsiteY11" fmla="*/ 10104 h 10444"/>
                <a:gd name="connsiteX12" fmla="*/ 9983 w 10000"/>
                <a:gd name="connsiteY12" fmla="*/ 10199 h 10444"/>
                <a:gd name="connsiteX13" fmla="*/ 9930 w 10000"/>
                <a:gd name="connsiteY13" fmla="*/ 10293 h 10444"/>
                <a:gd name="connsiteX14" fmla="*/ 9861 w 10000"/>
                <a:gd name="connsiteY14" fmla="*/ 10369 h 10444"/>
                <a:gd name="connsiteX15" fmla="*/ 9774 w 10000"/>
                <a:gd name="connsiteY15" fmla="*/ 10425 h 10444"/>
                <a:gd name="connsiteX16" fmla="*/ 9687 w 10000"/>
                <a:gd name="connsiteY16" fmla="*/ 10444 h 10444"/>
                <a:gd name="connsiteX17" fmla="*/ 330 w 10000"/>
                <a:gd name="connsiteY17" fmla="*/ 10444 h 10444"/>
                <a:gd name="connsiteX18" fmla="*/ 209 w 10000"/>
                <a:gd name="connsiteY18" fmla="*/ 10425 h 10444"/>
                <a:gd name="connsiteX19" fmla="*/ 122 w 10000"/>
                <a:gd name="connsiteY19" fmla="*/ 10369 h 10444"/>
                <a:gd name="connsiteX20" fmla="*/ 52 w 10000"/>
                <a:gd name="connsiteY20" fmla="*/ 10293 h 10444"/>
                <a:gd name="connsiteX21" fmla="*/ 0 w 10000"/>
                <a:gd name="connsiteY21" fmla="*/ 10199 h 10444"/>
                <a:gd name="connsiteX22" fmla="*/ 0 w 10000"/>
                <a:gd name="connsiteY22" fmla="*/ 10104 h 10444"/>
                <a:gd name="connsiteX23" fmla="*/ 0 w 10000"/>
                <a:gd name="connsiteY23" fmla="*/ 784 h 10444"/>
                <a:gd name="connsiteX0" fmla="*/ 0 w 10000"/>
                <a:gd name="connsiteY0" fmla="*/ 760 h 10420"/>
                <a:gd name="connsiteX1" fmla="*/ 574 w 10000"/>
                <a:gd name="connsiteY1" fmla="*/ 552 h 10420"/>
                <a:gd name="connsiteX2" fmla="*/ 626 w 10000"/>
                <a:gd name="connsiteY2" fmla="*/ 646 h 10420"/>
                <a:gd name="connsiteX3" fmla="*/ 643 w 10000"/>
                <a:gd name="connsiteY3" fmla="*/ 760 h 10420"/>
                <a:gd name="connsiteX4" fmla="*/ 643 w 10000"/>
                <a:gd name="connsiteY4" fmla="*/ 9703 h 10420"/>
                <a:gd name="connsiteX5" fmla="*/ 9687 w 10000"/>
                <a:gd name="connsiteY5" fmla="*/ 9703 h 10420"/>
                <a:gd name="connsiteX6" fmla="*/ 9774 w 10000"/>
                <a:gd name="connsiteY6" fmla="*/ 9741 h 10420"/>
                <a:gd name="connsiteX7" fmla="*/ 9861 w 10000"/>
                <a:gd name="connsiteY7" fmla="*/ 9778 h 10420"/>
                <a:gd name="connsiteX8" fmla="*/ 9930 w 10000"/>
                <a:gd name="connsiteY8" fmla="*/ 9854 h 10420"/>
                <a:gd name="connsiteX9" fmla="*/ 9983 w 10000"/>
                <a:gd name="connsiteY9" fmla="*/ 9948 h 10420"/>
                <a:gd name="connsiteX10" fmla="*/ 10000 w 10000"/>
                <a:gd name="connsiteY10" fmla="*/ 10080 h 10420"/>
                <a:gd name="connsiteX11" fmla="*/ 9983 w 10000"/>
                <a:gd name="connsiteY11" fmla="*/ 10175 h 10420"/>
                <a:gd name="connsiteX12" fmla="*/ 9930 w 10000"/>
                <a:gd name="connsiteY12" fmla="*/ 10269 h 10420"/>
                <a:gd name="connsiteX13" fmla="*/ 9861 w 10000"/>
                <a:gd name="connsiteY13" fmla="*/ 10345 h 10420"/>
                <a:gd name="connsiteX14" fmla="*/ 9774 w 10000"/>
                <a:gd name="connsiteY14" fmla="*/ 10401 h 10420"/>
                <a:gd name="connsiteX15" fmla="*/ 9687 w 10000"/>
                <a:gd name="connsiteY15" fmla="*/ 10420 h 10420"/>
                <a:gd name="connsiteX16" fmla="*/ 330 w 10000"/>
                <a:gd name="connsiteY16" fmla="*/ 10420 h 10420"/>
                <a:gd name="connsiteX17" fmla="*/ 209 w 10000"/>
                <a:gd name="connsiteY17" fmla="*/ 10401 h 10420"/>
                <a:gd name="connsiteX18" fmla="*/ 122 w 10000"/>
                <a:gd name="connsiteY18" fmla="*/ 10345 h 10420"/>
                <a:gd name="connsiteX19" fmla="*/ 52 w 10000"/>
                <a:gd name="connsiteY19" fmla="*/ 10269 h 10420"/>
                <a:gd name="connsiteX20" fmla="*/ 0 w 10000"/>
                <a:gd name="connsiteY20" fmla="*/ 10175 h 10420"/>
                <a:gd name="connsiteX21" fmla="*/ 0 w 10000"/>
                <a:gd name="connsiteY21" fmla="*/ 10080 h 10420"/>
                <a:gd name="connsiteX22" fmla="*/ 0 w 10000"/>
                <a:gd name="connsiteY22" fmla="*/ 760 h 10420"/>
                <a:gd name="connsiteX0" fmla="*/ 0 w 10000"/>
                <a:gd name="connsiteY0" fmla="*/ 730 h 10390"/>
                <a:gd name="connsiteX1" fmla="*/ 626 w 10000"/>
                <a:gd name="connsiteY1" fmla="*/ 616 h 10390"/>
                <a:gd name="connsiteX2" fmla="*/ 643 w 10000"/>
                <a:gd name="connsiteY2" fmla="*/ 730 h 10390"/>
                <a:gd name="connsiteX3" fmla="*/ 643 w 10000"/>
                <a:gd name="connsiteY3" fmla="*/ 9673 h 10390"/>
                <a:gd name="connsiteX4" fmla="*/ 9687 w 10000"/>
                <a:gd name="connsiteY4" fmla="*/ 9673 h 10390"/>
                <a:gd name="connsiteX5" fmla="*/ 9774 w 10000"/>
                <a:gd name="connsiteY5" fmla="*/ 9711 h 10390"/>
                <a:gd name="connsiteX6" fmla="*/ 9861 w 10000"/>
                <a:gd name="connsiteY6" fmla="*/ 9748 h 10390"/>
                <a:gd name="connsiteX7" fmla="*/ 9930 w 10000"/>
                <a:gd name="connsiteY7" fmla="*/ 9824 h 10390"/>
                <a:gd name="connsiteX8" fmla="*/ 9983 w 10000"/>
                <a:gd name="connsiteY8" fmla="*/ 9918 h 10390"/>
                <a:gd name="connsiteX9" fmla="*/ 10000 w 10000"/>
                <a:gd name="connsiteY9" fmla="*/ 10050 h 10390"/>
                <a:gd name="connsiteX10" fmla="*/ 9983 w 10000"/>
                <a:gd name="connsiteY10" fmla="*/ 10145 h 10390"/>
                <a:gd name="connsiteX11" fmla="*/ 9930 w 10000"/>
                <a:gd name="connsiteY11" fmla="*/ 10239 h 10390"/>
                <a:gd name="connsiteX12" fmla="*/ 9861 w 10000"/>
                <a:gd name="connsiteY12" fmla="*/ 10315 h 10390"/>
                <a:gd name="connsiteX13" fmla="*/ 9774 w 10000"/>
                <a:gd name="connsiteY13" fmla="*/ 10371 h 10390"/>
                <a:gd name="connsiteX14" fmla="*/ 9687 w 10000"/>
                <a:gd name="connsiteY14" fmla="*/ 10390 h 10390"/>
                <a:gd name="connsiteX15" fmla="*/ 330 w 10000"/>
                <a:gd name="connsiteY15" fmla="*/ 10390 h 10390"/>
                <a:gd name="connsiteX16" fmla="*/ 209 w 10000"/>
                <a:gd name="connsiteY16" fmla="*/ 10371 h 10390"/>
                <a:gd name="connsiteX17" fmla="*/ 122 w 10000"/>
                <a:gd name="connsiteY17" fmla="*/ 10315 h 10390"/>
                <a:gd name="connsiteX18" fmla="*/ 52 w 10000"/>
                <a:gd name="connsiteY18" fmla="*/ 10239 h 10390"/>
                <a:gd name="connsiteX19" fmla="*/ 0 w 10000"/>
                <a:gd name="connsiteY19" fmla="*/ 10145 h 10390"/>
                <a:gd name="connsiteX20" fmla="*/ 0 w 10000"/>
                <a:gd name="connsiteY20" fmla="*/ 10050 h 10390"/>
                <a:gd name="connsiteX21" fmla="*/ 0 w 10000"/>
                <a:gd name="connsiteY21" fmla="*/ 730 h 10390"/>
                <a:gd name="connsiteX0" fmla="*/ 0 w 10000"/>
                <a:gd name="connsiteY0" fmla="*/ 1141 h 10801"/>
                <a:gd name="connsiteX1" fmla="*/ 643 w 10000"/>
                <a:gd name="connsiteY1" fmla="*/ 1141 h 10801"/>
                <a:gd name="connsiteX2" fmla="*/ 643 w 10000"/>
                <a:gd name="connsiteY2" fmla="*/ 10084 h 10801"/>
                <a:gd name="connsiteX3" fmla="*/ 9687 w 10000"/>
                <a:gd name="connsiteY3" fmla="*/ 10084 h 10801"/>
                <a:gd name="connsiteX4" fmla="*/ 9774 w 10000"/>
                <a:gd name="connsiteY4" fmla="*/ 10122 h 10801"/>
                <a:gd name="connsiteX5" fmla="*/ 9861 w 10000"/>
                <a:gd name="connsiteY5" fmla="*/ 10159 h 10801"/>
                <a:gd name="connsiteX6" fmla="*/ 9930 w 10000"/>
                <a:gd name="connsiteY6" fmla="*/ 10235 h 10801"/>
                <a:gd name="connsiteX7" fmla="*/ 9983 w 10000"/>
                <a:gd name="connsiteY7" fmla="*/ 10329 h 10801"/>
                <a:gd name="connsiteX8" fmla="*/ 10000 w 10000"/>
                <a:gd name="connsiteY8" fmla="*/ 10461 h 10801"/>
                <a:gd name="connsiteX9" fmla="*/ 9983 w 10000"/>
                <a:gd name="connsiteY9" fmla="*/ 10556 h 10801"/>
                <a:gd name="connsiteX10" fmla="*/ 9930 w 10000"/>
                <a:gd name="connsiteY10" fmla="*/ 10650 h 10801"/>
                <a:gd name="connsiteX11" fmla="*/ 9861 w 10000"/>
                <a:gd name="connsiteY11" fmla="*/ 10726 h 10801"/>
                <a:gd name="connsiteX12" fmla="*/ 9774 w 10000"/>
                <a:gd name="connsiteY12" fmla="*/ 10782 h 10801"/>
                <a:gd name="connsiteX13" fmla="*/ 9687 w 10000"/>
                <a:gd name="connsiteY13" fmla="*/ 10801 h 10801"/>
                <a:gd name="connsiteX14" fmla="*/ 330 w 10000"/>
                <a:gd name="connsiteY14" fmla="*/ 10801 h 10801"/>
                <a:gd name="connsiteX15" fmla="*/ 209 w 10000"/>
                <a:gd name="connsiteY15" fmla="*/ 10782 h 10801"/>
                <a:gd name="connsiteX16" fmla="*/ 122 w 10000"/>
                <a:gd name="connsiteY16" fmla="*/ 10726 h 10801"/>
                <a:gd name="connsiteX17" fmla="*/ 52 w 10000"/>
                <a:gd name="connsiteY17" fmla="*/ 10650 h 10801"/>
                <a:gd name="connsiteX18" fmla="*/ 0 w 10000"/>
                <a:gd name="connsiteY18" fmla="*/ 10556 h 10801"/>
                <a:gd name="connsiteX19" fmla="*/ 0 w 10000"/>
                <a:gd name="connsiteY19" fmla="*/ 10461 h 10801"/>
                <a:gd name="connsiteX20" fmla="*/ 0 w 10000"/>
                <a:gd name="connsiteY20" fmla="*/ 1141 h 10801"/>
                <a:gd name="connsiteX0" fmla="*/ 0 w 10000"/>
                <a:gd name="connsiteY0" fmla="*/ 733 h 10393"/>
                <a:gd name="connsiteX1" fmla="*/ 643 w 10000"/>
                <a:gd name="connsiteY1" fmla="*/ 733 h 10393"/>
                <a:gd name="connsiteX2" fmla="*/ 643 w 10000"/>
                <a:gd name="connsiteY2" fmla="*/ 9676 h 10393"/>
                <a:gd name="connsiteX3" fmla="*/ 9687 w 10000"/>
                <a:gd name="connsiteY3" fmla="*/ 9676 h 10393"/>
                <a:gd name="connsiteX4" fmla="*/ 9774 w 10000"/>
                <a:gd name="connsiteY4" fmla="*/ 9714 h 10393"/>
                <a:gd name="connsiteX5" fmla="*/ 9861 w 10000"/>
                <a:gd name="connsiteY5" fmla="*/ 9751 h 10393"/>
                <a:gd name="connsiteX6" fmla="*/ 9930 w 10000"/>
                <a:gd name="connsiteY6" fmla="*/ 9827 h 10393"/>
                <a:gd name="connsiteX7" fmla="*/ 9983 w 10000"/>
                <a:gd name="connsiteY7" fmla="*/ 9921 h 10393"/>
                <a:gd name="connsiteX8" fmla="*/ 10000 w 10000"/>
                <a:gd name="connsiteY8" fmla="*/ 10053 h 10393"/>
                <a:gd name="connsiteX9" fmla="*/ 9983 w 10000"/>
                <a:gd name="connsiteY9" fmla="*/ 10148 h 10393"/>
                <a:gd name="connsiteX10" fmla="*/ 9930 w 10000"/>
                <a:gd name="connsiteY10" fmla="*/ 10242 h 10393"/>
                <a:gd name="connsiteX11" fmla="*/ 9861 w 10000"/>
                <a:gd name="connsiteY11" fmla="*/ 10318 h 10393"/>
                <a:gd name="connsiteX12" fmla="*/ 9774 w 10000"/>
                <a:gd name="connsiteY12" fmla="*/ 10374 h 10393"/>
                <a:gd name="connsiteX13" fmla="*/ 9687 w 10000"/>
                <a:gd name="connsiteY13" fmla="*/ 10393 h 10393"/>
                <a:gd name="connsiteX14" fmla="*/ 330 w 10000"/>
                <a:gd name="connsiteY14" fmla="*/ 10393 h 10393"/>
                <a:gd name="connsiteX15" fmla="*/ 209 w 10000"/>
                <a:gd name="connsiteY15" fmla="*/ 10374 h 10393"/>
                <a:gd name="connsiteX16" fmla="*/ 122 w 10000"/>
                <a:gd name="connsiteY16" fmla="*/ 10318 h 10393"/>
                <a:gd name="connsiteX17" fmla="*/ 52 w 10000"/>
                <a:gd name="connsiteY17" fmla="*/ 10242 h 10393"/>
                <a:gd name="connsiteX18" fmla="*/ 0 w 10000"/>
                <a:gd name="connsiteY18" fmla="*/ 10148 h 10393"/>
                <a:gd name="connsiteX19" fmla="*/ 0 w 10000"/>
                <a:gd name="connsiteY19" fmla="*/ 10053 h 10393"/>
                <a:gd name="connsiteX20" fmla="*/ 0 w 10000"/>
                <a:gd name="connsiteY20" fmla="*/ 733 h 10393"/>
                <a:gd name="connsiteX0" fmla="*/ 0 w 10000"/>
                <a:gd name="connsiteY0" fmla="*/ 214 h 9874"/>
                <a:gd name="connsiteX1" fmla="*/ 643 w 10000"/>
                <a:gd name="connsiteY1" fmla="*/ 214 h 9874"/>
                <a:gd name="connsiteX2" fmla="*/ 643 w 10000"/>
                <a:gd name="connsiteY2" fmla="*/ 9157 h 9874"/>
                <a:gd name="connsiteX3" fmla="*/ 9687 w 10000"/>
                <a:gd name="connsiteY3" fmla="*/ 9157 h 9874"/>
                <a:gd name="connsiteX4" fmla="*/ 9774 w 10000"/>
                <a:gd name="connsiteY4" fmla="*/ 9195 h 9874"/>
                <a:gd name="connsiteX5" fmla="*/ 9861 w 10000"/>
                <a:gd name="connsiteY5" fmla="*/ 9232 h 9874"/>
                <a:gd name="connsiteX6" fmla="*/ 9930 w 10000"/>
                <a:gd name="connsiteY6" fmla="*/ 9308 h 9874"/>
                <a:gd name="connsiteX7" fmla="*/ 9983 w 10000"/>
                <a:gd name="connsiteY7" fmla="*/ 9402 h 9874"/>
                <a:gd name="connsiteX8" fmla="*/ 10000 w 10000"/>
                <a:gd name="connsiteY8" fmla="*/ 9534 h 9874"/>
                <a:gd name="connsiteX9" fmla="*/ 9983 w 10000"/>
                <a:gd name="connsiteY9" fmla="*/ 9629 h 9874"/>
                <a:gd name="connsiteX10" fmla="*/ 9930 w 10000"/>
                <a:gd name="connsiteY10" fmla="*/ 9723 h 9874"/>
                <a:gd name="connsiteX11" fmla="*/ 9861 w 10000"/>
                <a:gd name="connsiteY11" fmla="*/ 9799 h 9874"/>
                <a:gd name="connsiteX12" fmla="*/ 9774 w 10000"/>
                <a:gd name="connsiteY12" fmla="*/ 9855 h 9874"/>
                <a:gd name="connsiteX13" fmla="*/ 9687 w 10000"/>
                <a:gd name="connsiteY13" fmla="*/ 9874 h 9874"/>
                <a:gd name="connsiteX14" fmla="*/ 330 w 10000"/>
                <a:gd name="connsiteY14" fmla="*/ 9874 h 9874"/>
                <a:gd name="connsiteX15" fmla="*/ 209 w 10000"/>
                <a:gd name="connsiteY15" fmla="*/ 9855 h 9874"/>
                <a:gd name="connsiteX16" fmla="*/ 122 w 10000"/>
                <a:gd name="connsiteY16" fmla="*/ 9799 h 9874"/>
                <a:gd name="connsiteX17" fmla="*/ 52 w 10000"/>
                <a:gd name="connsiteY17" fmla="*/ 9723 h 9874"/>
                <a:gd name="connsiteX18" fmla="*/ 0 w 10000"/>
                <a:gd name="connsiteY18" fmla="*/ 9629 h 9874"/>
                <a:gd name="connsiteX19" fmla="*/ 0 w 10000"/>
                <a:gd name="connsiteY19" fmla="*/ 9534 h 9874"/>
                <a:gd name="connsiteX20" fmla="*/ 0 w 10000"/>
                <a:gd name="connsiteY20" fmla="*/ 214 h 9874"/>
                <a:gd name="connsiteX0" fmla="*/ 0 w 10000"/>
                <a:gd name="connsiteY0" fmla="*/ 246 h 10029"/>
                <a:gd name="connsiteX1" fmla="*/ 643 w 10000"/>
                <a:gd name="connsiteY1" fmla="*/ 246 h 10029"/>
                <a:gd name="connsiteX2" fmla="*/ 643 w 10000"/>
                <a:gd name="connsiteY2" fmla="*/ 9303 h 10029"/>
                <a:gd name="connsiteX3" fmla="*/ 9687 w 10000"/>
                <a:gd name="connsiteY3" fmla="*/ 9303 h 10029"/>
                <a:gd name="connsiteX4" fmla="*/ 9774 w 10000"/>
                <a:gd name="connsiteY4" fmla="*/ 9341 h 10029"/>
                <a:gd name="connsiteX5" fmla="*/ 9861 w 10000"/>
                <a:gd name="connsiteY5" fmla="*/ 9379 h 10029"/>
                <a:gd name="connsiteX6" fmla="*/ 9930 w 10000"/>
                <a:gd name="connsiteY6" fmla="*/ 9456 h 10029"/>
                <a:gd name="connsiteX7" fmla="*/ 9983 w 10000"/>
                <a:gd name="connsiteY7" fmla="*/ 9551 h 10029"/>
                <a:gd name="connsiteX8" fmla="*/ 10000 w 10000"/>
                <a:gd name="connsiteY8" fmla="*/ 9685 h 10029"/>
                <a:gd name="connsiteX9" fmla="*/ 9983 w 10000"/>
                <a:gd name="connsiteY9" fmla="*/ 9781 h 10029"/>
                <a:gd name="connsiteX10" fmla="*/ 9930 w 10000"/>
                <a:gd name="connsiteY10" fmla="*/ 9876 h 10029"/>
                <a:gd name="connsiteX11" fmla="*/ 9861 w 10000"/>
                <a:gd name="connsiteY11" fmla="*/ 9953 h 10029"/>
                <a:gd name="connsiteX12" fmla="*/ 9774 w 10000"/>
                <a:gd name="connsiteY12" fmla="*/ 10010 h 10029"/>
                <a:gd name="connsiteX13" fmla="*/ 9687 w 10000"/>
                <a:gd name="connsiteY13" fmla="*/ 10029 h 10029"/>
                <a:gd name="connsiteX14" fmla="*/ 330 w 10000"/>
                <a:gd name="connsiteY14" fmla="*/ 10029 h 10029"/>
                <a:gd name="connsiteX15" fmla="*/ 209 w 10000"/>
                <a:gd name="connsiteY15" fmla="*/ 10010 h 10029"/>
                <a:gd name="connsiteX16" fmla="*/ 122 w 10000"/>
                <a:gd name="connsiteY16" fmla="*/ 9953 h 10029"/>
                <a:gd name="connsiteX17" fmla="*/ 52 w 10000"/>
                <a:gd name="connsiteY17" fmla="*/ 9876 h 10029"/>
                <a:gd name="connsiteX18" fmla="*/ 0 w 10000"/>
                <a:gd name="connsiteY18" fmla="*/ 9781 h 10029"/>
                <a:gd name="connsiteX19" fmla="*/ 0 w 10000"/>
                <a:gd name="connsiteY19" fmla="*/ 9685 h 10029"/>
                <a:gd name="connsiteX20" fmla="*/ 0 w 10000"/>
                <a:gd name="connsiteY20" fmla="*/ 246 h 10029"/>
                <a:gd name="connsiteX0" fmla="*/ 0 w 10000"/>
                <a:gd name="connsiteY0" fmla="*/ 246 h 10440"/>
                <a:gd name="connsiteX1" fmla="*/ 643 w 10000"/>
                <a:gd name="connsiteY1" fmla="*/ 246 h 10440"/>
                <a:gd name="connsiteX2" fmla="*/ 643 w 10000"/>
                <a:gd name="connsiteY2" fmla="*/ 9303 h 10440"/>
                <a:gd name="connsiteX3" fmla="*/ 9687 w 10000"/>
                <a:gd name="connsiteY3" fmla="*/ 9303 h 10440"/>
                <a:gd name="connsiteX4" fmla="*/ 9774 w 10000"/>
                <a:gd name="connsiteY4" fmla="*/ 9341 h 10440"/>
                <a:gd name="connsiteX5" fmla="*/ 9861 w 10000"/>
                <a:gd name="connsiteY5" fmla="*/ 9379 h 10440"/>
                <a:gd name="connsiteX6" fmla="*/ 9930 w 10000"/>
                <a:gd name="connsiteY6" fmla="*/ 9456 h 10440"/>
                <a:gd name="connsiteX7" fmla="*/ 9983 w 10000"/>
                <a:gd name="connsiteY7" fmla="*/ 9551 h 10440"/>
                <a:gd name="connsiteX8" fmla="*/ 10000 w 10000"/>
                <a:gd name="connsiteY8" fmla="*/ 9685 h 10440"/>
                <a:gd name="connsiteX9" fmla="*/ 9983 w 10000"/>
                <a:gd name="connsiteY9" fmla="*/ 9781 h 10440"/>
                <a:gd name="connsiteX10" fmla="*/ 9930 w 10000"/>
                <a:gd name="connsiteY10" fmla="*/ 9876 h 10440"/>
                <a:gd name="connsiteX11" fmla="*/ 9861 w 10000"/>
                <a:gd name="connsiteY11" fmla="*/ 9953 h 10440"/>
                <a:gd name="connsiteX12" fmla="*/ 9774 w 10000"/>
                <a:gd name="connsiteY12" fmla="*/ 10010 h 10440"/>
                <a:gd name="connsiteX13" fmla="*/ 9687 w 10000"/>
                <a:gd name="connsiteY13" fmla="*/ 10029 h 10440"/>
                <a:gd name="connsiteX14" fmla="*/ 330 w 10000"/>
                <a:gd name="connsiteY14" fmla="*/ 10029 h 10440"/>
                <a:gd name="connsiteX15" fmla="*/ 209 w 10000"/>
                <a:gd name="connsiteY15" fmla="*/ 10010 h 10440"/>
                <a:gd name="connsiteX16" fmla="*/ 122 w 10000"/>
                <a:gd name="connsiteY16" fmla="*/ 9953 h 10440"/>
                <a:gd name="connsiteX17" fmla="*/ 52 w 10000"/>
                <a:gd name="connsiteY17" fmla="*/ 9876 h 10440"/>
                <a:gd name="connsiteX18" fmla="*/ 0 w 10000"/>
                <a:gd name="connsiteY18" fmla="*/ 9685 h 10440"/>
                <a:gd name="connsiteX19" fmla="*/ 0 w 10000"/>
                <a:gd name="connsiteY19" fmla="*/ 246 h 10440"/>
                <a:gd name="connsiteX0" fmla="*/ 0 w 10000"/>
                <a:gd name="connsiteY0" fmla="*/ 246 h 10466"/>
                <a:gd name="connsiteX1" fmla="*/ 643 w 10000"/>
                <a:gd name="connsiteY1" fmla="*/ 246 h 10466"/>
                <a:gd name="connsiteX2" fmla="*/ 643 w 10000"/>
                <a:gd name="connsiteY2" fmla="*/ 9303 h 10466"/>
                <a:gd name="connsiteX3" fmla="*/ 9687 w 10000"/>
                <a:gd name="connsiteY3" fmla="*/ 9303 h 10466"/>
                <a:gd name="connsiteX4" fmla="*/ 9774 w 10000"/>
                <a:gd name="connsiteY4" fmla="*/ 9341 h 10466"/>
                <a:gd name="connsiteX5" fmla="*/ 9861 w 10000"/>
                <a:gd name="connsiteY5" fmla="*/ 9379 h 10466"/>
                <a:gd name="connsiteX6" fmla="*/ 9930 w 10000"/>
                <a:gd name="connsiteY6" fmla="*/ 9456 h 10466"/>
                <a:gd name="connsiteX7" fmla="*/ 9983 w 10000"/>
                <a:gd name="connsiteY7" fmla="*/ 9551 h 10466"/>
                <a:gd name="connsiteX8" fmla="*/ 10000 w 10000"/>
                <a:gd name="connsiteY8" fmla="*/ 9685 h 10466"/>
                <a:gd name="connsiteX9" fmla="*/ 9983 w 10000"/>
                <a:gd name="connsiteY9" fmla="*/ 9781 h 10466"/>
                <a:gd name="connsiteX10" fmla="*/ 9930 w 10000"/>
                <a:gd name="connsiteY10" fmla="*/ 9876 h 10466"/>
                <a:gd name="connsiteX11" fmla="*/ 9861 w 10000"/>
                <a:gd name="connsiteY11" fmla="*/ 9953 h 10466"/>
                <a:gd name="connsiteX12" fmla="*/ 9774 w 10000"/>
                <a:gd name="connsiteY12" fmla="*/ 10010 h 10466"/>
                <a:gd name="connsiteX13" fmla="*/ 9687 w 10000"/>
                <a:gd name="connsiteY13" fmla="*/ 10029 h 10466"/>
                <a:gd name="connsiteX14" fmla="*/ 330 w 10000"/>
                <a:gd name="connsiteY14" fmla="*/ 10029 h 10466"/>
                <a:gd name="connsiteX15" fmla="*/ 209 w 10000"/>
                <a:gd name="connsiteY15" fmla="*/ 10010 h 10466"/>
                <a:gd name="connsiteX16" fmla="*/ 122 w 10000"/>
                <a:gd name="connsiteY16" fmla="*/ 9953 h 10466"/>
                <a:gd name="connsiteX17" fmla="*/ 0 w 10000"/>
                <a:gd name="connsiteY17" fmla="*/ 9685 h 10466"/>
                <a:gd name="connsiteX18" fmla="*/ 0 w 10000"/>
                <a:gd name="connsiteY18" fmla="*/ 246 h 10466"/>
                <a:gd name="connsiteX0" fmla="*/ 0 w 10000"/>
                <a:gd name="connsiteY0" fmla="*/ 246 h 10029"/>
                <a:gd name="connsiteX1" fmla="*/ 643 w 10000"/>
                <a:gd name="connsiteY1" fmla="*/ 246 h 10029"/>
                <a:gd name="connsiteX2" fmla="*/ 643 w 10000"/>
                <a:gd name="connsiteY2" fmla="*/ 9303 h 10029"/>
                <a:gd name="connsiteX3" fmla="*/ 9687 w 10000"/>
                <a:gd name="connsiteY3" fmla="*/ 9303 h 10029"/>
                <a:gd name="connsiteX4" fmla="*/ 9774 w 10000"/>
                <a:gd name="connsiteY4" fmla="*/ 9341 h 10029"/>
                <a:gd name="connsiteX5" fmla="*/ 9861 w 10000"/>
                <a:gd name="connsiteY5" fmla="*/ 9379 h 10029"/>
                <a:gd name="connsiteX6" fmla="*/ 9930 w 10000"/>
                <a:gd name="connsiteY6" fmla="*/ 9456 h 10029"/>
                <a:gd name="connsiteX7" fmla="*/ 9983 w 10000"/>
                <a:gd name="connsiteY7" fmla="*/ 9551 h 10029"/>
                <a:gd name="connsiteX8" fmla="*/ 10000 w 10000"/>
                <a:gd name="connsiteY8" fmla="*/ 9685 h 10029"/>
                <a:gd name="connsiteX9" fmla="*/ 9983 w 10000"/>
                <a:gd name="connsiteY9" fmla="*/ 9781 h 10029"/>
                <a:gd name="connsiteX10" fmla="*/ 9930 w 10000"/>
                <a:gd name="connsiteY10" fmla="*/ 9876 h 10029"/>
                <a:gd name="connsiteX11" fmla="*/ 9861 w 10000"/>
                <a:gd name="connsiteY11" fmla="*/ 9953 h 10029"/>
                <a:gd name="connsiteX12" fmla="*/ 9774 w 10000"/>
                <a:gd name="connsiteY12" fmla="*/ 10010 h 10029"/>
                <a:gd name="connsiteX13" fmla="*/ 9687 w 10000"/>
                <a:gd name="connsiteY13" fmla="*/ 10029 h 10029"/>
                <a:gd name="connsiteX14" fmla="*/ 330 w 10000"/>
                <a:gd name="connsiteY14" fmla="*/ 10029 h 10029"/>
                <a:gd name="connsiteX15" fmla="*/ 209 w 10000"/>
                <a:gd name="connsiteY15" fmla="*/ 10010 h 10029"/>
                <a:gd name="connsiteX16" fmla="*/ 0 w 10000"/>
                <a:gd name="connsiteY16" fmla="*/ 9685 h 10029"/>
                <a:gd name="connsiteX17" fmla="*/ 0 w 10000"/>
                <a:gd name="connsiteY17" fmla="*/ 246 h 10029"/>
                <a:gd name="connsiteX0" fmla="*/ 0 w 10000"/>
                <a:gd name="connsiteY0" fmla="*/ 246 h 10029"/>
                <a:gd name="connsiteX1" fmla="*/ 643 w 10000"/>
                <a:gd name="connsiteY1" fmla="*/ 246 h 10029"/>
                <a:gd name="connsiteX2" fmla="*/ 643 w 10000"/>
                <a:gd name="connsiteY2" fmla="*/ 9303 h 10029"/>
                <a:gd name="connsiteX3" fmla="*/ 9687 w 10000"/>
                <a:gd name="connsiteY3" fmla="*/ 9303 h 10029"/>
                <a:gd name="connsiteX4" fmla="*/ 9774 w 10000"/>
                <a:gd name="connsiteY4" fmla="*/ 9341 h 10029"/>
                <a:gd name="connsiteX5" fmla="*/ 9861 w 10000"/>
                <a:gd name="connsiteY5" fmla="*/ 9379 h 10029"/>
                <a:gd name="connsiteX6" fmla="*/ 9930 w 10000"/>
                <a:gd name="connsiteY6" fmla="*/ 9456 h 10029"/>
                <a:gd name="connsiteX7" fmla="*/ 9983 w 10000"/>
                <a:gd name="connsiteY7" fmla="*/ 9551 h 10029"/>
                <a:gd name="connsiteX8" fmla="*/ 10000 w 10000"/>
                <a:gd name="connsiteY8" fmla="*/ 9685 h 10029"/>
                <a:gd name="connsiteX9" fmla="*/ 9983 w 10000"/>
                <a:gd name="connsiteY9" fmla="*/ 9781 h 10029"/>
                <a:gd name="connsiteX10" fmla="*/ 9930 w 10000"/>
                <a:gd name="connsiteY10" fmla="*/ 9876 h 10029"/>
                <a:gd name="connsiteX11" fmla="*/ 9861 w 10000"/>
                <a:gd name="connsiteY11" fmla="*/ 9953 h 10029"/>
                <a:gd name="connsiteX12" fmla="*/ 9774 w 10000"/>
                <a:gd name="connsiteY12" fmla="*/ 10010 h 10029"/>
                <a:gd name="connsiteX13" fmla="*/ 9687 w 10000"/>
                <a:gd name="connsiteY13" fmla="*/ 10029 h 10029"/>
                <a:gd name="connsiteX14" fmla="*/ 330 w 10000"/>
                <a:gd name="connsiteY14" fmla="*/ 10029 h 10029"/>
                <a:gd name="connsiteX15" fmla="*/ 0 w 10000"/>
                <a:gd name="connsiteY15" fmla="*/ 9685 h 10029"/>
                <a:gd name="connsiteX16" fmla="*/ 0 w 10000"/>
                <a:gd name="connsiteY16" fmla="*/ 246 h 10029"/>
                <a:gd name="connsiteX0" fmla="*/ 0 w 10000"/>
                <a:gd name="connsiteY0" fmla="*/ 246 h 10029"/>
                <a:gd name="connsiteX1" fmla="*/ 643 w 10000"/>
                <a:gd name="connsiteY1" fmla="*/ 246 h 10029"/>
                <a:gd name="connsiteX2" fmla="*/ 643 w 10000"/>
                <a:gd name="connsiteY2" fmla="*/ 9303 h 10029"/>
                <a:gd name="connsiteX3" fmla="*/ 9687 w 10000"/>
                <a:gd name="connsiteY3" fmla="*/ 9303 h 10029"/>
                <a:gd name="connsiteX4" fmla="*/ 9774 w 10000"/>
                <a:gd name="connsiteY4" fmla="*/ 9341 h 10029"/>
                <a:gd name="connsiteX5" fmla="*/ 9861 w 10000"/>
                <a:gd name="connsiteY5" fmla="*/ 9379 h 10029"/>
                <a:gd name="connsiteX6" fmla="*/ 9930 w 10000"/>
                <a:gd name="connsiteY6" fmla="*/ 9456 h 10029"/>
                <a:gd name="connsiteX7" fmla="*/ 9983 w 10000"/>
                <a:gd name="connsiteY7" fmla="*/ 9551 h 10029"/>
                <a:gd name="connsiteX8" fmla="*/ 10000 w 10000"/>
                <a:gd name="connsiteY8" fmla="*/ 9685 h 10029"/>
                <a:gd name="connsiteX9" fmla="*/ 9983 w 10000"/>
                <a:gd name="connsiteY9" fmla="*/ 9781 h 10029"/>
                <a:gd name="connsiteX10" fmla="*/ 9930 w 10000"/>
                <a:gd name="connsiteY10" fmla="*/ 9876 h 10029"/>
                <a:gd name="connsiteX11" fmla="*/ 9861 w 10000"/>
                <a:gd name="connsiteY11" fmla="*/ 9953 h 10029"/>
                <a:gd name="connsiteX12" fmla="*/ 9774 w 10000"/>
                <a:gd name="connsiteY12" fmla="*/ 10010 h 10029"/>
                <a:gd name="connsiteX13" fmla="*/ 9687 w 10000"/>
                <a:gd name="connsiteY13" fmla="*/ 10029 h 10029"/>
                <a:gd name="connsiteX14" fmla="*/ 330 w 10000"/>
                <a:gd name="connsiteY14" fmla="*/ 10029 h 10029"/>
                <a:gd name="connsiteX15" fmla="*/ 0 w 10000"/>
                <a:gd name="connsiteY15" fmla="*/ 9685 h 10029"/>
                <a:gd name="connsiteX16" fmla="*/ 0 w 10000"/>
                <a:gd name="connsiteY16" fmla="*/ 246 h 10029"/>
                <a:gd name="connsiteX0" fmla="*/ 0 w 10000"/>
                <a:gd name="connsiteY0" fmla="*/ 246 h 10029"/>
                <a:gd name="connsiteX1" fmla="*/ 643 w 10000"/>
                <a:gd name="connsiteY1" fmla="*/ 246 h 10029"/>
                <a:gd name="connsiteX2" fmla="*/ 643 w 10000"/>
                <a:gd name="connsiteY2" fmla="*/ 9303 h 10029"/>
                <a:gd name="connsiteX3" fmla="*/ 9687 w 10000"/>
                <a:gd name="connsiteY3" fmla="*/ 9303 h 10029"/>
                <a:gd name="connsiteX4" fmla="*/ 9774 w 10000"/>
                <a:gd name="connsiteY4" fmla="*/ 9341 h 10029"/>
                <a:gd name="connsiteX5" fmla="*/ 9861 w 10000"/>
                <a:gd name="connsiteY5" fmla="*/ 9379 h 10029"/>
                <a:gd name="connsiteX6" fmla="*/ 9930 w 10000"/>
                <a:gd name="connsiteY6" fmla="*/ 9456 h 10029"/>
                <a:gd name="connsiteX7" fmla="*/ 9983 w 10000"/>
                <a:gd name="connsiteY7" fmla="*/ 9551 h 10029"/>
                <a:gd name="connsiteX8" fmla="*/ 10000 w 10000"/>
                <a:gd name="connsiteY8" fmla="*/ 9685 h 10029"/>
                <a:gd name="connsiteX9" fmla="*/ 9983 w 10000"/>
                <a:gd name="connsiteY9" fmla="*/ 9781 h 10029"/>
                <a:gd name="connsiteX10" fmla="*/ 9930 w 10000"/>
                <a:gd name="connsiteY10" fmla="*/ 9876 h 10029"/>
                <a:gd name="connsiteX11" fmla="*/ 9861 w 10000"/>
                <a:gd name="connsiteY11" fmla="*/ 9953 h 10029"/>
                <a:gd name="connsiteX12" fmla="*/ 9774 w 10000"/>
                <a:gd name="connsiteY12" fmla="*/ 10010 h 10029"/>
                <a:gd name="connsiteX13" fmla="*/ 9687 w 10000"/>
                <a:gd name="connsiteY13" fmla="*/ 10029 h 10029"/>
                <a:gd name="connsiteX14" fmla="*/ 330 w 10000"/>
                <a:gd name="connsiteY14" fmla="*/ 10029 h 10029"/>
                <a:gd name="connsiteX15" fmla="*/ 0 w 10000"/>
                <a:gd name="connsiteY15" fmla="*/ 9685 h 10029"/>
                <a:gd name="connsiteX16" fmla="*/ 0 w 10000"/>
                <a:gd name="connsiteY16" fmla="*/ 246 h 10029"/>
                <a:gd name="connsiteX0" fmla="*/ 0 w 10408"/>
                <a:gd name="connsiteY0" fmla="*/ 246 h 10029"/>
                <a:gd name="connsiteX1" fmla="*/ 643 w 10408"/>
                <a:gd name="connsiteY1" fmla="*/ 246 h 10029"/>
                <a:gd name="connsiteX2" fmla="*/ 643 w 10408"/>
                <a:gd name="connsiteY2" fmla="*/ 9303 h 10029"/>
                <a:gd name="connsiteX3" fmla="*/ 9687 w 10408"/>
                <a:gd name="connsiteY3" fmla="*/ 9303 h 10029"/>
                <a:gd name="connsiteX4" fmla="*/ 9861 w 10408"/>
                <a:gd name="connsiteY4" fmla="*/ 9379 h 10029"/>
                <a:gd name="connsiteX5" fmla="*/ 9930 w 10408"/>
                <a:gd name="connsiteY5" fmla="*/ 9456 h 10029"/>
                <a:gd name="connsiteX6" fmla="*/ 9983 w 10408"/>
                <a:gd name="connsiteY6" fmla="*/ 9551 h 10029"/>
                <a:gd name="connsiteX7" fmla="*/ 10000 w 10408"/>
                <a:gd name="connsiteY7" fmla="*/ 9685 h 10029"/>
                <a:gd name="connsiteX8" fmla="*/ 9983 w 10408"/>
                <a:gd name="connsiteY8" fmla="*/ 9781 h 10029"/>
                <a:gd name="connsiteX9" fmla="*/ 9930 w 10408"/>
                <a:gd name="connsiteY9" fmla="*/ 9876 h 10029"/>
                <a:gd name="connsiteX10" fmla="*/ 9861 w 10408"/>
                <a:gd name="connsiteY10" fmla="*/ 9953 h 10029"/>
                <a:gd name="connsiteX11" fmla="*/ 9774 w 10408"/>
                <a:gd name="connsiteY11" fmla="*/ 10010 h 10029"/>
                <a:gd name="connsiteX12" fmla="*/ 9687 w 10408"/>
                <a:gd name="connsiteY12" fmla="*/ 10029 h 10029"/>
                <a:gd name="connsiteX13" fmla="*/ 330 w 10408"/>
                <a:gd name="connsiteY13" fmla="*/ 10029 h 10029"/>
                <a:gd name="connsiteX14" fmla="*/ 0 w 10408"/>
                <a:gd name="connsiteY14" fmla="*/ 9685 h 10029"/>
                <a:gd name="connsiteX15" fmla="*/ 0 w 10408"/>
                <a:gd name="connsiteY15" fmla="*/ 246 h 10029"/>
                <a:gd name="connsiteX0" fmla="*/ 0 w 10431"/>
                <a:gd name="connsiteY0" fmla="*/ 246 h 10029"/>
                <a:gd name="connsiteX1" fmla="*/ 643 w 10431"/>
                <a:gd name="connsiteY1" fmla="*/ 246 h 10029"/>
                <a:gd name="connsiteX2" fmla="*/ 643 w 10431"/>
                <a:gd name="connsiteY2" fmla="*/ 9303 h 10029"/>
                <a:gd name="connsiteX3" fmla="*/ 9687 w 10431"/>
                <a:gd name="connsiteY3" fmla="*/ 9303 h 10029"/>
                <a:gd name="connsiteX4" fmla="*/ 9930 w 10431"/>
                <a:gd name="connsiteY4" fmla="*/ 9456 h 10029"/>
                <a:gd name="connsiteX5" fmla="*/ 9983 w 10431"/>
                <a:gd name="connsiteY5" fmla="*/ 9551 h 10029"/>
                <a:gd name="connsiteX6" fmla="*/ 10000 w 10431"/>
                <a:gd name="connsiteY6" fmla="*/ 9685 h 10029"/>
                <a:gd name="connsiteX7" fmla="*/ 9983 w 10431"/>
                <a:gd name="connsiteY7" fmla="*/ 9781 h 10029"/>
                <a:gd name="connsiteX8" fmla="*/ 9930 w 10431"/>
                <a:gd name="connsiteY8" fmla="*/ 9876 h 10029"/>
                <a:gd name="connsiteX9" fmla="*/ 9861 w 10431"/>
                <a:gd name="connsiteY9" fmla="*/ 9953 h 10029"/>
                <a:gd name="connsiteX10" fmla="*/ 9774 w 10431"/>
                <a:gd name="connsiteY10" fmla="*/ 10010 h 10029"/>
                <a:gd name="connsiteX11" fmla="*/ 9687 w 10431"/>
                <a:gd name="connsiteY11" fmla="*/ 10029 h 10029"/>
                <a:gd name="connsiteX12" fmla="*/ 330 w 10431"/>
                <a:gd name="connsiteY12" fmla="*/ 10029 h 10029"/>
                <a:gd name="connsiteX13" fmla="*/ 0 w 10431"/>
                <a:gd name="connsiteY13" fmla="*/ 9685 h 10029"/>
                <a:gd name="connsiteX14" fmla="*/ 0 w 10431"/>
                <a:gd name="connsiteY14" fmla="*/ 246 h 10029"/>
                <a:gd name="connsiteX0" fmla="*/ 0 w 10451"/>
                <a:gd name="connsiteY0" fmla="*/ 246 h 10029"/>
                <a:gd name="connsiteX1" fmla="*/ 643 w 10451"/>
                <a:gd name="connsiteY1" fmla="*/ 246 h 10029"/>
                <a:gd name="connsiteX2" fmla="*/ 643 w 10451"/>
                <a:gd name="connsiteY2" fmla="*/ 9303 h 10029"/>
                <a:gd name="connsiteX3" fmla="*/ 9687 w 10451"/>
                <a:gd name="connsiteY3" fmla="*/ 9303 h 10029"/>
                <a:gd name="connsiteX4" fmla="*/ 9983 w 10451"/>
                <a:gd name="connsiteY4" fmla="*/ 9551 h 10029"/>
                <a:gd name="connsiteX5" fmla="*/ 10000 w 10451"/>
                <a:gd name="connsiteY5" fmla="*/ 9685 h 10029"/>
                <a:gd name="connsiteX6" fmla="*/ 9983 w 10451"/>
                <a:gd name="connsiteY6" fmla="*/ 9781 h 10029"/>
                <a:gd name="connsiteX7" fmla="*/ 9930 w 10451"/>
                <a:gd name="connsiteY7" fmla="*/ 9876 h 10029"/>
                <a:gd name="connsiteX8" fmla="*/ 9861 w 10451"/>
                <a:gd name="connsiteY8" fmla="*/ 9953 h 10029"/>
                <a:gd name="connsiteX9" fmla="*/ 9774 w 10451"/>
                <a:gd name="connsiteY9" fmla="*/ 10010 h 10029"/>
                <a:gd name="connsiteX10" fmla="*/ 9687 w 10451"/>
                <a:gd name="connsiteY10" fmla="*/ 10029 h 10029"/>
                <a:gd name="connsiteX11" fmla="*/ 330 w 10451"/>
                <a:gd name="connsiteY11" fmla="*/ 10029 h 10029"/>
                <a:gd name="connsiteX12" fmla="*/ 0 w 10451"/>
                <a:gd name="connsiteY12" fmla="*/ 9685 h 10029"/>
                <a:gd name="connsiteX13" fmla="*/ 0 w 10451"/>
                <a:gd name="connsiteY13" fmla="*/ 246 h 10029"/>
                <a:gd name="connsiteX0" fmla="*/ 0 w 10458"/>
                <a:gd name="connsiteY0" fmla="*/ 246 h 10029"/>
                <a:gd name="connsiteX1" fmla="*/ 643 w 10458"/>
                <a:gd name="connsiteY1" fmla="*/ 246 h 10029"/>
                <a:gd name="connsiteX2" fmla="*/ 643 w 10458"/>
                <a:gd name="connsiteY2" fmla="*/ 9303 h 10029"/>
                <a:gd name="connsiteX3" fmla="*/ 9687 w 10458"/>
                <a:gd name="connsiteY3" fmla="*/ 9303 h 10029"/>
                <a:gd name="connsiteX4" fmla="*/ 10000 w 10458"/>
                <a:gd name="connsiteY4" fmla="*/ 9685 h 10029"/>
                <a:gd name="connsiteX5" fmla="*/ 9983 w 10458"/>
                <a:gd name="connsiteY5" fmla="*/ 9781 h 10029"/>
                <a:gd name="connsiteX6" fmla="*/ 9930 w 10458"/>
                <a:gd name="connsiteY6" fmla="*/ 9876 h 10029"/>
                <a:gd name="connsiteX7" fmla="*/ 9861 w 10458"/>
                <a:gd name="connsiteY7" fmla="*/ 9953 h 10029"/>
                <a:gd name="connsiteX8" fmla="*/ 9774 w 10458"/>
                <a:gd name="connsiteY8" fmla="*/ 10010 h 10029"/>
                <a:gd name="connsiteX9" fmla="*/ 9687 w 10458"/>
                <a:gd name="connsiteY9" fmla="*/ 10029 h 10029"/>
                <a:gd name="connsiteX10" fmla="*/ 330 w 10458"/>
                <a:gd name="connsiteY10" fmla="*/ 10029 h 10029"/>
                <a:gd name="connsiteX11" fmla="*/ 0 w 10458"/>
                <a:gd name="connsiteY11" fmla="*/ 9685 h 10029"/>
                <a:gd name="connsiteX12" fmla="*/ 0 w 10458"/>
                <a:gd name="connsiteY12" fmla="*/ 246 h 10029"/>
                <a:gd name="connsiteX0" fmla="*/ 0 w 10454"/>
                <a:gd name="connsiteY0" fmla="*/ 246 h 10029"/>
                <a:gd name="connsiteX1" fmla="*/ 643 w 10454"/>
                <a:gd name="connsiteY1" fmla="*/ 246 h 10029"/>
                <a:gd name="connsiteX2" fmla="*/ 643 w 10454"/>
                <a:gd name="connsiteY2" fmla="*/ 9303 h 10029"/>
                <a:gd name="connsiteX3" fmla="*/ 9687 w 10454"/>
                <a:gd name="connsiteY3" fmla="*/ 9303 h 10029"/>
                <a:gd name="connsiteX4" fmla="*/ 9983 w 10454"/>
                <a:gd name="connsiteY4" fmla="*/ 9781 h 10029"/>
                <a:gd name="connsiteX5" fmla="*/ 9930 w 10454"/>
                <a:gd name="connsiteY5" fmla="*/ 9876 h 10029"/>
                <a:gd name="connsiteX6" fmla="*/ 9861 w 10454"/>
                <a:gd name="connsiteY6" fmla="*/ 9953 h 10029"/>
                <a:gd name="connsiteX7" fmla="*/ 9774 w 10454"/>
                <a:gd name="connsiteY7" fmla="*/ 10010 h 10029"/>
                <a:gd name="connsiteX8" fmla="*/ 9687 w 10454"/>
                <a:gd name="connsiteY8" fmla="*/ 10029 h 10029"/>
                <a:gd name="connsiteX9" fmla="*/ 330 w 10454"/>
                <a:gd name="connsiteY9" fmla="*/ 10029 h 10029"/>
                <a:gd name="connsiteX10" fmla="*/ 0 w 10454"/>
                <a:gd name="connsiteY10" fmla="*/ 9685 h 10029"/>
                <a:gd name="connsiteX11" fmla="*/ 0 w 10454"/>
                <a:gd name="connsiteY11" fmla="*/ 246 h 10029"/>
                <a:gd name="connsiteX0" fmla="*/ 0 w 10436"/>
                <a:gd name="connsiteY0" fmla="*/ 246 h 10029"/>
                <a:gd name="connsiteX1" fmla="*/ 643 w 10436"/>
                <a:gd name="connsiteY1" fmla="*/ 246 h 10029"/>
                <a:gd name="connsiteX2" fmla="*/ 643 w 10436"/>
                <a:gd name="connsiteY2" fmla="*/ 9303 h 10029"/>
                <a:gd name="connsiteX3" fmla="*/ 9687 w 10436"/>
                <a:gd name="connsiteY3" fmla="*/ 9303 h 10029"/>
                <a:gd name="connsiteX4" fmla="*/ 9930 w 10436"/>
                <a:gd name="connsiteY4" fmla="*/ 9876 h 10029"/>
                <a:gd name="connsiteX5" fmla="*/ 9861 w 10436"/>
                <a:gd name="connsiteY5" fmla="*/ 9953 h 10029"/>
                <a:gd name="connsiteX6" fmla="*/ 9774 w 10436"/>
                <a:gd name="connsiteY6" fmla="*/ 10010 h 10029"/>
                <a:gd name="connsiteX7" fmla="*/ 9687 w 10436"/>
                <a:gd name="connsiteY7" fmla="*/ 10029 h 10029"/>
                <a:gd name="connsiteX8" fmla="*/ 330 w 10436"/>
                <a:gd name="connsiteY8" fmla="*/ 10029 h 10029"/>
                <a:gd name="connsiteX9" fmla="*/ 0 w 10436"/>
                <a:gd name="connsiteY9" fmla="*/ 9685 h 10029"/>
                <a:gd name="connsiteX10" fmla="*/ 0 w 10436"/>
                <a:gd name="connsiteY10" fmla="*/ 246 h 10029"/>
                <a:gd name="connsiteX0" fmla="*/ 0 w 10414"/>
                <a:gd name="connsiteY0" fmla="*/ 246 h 10029"/>
                <a:gd name="connsiteX1" fmla="*/ 643 w 10414"/>
                <a:gd name="connsiteY1" fmla="*/ 246 h 10029"/>
                <a:gd name="connsiteX2" fmla="*/ 643 w 10414"/>
                <a:gd name="connsiteY2" fmla="*/ 9303 h 10029"/>
                <a:gd name="connsiteX3" fmla="*/ 9687 w 10414"/>
                <a:gd name="connsiteY3" fmla="*/ 9303 h 10029"/>
                <a:gd name="connsiteX4" fmla="*/ 9861 w 10414"/>
                <a:gd name="connsiteY4" fmla="*/ 9953 h 10029"/>
                <a:gd name="connsiteX5" fmla="*/ 9774 w 10414"/>
                <a:gd name="connsiteY5" fmla="*/ 10010 h 10029"/>
                <a:gd name="connsiteX6" fmla="*/ 9687 w 10414"/>
                <a:gd name="connsiteY6" fmla="*/ 10029 h 10029"/>
                <a:gd name="connsiteX7" fmla="*/ 330 w 10414"/>
                <a:gd name="connsiteY7" fmla="*/ 10029 h 10029"/>
                <a:gd name="connsiteX8" fmla="*/ 0 w 10414"/>
                <a:gd name="connsiteY8" fmla="*/ 9685 h 10029"/>
                <a:gd name="connsiteX9" fmla="*/ 0 w 10414"/>
                <a:gd name="connsiteY9" fmla="*/ 246 h 10029"/>
                <a:gd name="connsiteX0" fmla="*/ 0 w 10414"/>
                <a:gd name="connsiteY0" fmla="*/ 246 h 10029"/>
                <a:gd name="connsiteX1" fmla="*/ 643 w 10414"/>
                <a:gd name="connsiteY1" fmla="*/ 246 h 10029"/>
                <a:gd name="connsiteX2" fmla="*/ 643 w 10414"/>
                <a:gd name="connsiteY2" fmla="*/ 9303 h 10029"/>
                <a:gd name="connsiteX3" fmla="*/ 9687 w 10414"/>
                <a:gd name="connsiteY3" fmla="*/ 9303 h 10029"/>
                <a:gd name="connsiteX4" fmla="*/ 9861 w 10414"/>
                <a:gd name="connsiteY4" fmla="*/ 9953 h 10029"/>
                <a:gd name="connsiteX5" fmla="*/ 9687 w 10414"/>
                <a:gd name="connsiteY5" fmla="*/ 10029 h 10029"/>
                <a:gd name="connsiteX6" fmla="*/ 330 w 10414"/>
                <a:gd name="connsiteY6" fmla="*/ 10029 h 10029"/>
                <a:gd name="connsiteX7" fmla="*/ 0 w 10414"/>
                <a:gd name="connsiteY7" fmla="*/ 9685 h 10029"/>
                <a:gd name="connsiteX8" fmla="*/ 0 w 10414"/>
                <a:gd name="connsiteY8" fmla="*/ 246 h 10029"/>
                <a:gd name="connsiteX0" fmla="*/ 0 w 10836"/>
                <a:gd name="connsiteY0" fmla="*/ 246 h 10029"/>
                <a:gd name="connsiteX1" fmla="*/ 643 w 10836"/>
                <a:gd name="connsiteY1" fmla="*/ 246 h 10029"/>
                <a:gd name="connsiteX2" fmla="*/ 643 w 10836"/>
                <a:gd name="connsiteY2" fmla="*/ 9303 h 10029"/>
                <a:gd name="connsiteX3" fmla="*/ 9687 w 10836"/>
                <a:gd name="connsiteY3" fmla="*/ 9303 h 10029"/>
                <a:gd name="connsiteX4" fmla="*/ 9687 w 10836"/>
                <a:gd name="connsiteY4" fmla="*/ 10029 h 10029"/>
                <a:gd name="connsiteX5" fmla="*/ 330 w 10836"/>
                <a:gd name="connsiteY5" fmla="*/ 10029 h 10029"/>
                <a:gd name="connsiteX6" fmla="*/ 0 w 10836"/>
                <a:gd name="connsiteY6" fmla="*/ 9685 h 10029"/>
                <a:gd name="connsiteX7" fmla="*/ 0 w 10836"/>
                <a:gd name="connsiteY7" fmla="*/ 246 h 10029"/>
                <a:gd name="connsiteX0" fmla="*/ 0 w 10455"/>
                <a:gd name="connsiteY0" fmla="*/ 246 h 10029"/>
                <a:gd name="connsiteX1" fmla="*/ 643 w 10455"/>
                <a:gd name="connsiteY1" fmla="*/ 246 h 10029"/>
                <a:gd name="connsiteX2" fmla="*/ 643 w 10455"/>
                <a:gd name="connsiteY2" fmla="*/ 9303 h 10029"/>
                <a:gd name="connsiteX3" fmla="*/ 9687 w 10455"/>
                <a:gd name="connsiteY3" fmla="*/ 9303 h 10029"/>
                <a:gd name="connsiteX4" fmla="*/ 9687 w 10455"/>
                <a:gd name="connsiteY4" fmla="*/ 10029 h 10029"/>
                <a:gd name="connsiteX5" fmla="*/ 330 w 10455"/>
                <a:gd name="connsiteY5" fmla="*/ 10029 h 10029"/>
                <a:gd name="connsiteX6" fmla="*/ 0 w 10455"/>
                <a:gd name="connsiteY6" fmla="*/ 9685 h 10029"/>
                <a:gd name="connsiteX7" fmla="*/ 0 w 10455"/>
                <a:gd name="connsiteY7" fmla="*/ 246 h 10029"/>
                <a:gd name="connsiteX0" fmla="*/ 0 w 9961"/>
                <a:gd name="connsiteY0" fmla="*/ 246 h 10029"/>
                <a:gd name="connsiteX1" fmla="*/ 643 w 9961"/>
                <a:gd name="connsiteY1" fmla="*/ 246 h 10029"/>
                <a:gd name="connsiteX2" fmla="*/ 643 w 9961"/>
                <a:gd name="connsiteY2" fmla="*/ 9303 h 10029"/>
                <a:gd name="connsiteX3" fmla="*/ 9687 w 9961"/>
                <a:gd name="connsiteY3" fmla="*/ 9303 h 10029"/>
                <a:gd name="connsiteX4" fmla="*/ 9687 w 9961"/>
                <a:gd name="connsiteY4" fmla="*/ 10029 h 10029"/>
                <a:gd name="connsiteX5" fmla="*/ 330 w 9961"/>
                <a:gd name="connsiteY5" fmla="*/ 10029 h 10029"/>
                <a:gd name="connsiteX6" fmla="*/ 0 w 9961"/>
                <a:gd name="connsiteY6" fmla="*/ 9685 h 10029"/>
                <a:gd name="connsiteX7" fmla="*/ 0 w 9961"/>
                <a:gd name="connsiteY7" fmla="*/ 246 h 10029"/>
                <a:gd name="connsiteX0" fmla="*/ 0 w 10026"/>
                <a:gd name="connsiteY0" fmla="*/ 246 h 10001"/>
                <a:gd name="connsiteX1" fmla="*/ 646 w 10026"/>
                <a:gd name="connsiteY1" fmla="*/ 246 h 10001"/>
                <a:gd name="connsiteX2" fmla="*/ 646 w 10026"/>
                <a:gd name="connsiteY2" fmla="*/ 9277 h 10001"/>
                <a:gd name="connsiteX3" fmla="*/ 9725 w 10026"/>
                <a:gd name="connsiteY3" fmla="*/ 9277 h 10001"/>
                <a:gd name="connsiteX4" fmla="*/ 9725 w 10026"/>
                <a:gd name="connsiteY4" fmla="*/ 10001 h 10001"/>
                <a:gd name="connsiteX5" fmla="*/ 331 w 10026"/>
                <a:gd name="connsiteY5" fmla="*/ 10001 h 10001"/>
                <a:gd name="connsiteX6" fmla="*/ 0 w 10026"/>
                <a:gd name="connsiteY6" fmla="*/ 9658 h 10001"/>
                <a:gd name="connsiteX7" fmla="*/ 0 w 10026"/>
                <a:gd name="connsiteY7" fmla="*/ 246 h 10001"/>
                <a:gd name="connsiteX0" fmla="*/ 0 w 10015"/>
                <a:gd name="connsiteY0" fmla="*/ 246 h 10003"/>
                <a:gd name="connsiteX1" fmla="*/ 646 w 10015"/>
                <a:gd name="connsiteY1" fmla="*/ 246 h 10003"/>
                <a:gd name="connsiteX2" fmla="*/ 646 w 10015"/>
                <a:gd name="connsiteY2" fmla="*/ 9277 h 10003"/>
                <a:gd name="connsiteX3" fmla="*/ 9725 w 10015"/>
                <a:gd name="connsiteY3" fmla="*/ 9277 h 10003"/>
                <a:gd name="connsiteX4" fmla="*/ 9725 w 10015"/>
                <a:gd name="connsiteY4" fmla="*/ 10001 h 10003"/>
                <a:gd name="connsiteX5" fmla="*/ 331 w 10015"/>
                <a:gd name="connsiteY5" fmla="*/ 10001 h 10003"/>
                <a:gd name="connsiteX6" fmla="*/ 0 w 10015"/>
                <a:gd name="connsiteY6" fmla="*/ 9658 h 10003"/>
                <a:gd name="connsiteX7" fmla="*/ 0 w 10015"/>
                <a:gd name="connsiteY7" fmla="*/ 246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15" h="10003">
                  <a:moveTo>
                    <a:pt x="0" y="246"/>
                  </a:moveTo>
                  <a:cubicBezTo>
                    <a:pt x="7" y="-128"/>
                    <a:pt x="661" y="-33"/>
                    <a:pt x="646" y="246"/>
                  </a:cubicBezTo>
                  <a:lnTo>
                    <a:pt x="646" y="9277"/>
                  </a:lnTo>
                  <a:lnTo>
                    <a:pt x="9725" y="9277"/>
                  </a:lnTo>
                  <a:cubicBezTo>
                    <a:pt x="10115" y="9273"/>
                    <a:pt x="10110" y="10052"/>
                    <a:pt x="9725" y="10001"/>
                  </a:cubicBezTo>
                  <a:lnTo>
                    <a:pt x="331" y="10001"/>
                  </a:lnTo>
                  <a:cubicBezTo>
                    <a:pt x="200" y="9996"/>
                    <a:pt x="10" y="9929"/>
                    <a:pt x="0" y="9658"/>
                  </a:cubicBezTo>
                  <a:lnTo>
                    <a:pt x="0" y="2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3" name="Freeform 32">
              <a:extLst>
                <a:ext uri="{FF2B5EF4-FFF2-40B4-BE49-F238E27FC236}">
                  <a16:creationId xmlns:a16="http://schemas.microsoft.com/office/drawing/2014/main" id="{B542BF30-69A8-574A-8651-EDAEA20C5117}"/>
                </a:ext>
              </a:extLst>
            </p:cNvPr>
            <p:cNvSpPr/>
            <p:nvPr/>
          </p:nvSpPr>
          <p:spPr>
            <a:xfrm rot="19800000">
              <a:off x="5067093" y="3134319"/>
              <a:ext cx="936830" cy="750491"/>
            </a:xfrm>
            <a:custGeom>
              <a:avLst/>
              <a:gdLst>
                <a:gd name="connsiteX0" fmla="*/ 1825845 w 2121778"/>
                <a:gd name="connsiteY0" fmla="*/ 0 h 2374259"/>
                <a:gd name="connsiteX1" fmla="*/ 1825845 w 2121778"/>
                <a:gd name="connsiteY1" fmla="*/ 1009885 h 2374259"/>
                <a:gd name="connsiteX2" fmla="*/ 1842846 w 2121778"/>
                <a:gd name="connsiteY2" fmla="*/ 1017467 h 2374259"/>
                <a:gd name="connsiteX3" fmla="*/ 1874610 w 2121778"/>
                <a:gd name="connsiteY3" fmla="*/ 1020363 h 2374259"/>
                <a:gd name="connsiteX4" fmla="*/ 1916267 w 2121778"/>
                <a:gd name="connsiteY4" fmla="*/ 1000709 h 2374259"/>
                <a:gd name="connsiteX5" fmla="*/ 2005137 w 2121778"/>
                <a:gd name="connsiteY5" fmla="*/ 955787 h 2374259"/>
                <a:gd name="connsiteX6" fmla="*/ 2121778 w 2121778"/>
                <a:gd name="connsiteY6" fmla="*/ 1082131 h 2374259"/>
                <a:gd name="connsiteX7" fmla="*/ 2005137 w 2121778"/>
                <a:gd name="connsiteY7" fmla="*/ 1205667 h 2374259"/>
                <a:gd name="connsiteX8" fmla="*/ 1924599 w 2121778"/>
                <a:gd name="connsiteY8" fmla="*/ 1169168 h 2374259"/>
                <a:gd name="connsiteX9" fmla="*/ 1877387 w 2121778"/>
                <a:gd name="connsiteY9" fmla="*/ 1149514 h 2374259"/>
                <a:gd name="connsiteX10" fmla="*/ 1841674 w 2121778"/>
                <a:gd name="connsiteY10" fmla="*/ 1148725 h 2374259"/>
                <a:gd name="connsiteX11" fmla="*/ 1825845 w 2121778"/>
                <a:gd name="connsiteY11" fmla="*/ 1154101 h 2374259"/>
                <a:gd name="connsiteX12" fmla="*/ 1825845 w 2121778"/>
                <a:gd name="connsiteY12" fmla="*/ 2374259 h 2374259"/>
                <a:gd name="connsiteX13" fmla="*/ 759844 w 2121778"/>
                <a:gd name="connsiteY13" fmla="*/ 1758803 h 2374259"/>
                <a:gd name="connsiteX14" fmla="*/ 760571 w 2121778"/>
                <a:gd name="connsiteY14" fmla="*/ 1752140 h 2374259"/>
                <a:gd name="connsiteX15" fmla="*/ 774075 w 2121778"/>
                <a:gd name="connsiteY15" fmla="*/ 1723245 h 2374259"/>
                <a:gd name="connsiteX16" fmla="*/ 812042 w 2121778"/>
                <a:gd name="connsiteY16" fmla="*/ 1697166 h 2374259"/>
                <a:gd name="connsiteX17" fmla="*/ 895626 w 2121778"/>
                <a:gd name="connsiteY17" fmla="*/ 1643039 h 2374259"/>
                <a:gd name="connsiteX18" fmla="*/ 845269 w 2121778"/>
                <a:gd name="connsiteY18" fmla="*/ 1478624 h 2374259"/>
                <a:gd name="connsiteX19" fmla="*/ 679788 w 2121778"/>
                <a:gd name="connsiteY19" fmla="*/ 1517126 h 2374259"/>
                <a:gd name="connsiteX20" fmla="*/ 670732 w 2121778"/>
                <a:gd name="connsiteY20" fmla="*/ 1605084 h 2374259"/>
                <a:gd name="connsiteX21" fmla="*/ 663918 w 2121778"/>
                <a:gd name="connsiteY21" fmla="*/ 1655767 h 2374259"/>
                <a:gd name="connsiteX22" fmla="*/ 646605 w 2121778"/>
                <a:gd name="connsiteY22" fmla="*/ 1687013 h 2374259"/>
                <a:gd name="connsiteX23" fmla="*/ 642171 w 2121778"/>
                <a:gd name="connsiteY23" fmla="*/ 1690864 h 2374259"/>
                <a:gd name="connsiteX24" fmla="*/ 0 w 2121778"/>
                <a:gd name="connsiteY24" fmla="*/ 1320107 h 2374259"/>
                <a:gd name="connsiteX25" fmla="*/ 37845 w 2121778"/>
                <a:gd name="connsiteY25" fmla="*/ 1214185 h 2374259"/>
                <a:gd name="connsiteX26" fmla="*/ 1627601 w 2121778"/>
                <a:gd name="connsiteY26" fmla="*/ 10255 h 237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1778" h="2374259">
                  <a:moveTo>
                    <a:pt x="1825845" y="0"/>
                  </a:moveTo>
                  <a:lnTo>
                    <a:pt x="1825845" y="1009885"/>
                  </a:lnTo>
                  <a:lnTo>
                    <a:pt x="1842846" y="1017467"/>
                  </a:lnTo>
                  <a:cubicBezTo>
                    <a:pt x="1852739" y="1020363"/>
                    <a:pt x="1863501" y="1021767"/>
                    <a:pt x="1874610" y="1020363"/>
                  </a:cubicBezTo>
                  <a:cubicBezTo>
                    <a:pt x="1891273" y="1017555"/>
                    <a:pt x="1907936" y="1009132"/>
                    <a:pt x="1916267" y="1000709"/>
                  </a:cubicBezTo>
                  <a:cubicBezTo>
                    <a:pt x="1946816" y="981056"/>
                    <a:pt x="1969034" y="955787"/>
                    <a:pt x="2005137" y="955787"/>
                  </a:cubicBezTo>
                  <a:cubicBezTo>
                    <a:pt x="2069012" y="955787"/>
                    <a:pt x="2121778" y="1011940"/>
                    <a:pt x="2121778" y="1082131"/>
                  </a:cubicBezTo>
                  <a:cubicBezTo>
                    <a:pt x="2121778" y="1149514"/>
                    <a:pt x="2069012" y="1205667"/>
                    <a:pt x="2005137" y="1205667"/>
                  </a:cubicBezTo>
                  <a:cubicBezTo>
                    <a:pt x="1974588" y="1205667"/>
                    <a:pt x="1949593" y="1183206"/>
                    <a:pt x="1924599" y="1169168"/>
                  </a:cubicBezTo>
                  <a:cubicBezTo>
                    <a:pt x="1910713" y="1160745"/>
                    <a:pt x="1891273" y="1152322"/>
                    <a:pt x="1877387" y="1149514"/>
                  </a:cubicBezTo>
                  <a:cubicBezTo>
                    <a:pt x="1864195" y="1146707"/>
                    <a:pt x="1852219" y="1146882"/>
                    <a:pt x="1841674" y="1148725"/>
                  </a:cubicBezTo>
                  <a:lnTo>
                    <a:pt x="1825845" y="1154101"/>
                  </a:lnTo>
                  <a:lnTo>
                    <a:pt x="1825845" y="2374259"/>
                  </a:lnTo>
                  <a:lnTo>
                    <a:pt x="759844" y="1758803"/>
                  </a:lnTo>
                  <a:lnTo>
                    <a:pt x="760571" y="1752140"/>
                  </a:lnTo>
                  <a:cubicBezTo>
                    <a:pt x="763055" y="1742136"/>
                    <a:pt x="767265" y="1732133"/>
                    <a:pt x="774075" y="1723245"/>
                  </a:cubicBezTo>
                  <a:cubicBezTo>
                    <a:pt x="784897" y="1710267"/>
                    <a:pt x="800569" y="1700118"/>
                    <a:pt x="812042" y="1697166"/>
                  </a:cubicBezTo>
                  <a:cubicBezTo>
                    <a:pt x="844412" y="1680682"/>
                    <a:pt x="877433" y="1674224"/>
                    <a:pt x="895626" y="1643039"/>
                  </a:cubicBezTo>
                  <a:cubicBezTo>
                    <a:pt x="927812" y="1587866"/>
                    <a:pt x="905897" y="1513993"/>
                    <a:pt x="845269" y="1478624"/>
                  </a:cubicBezTo>
                  <a:cubicBezTo>
                    <a:pt x="787065" y="1444670"/>
                    <a:pt x="711974" y="1461953"/>
                    <a:pt x="679788" y="1517126"/>
                  </a:cubicBezTo>
                  <a:cubicBezTo>
                    <a:pt x="664394" y="1543513"/>
                    <a:pt x="671201" y="1576421"/>
                    <a:pt x="670732" y="1605084"/>
                  </a:cubicBezTo>
                  <a:cubicBezTo>
                    <a:pt x="671010" y="1621322"/>
                    <a:pt x="668490" y="1642358"/>
                    <a:pt x="663918" y="1655767"/>
                  </a:cubicBezTo>
                  <a:cubicBezTo>
                    <a:pt x="659696" y="1668577"/>
                    <a:pt x="653510" y="1678833"/>
                    <a:pt x="646605" y="1687013"/>
                  </a:cubicBezTo>
                  <a:lnTo>
                    <a:pt x="642171" y="1690864"/>
                  </a:lnTo>
                  <a:lnTo>
                    <a:pt x="0" y="1320107"/>
                  </a:lnTo>
                  <a:lnTo>
                    <a:pt x="37845" y="1214185"/>
                  </a:lnTo>
                  <a:cubicBezTo>
                    <a:pt x="307907" y="560115"/>
                    <a:pt x="909958" y="84913"/>
                    <a:pt x="1627601" y="10255"/>
                  </a:cubicBezTo>
                  <a:close/>
                </a:path>
              </a:pathLst>
            </a:custGeom>
            <a:solidFill>
              <a:srgbClr val="6D207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34" name="Group 33">
              <a:extLst>
                <a:ext uri="{FF2B5EF4-FFF2-40B4-BE49-F238E27FC236}">
                  <a16:creationId xmlns:a16="http://schemas.microsoft.com/office/drawing/2014/main" id="{C0701598-64CF-AF41-9FC2-CD6ACDD9B3D5}"/>
                </a:ext>
              </a:extLst>
            </p:cNvPr>
            <p:cNvGrpSpPr/>
            <p:nvPr/>
          </p:nvGrpSpPr>
          <p:grpSpPr>
            <a:xfrm>
              <a:off x="5560118" y="3426798"/>
              <a:ext cx="144553" cy="62001"/>
              <a:chOff x="2206171" y="3120571"/>
              <a:chExt cx="3294743" cy="1973943"/>
            </a:xfrm>
            <a:solidFill>
              <a:srgbClr val="FFFFFF"/>
            </a:solidFill>
          </p:grpSpPr>
          <p:sp>
            <p:nvSpPr>
              <p:cNvPr id="105" name="Freeform 104">
                <a:extLst>
                  <a:ext uri="{FF2B5EF4-FFF2-40B4-BE49-F238E27FC236}">
                    <a16:creationId xmlns:a16="http://schemas.microsoft.com/office/drawing/2014/main" id="{F7074646-A88A-5F48-87E7-6D758BDC804B}"/>
                  </a:ext>
                </a:extLst>
              </p:cNvPr>
              <p:cNvSpPr/>
              <p:nvPr/>
            </p:nvSpPr>
            <p:spPr>
              <a:xfrm>
                <a:off x="2206171" y="3120571"/>
                <a:ext cx="3294743" cy="1973943"/>
              </a:xfrm>
              <a:custGeom>
                <a:avLst/>
                <a:gdLst>
                  <a:gd name="connsiteX0" fmla="*/ 737727 w 3294743"/>
                  <a:gd name="connsiteY0" fmla="*/ 352987 h 1973943"/>
                  <a:gd name="connsiteX1" fmla="*/ 737727 w 3294743"/>
                  <a:gd name="connsiteY1" fmla="*/ 699779 h 1973943"/>
                  <a:gd name="connsiteX2" fmla="*/ 389384 w 3294743"/>
                  <a:gd name="connsiteY2" fmla="*/ 699779 h 1973943"/>
                  <a:gd name="connsiteX3" fmla="*/ 389384 w 3294743"/>
                  <a:gd name="connsiteY3" fmla="*/ 1274165 h 1973943"/>
                  <a:gd name="connsiteX4" fmla="*/ 737727 w 3294743"/>
                  <a:gd name="connsiteY4" fmla="*/ 1274165 h 1973943"/>
                  <a:gd name="connsiteX5" fmla="*/ 737727 w 3294743"/>
                  <a:gd name="connsiteY5" fmla="*/ 1620957 h 1973943"/>
                  <a:gd name="connsiteX6" fmla="*/ 2569029 w 3294743"/>
                  <a:gd name="connsiteY6" fmla="*/ 1620957 h 1973943"/>
                  <a:gd name="connsiteX7" fmla="*/ 2569029 w 3294743"/>
                  <a:gd name="connsiteY7" fmla="*/ 1274165 h 1973943"/>
                  <a:gd name="connsiteX8" fmla="*/ 2917372 w 3294743"/>
                  <a:gd name="connsiteY8" fmla="*/ 1274165 h 1973943"/>
                  <a:gd name="connsiteX9" fmla="*/ 2917372 w 3294743"/>
                  <a:gd name="connsiteY9" fmla="*/ 699779 h 1973943"/>
                  <a:gd name="connsiteX10" fmla="*/ 2569029 w 3294743"/>
                  <a:gd name="connsiteY10" fmla="*/ 699779 h 1973943"/>
                  <a:gd name="connsiteX11" fmla="*/ 2569029 w 3294743"/>
                  <a:gd name="connsiteY11" fmla="*/ 352987 h 1973943"/>
                  <a:gd name="connsiteX12" fmla="*/ 24201 w 3294743"/>
                  <a:gd name="connsiteY12" fmla="*/ 0 h 1973943"/>
                  <a:gd name="connsiteX13" fmla="*/ 3270542 w 3294743"/>
                  <a:gd name="connsiteY13" fmla="*/ 0 h 1973943"/>
                  <a:gd name="connsiteX14" fmla="*/ 3294743 w 3294743"/>
                  <a:gd name="connsiteY14" fmla="*/ 24201 h 1973943"/>
                  <a:gd name="connsiteX15" fmla="*/ 3294743 w 3294743"/>
                  <a:gd name="connsiteY15" fmla="*/ 1949742 h 1973943"/>
                  <a:gd name="connsiteX16" fmla="*/ 3270542 w 3294743"/>
                  <a:gd name="connsiteY16" fmla="*/ 1973943 h 1973943"/>
                  <a:gd name="connsiteX17" fmla="*/ 24201 w 3294743"/>
                  <a:gd name="connsiteY17" fmla="*/ 1973943 h 1973943"/>
                  <a:gd name="connsiteX18" fmla="*/ 0 w 3294743"/>
                  <a:gd name="connsiteY18" fmla="*/ 1949742 h 1973943"/>
                  <a:gd name="connsiteX19" fmla="*/ 0 w 3294743"/>
                  <a:gd name="connsiteY19" fmla="*/ 24201 h 1973943"/>
                  <a:gd name="connsiteX20" fmla="*/ 24201 w 3294743"/>
                  <a:gd name="connsiteY20" fmla="*/ 0 h 197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4743" h="1973943">
                    <a:moveTo>
                      <a:pt x="737727" y="352987"/>
                    </a:moveTo>
                    <a:lnTo>
                      <a:pt x="737727" y="699779"/>
                    </a:lnTo>
                    <a:lnTo>
                      <a:pt x="389384" y="699779"/>
                    </a:lnTo>
                    <a:lnTo>
                      <a:pt x="389384" y="1274165"/>
                    </a:lnTo>
                    <a:lnTo>
                      <a:pt x="737727" y="1274165"/>
                    </a:lnTo>
                    <a:lnTo>
                      <a:pt x="737727" y="1620957"/>
                    </a:lnTo>
                    <a:lnTo>
                      <a:pt x="2569029" y="1620957"/>
                    </a:lnTo>
                    <a:lnTo>
                      <a:pt x="2569029" y="1274165"/>
                    </a:lnTo>
                    <a:lnTo>
                      <a:pt x="2917372" y="1274165"/>
                    </a:lnTo>
                    <a:lnTo>
                      <a:pt x="2917372" y="699779"/>
                    </a:lnTo>
                    <a:lnTo>
                      <a:pt x="2569029" y="699779"/>
                    </a:lnTo>
                    <a:lnTo>
                      <a:pt x="2569029" y="352987"/>
                    </a:lnTo>
                    <a:close/>
                    <a:moveTo>
                      <a:pt x="24201" y="0"/>
                    </a:moveTo>
                    <a:lnTo>
                      <a:pt x="3270542" y="0"/>
                    </a:lnTo>
                    <a:cubicBezTo>
                      <a:pt x="3283908" y="0"/>
                      <a:pt x="3294743" y="10835"/>
                      <a:pt x="3294743" y="24201"/>
                    </a:cubicBezTo>
                    <a:lnTo>
                      <a:pt x="3294743" y="1949742"/>
                    </a:lnTo>
                    <a:cubicBezTo>
                      <a:pt x="3294743" y="1963108"/>
                      <a:pt x="3283908" y="1973943"/>
                      <a:pt x="3270542" y="1973943"/>
                    </a:cubicBezTo>
                    <a:lnTo>
                      <a:pt x="24201" y="1973943"/>
                    </a:lnTo>
                    <a:cubicBezTo>
                      <a:pt x="10835" y="1973943"/>
                      <a:pt x="0" y="1963108"/>
                      <a:pt x="0" y="1949742"/>
                    </a:cubicBezTo>
                    <a:lnTo>
                      <a:pt x="0" y="24201"/>
                    </a:lnTo>
                    <a:cubicBezTo>
                      <a:pt x="0" y="10835"/>
                      <a:pt x="10835" y="0"/>
                      <a:pt x="24201"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6" name="Freeform 105">
                <a:extLst>
                  <a:ext uri="{FF2B5EF4-FFF2-40B4-BE49-F238E27FC236}">
                    <a16:creationId xmlns:a16="http://schemas.microsoft.com/office/drawing/2014/main" id="{339291D1-E459-9143-AD02-302B3616E0FB}"/>
                  </a:ext>
                </a:extLst>
              </p:cNvPr>
              <p:cNvSpPr/>
              <p:nvPr/>
            </p:nvSpPr>
            <p:spPr>
              <a:xfrm>
                <a:off x="3278978" y="3526972"/>
                <a:ext cx="1161142" cy="1161142"/>
              </a:xfrm>
              <a:custGeom>
                <a:avLst/>
                <a:gdLst>
                  <a:gd name="connsiteX0" fmla="*/ 528912 w 1161142"/>
                  <a:gd name="connsiteY0" fmla="*/ 169069 h 1161142"/>
                  <a:gd name="connsiteX1" fmla="*/ 530576 w 1161142"/>
                  <a:gd name="connsiteY1" fmla="*/ 232234 h 1161142"/>
                  <a:gd name="connsiteX2" fmla="*/ 383830 w 1161142"/>
                  <a:gd name="connsiteY2" fmla="*/ 506480 h 1161142"/>
                  <a:gd name="connsiteX3" fmla="*/ 601453 w 1161142"/>
                  <a:gd name="connsiteY3" fmla="*/ 790755 h 1161142"/>
                  <a:gd name="connsiteX4" fmla="*/ 539659 w 1161142"/>
                  <a:gd name="connsiteY4" fmla="*/ 774815 h 1161142"/>
                  <a:gd name="connsiteX5" fmla="*/ 536973 w 1161142"/>
                  <a:gd name="connsiteY5" fmla="*/ 676513 h 1161142"/>
                  <a:gd name="connsiteX6" fmla="*/ 362337 w 1161142"/>
                  <a:gd name="connsiteY6" fmla="*/ 679170 h 1161142"/>
                  <a:gd name="connsiteX7" fmla="*/ 539659 w 1161142"/>
                  <a:gd name="connsiteY7" fmla="*/ 934221 h 1161142"/>
                  <a:gd name="connsiteX8" fmla="*/ 538639 w 1161142"/>
                  <a:gd name="connsiteY8" fmla="*/ 992073 h 1161142"/>
                  <a:gd name="connsiteX9" fmla="*/ 621925 w 1161142"/>
                  <a:gd name="connsiteY9" fmla="*/ 992073 h 1161142"/>
                  <a:gd name="connsiteX10" fmla="*/ 620261 w 1161142"/>
                  <a:gd name="connsiteY10" fmla="*/ 928908 h 1161142"/>
                  <a:gd name="connsiteX11" fmla="*/ 746536 w 1161142"/>
                  <a:gd name="connsiteY11" fmla="*/ 567587 h 1161142"/>
                  <a:gd name="connsiteX12" fmla="*/ 566527 w 1161142"/>
                  <a:gd name="connsiteY12" fmla="*/ 448030 h 1161142"/>
                  <a:gd name="connsiteX13" fmla="*/ 545033 w 1161142"/>
                  <a:gd name="connsiteY13" fmla="*/ 352386 h 1161142"/>
                  <a:gd name="connsiteX14" fmla="*/ 604096 w 1161142"/>
                  <a:gd name="connsiteY14" fmla="*/ 368328 h 1161142"/>
                  <a:gd name="connsiteX15" fmla="*/ 601452 w 1161142"/>
                  <a:gd name="connsiteY15" fmla="*/ 440060 h 1161142"/>
                  <a:gd name="connsiteX16" fmla="*/ 778819 w 1161142"/>
                  <a:gd name="connsiteY16" fmla="*/ 440103 h 1161142"/>
                  <a:gd name="connsiteX17" fmla="*/ 617659 w 1161142"/>
                  <a:gd name="connsiteY17" fmla="*/ 232829 h 1161142"/>
                  <a:gd name="connsiteX18" fmla="*/ 617573 w 1161142"/>
                  <a:gd name="connsiteY18" fmla="*/ 169069 h 1161142"/>
                  <a:gd name="connsiteX19" fmla="*/ 580571 w 1161142"/>
                  <a:gd name="connsiteY19" fmla="*/ 0 h 1161142"/>
                  <a:gd name="connsiteX20" fmla="*/ 1161142 w 1161142"/>
                  <a:gd name="connsiteY20" fmla="*/ 580571 h 1161142"/>
                  <a:gd name="connsiteX21" fmla="*/ 580571 w 1161142"/>
                  <a:gd name="connsiteY21" fmla="*/ 1161142 h 1161142"/>
                  <a:gd name="connsiteX22" fmla="*/ 0 w 1161142"/>
                  <a:gd name="connsiteY22" fmla="*/ 580571 h 1161142"/>
                  <a:gd name="connsiteX23" fmla="*/ 580571 w 1161142"/>
                  <a:gd name="connsiteY23" fmla="*/ 0 h 116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61142" h="1161142">
                    <a:moveTo>
                      <a:pt x="528912" y="169069"/>
                    </a:moveTo>
                    <a:cubicBezTo>
                      <a:pt x="528571" y="191896"/>
                      <a:pt x="530917" y="209407"/>
                      <a:pt x="530576" y="232234"/>
                    </a:cubicBezTo>
                    <a:cubicBezTo>
                      <a:pt x="483559" y="230905"/>
                      <a:pt x="291588" y="285966"/>
                      <a:pt x="383830" y="506480"/>
                    </a:cubicBezTo>
                    <a:cubicBezTo>
                      <a:pt x="494602" y="693440"/>
                      <a:pt x="607444" y="588938"/>
                      <a:pt x="601453" y="790755"/>
                    </a:cubicBezTo>
                    <a:cubicBezTo>
                      <a:pt x="596080" y="856732"/>
                      <a:pt x="538035" y="827164"/>
                      <a:pt x="539659" y="774815"/>
                    </a:cubicBezTo>
                    <a:cubicBezTo>
                      <a:pt x="537868" y="731865"/>
                      <a:pt x="537592" y="734619"/>
                      <a:pt x="536973" y="676513"/>
                    </a:cubicBezTo>
                    <a:lnTo>
                      <a:pt x="362337" y="679170"/>
                    </a:lnTo>
                    <a:cubicBezTo>
                      <a:pt x="360544" y="766844"/>
                      <a:pt x="336088" y="887827"/>
                      <a:pt x="539659" y="934221"/>
                    </a:cubicBezTo>
                    <a:cubicBezTo>
                      <a:pt x="536355" y="967330"/>
                      <a:pt x="538364" y="961620"/>
                      <a:pt x="538639" y="992073"/>
                    </a:cubicBezTo>
                    <a:lnTo>
                      <a:pt x="621925" y="992073"/>
                    </a:lnTo>
                    <a:cubicBezTo>
                      <a:pt x="622993" y="954535"/>
                      <a:pt x="620986" y="938992"/>
                      <a:pt x="620261" y="928908"/>
                    </a:cubicBezTo>
                    <a:cubicBezTo>
                      <a:pt x="806261" y="925019"/>
                      <a:pt x="851721" y="684569"/>
                      <a:pt x="746536" y="567587"/>
                    </a:cubicBezTo>
                    <a:cubicBezTo>
                      <a:pt x="690030" y="510148"/>
                      <a:pt x="618022" y="479025"/>
                      <a:pt x="566527" y="448030"/>
                    </a:cubicBezTo>
                    <a:cubicBezTo>
                      <a:pt x="536354" y="422348"/>
                      <a:pt x="544138" y="369615"/>
                      <a:pt x="545033" y="352386"/>
                    </a:cubicBezTo>
                    <a:cubicBezTo>
                      <a:pt x="545971" y="323057"/>
                      <a:pt x="601324" y="293917"/>
                      <a:pt x="604096" y="368328"/>
                    </a:cubicBezTo>
                    <a:cubicBezTo>
                      <a:pt x="601409" y="384711"/>
                      <a:pt x="601003" y="406408"/>
                      <a:pt x="601452" y="440060"/>
                    </a:cubicBezTo>
                    <a:cubicBezTo>
                      <a:pt x="661455" y="440947"/>
                      <a:pt x="718816" y="439217"/>
                      <a:pt x="778819" y="440103"/>
                    </a:cubicBezTo>
                    <a:cubicBezTo>
                      <a:pt x="793766" y="253343"/>
                      <a:pt x="666022" y="239914"/>
                      <a:pt x="617659" y="232829"/>
                    </a:cubicBezTo>
                    <a:cubicBezTo>
                      <a:pt x="614929" y="206263"/>
                      <a:pt x="617744" y="195510"/>
                      <a:pt x="617573" y="169069"/>
                    </a:cubicBezTo>
                    <a:close/>
                    <a:moveTo>
                      <a:pt x="580571" y="0"/>
                    </a:moveTo>
                    <a:cubicBezTo>
                      <a:pt x="901212" y="0"/>
                      <a:pt x="1161142" y="259930"/>
                      <a:pt x="1161142" y="580571"/>
                    </a:cubicBezTo>
                    <a:cubicBezTo>
                      <a:pt x="1161142" y="901212"/>
                      <a:pt x="901212" y="1161142"/>
                      <a:pt x="580571" y="1161142"/>
                    </a:cubicBezTo>
                    <a:cubicBezTo>
                      <a:pt x="259930" y="1161142"/>
                      <a:pt x="0" y="901212"/>
                      <a:pt x="0" y="580571"/>
                    </a:cubicBezTo>
                    <a:cubicBezTo>
                      <a:pt x="0" y="259930"/>
                      <a:pt x="259930" y="0"/>
                      <a:pt x="580571"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35" name="Freeform 34">
              <a:extLst>
                <a:ext uri="{FF2B5EF4-FFF2-40B4-BE49-F238E27FC236}">
                  <a16:creationId xmlns:a16="http://schemas.microsoft.com/office/drawing/2014/main" id="{C40D9D10-ACBF-834A-9E19-D7C87BF620AA}"/>
                </a:ext>
              </a:extLst>
            </p:cNvPr>
            <p:cNvSpPr/>
            <p:nvPr/>
          </p:nvSpPr>
          <p:spPr>
            <a:xfrm>
              <a:off x="5531853" y="3396420"/>
              <a:ext cx="128620" cy="141490"/>
            </a:xfrm>
            <a:custGeom>
              <a:avLst/>
              <a:gdLst>
                <a:gd name="connsiteX0" fmla="*/ 892629 w 1785258"/>
                <a:gd name="connsiteY0" fmla="*/ 2148115 h 2743200"/>
                <a:gd name="connsiteX1" fmla="*/ 703943 w 1785258"/>
                <a:gd name="connsiteY1" fmla="*/ 2336801 h 2743200"/>
                <a:gd name="connsiteX2" fmla="*/ 892629 w 1785258"/>
                <a:gd name="connsiteY2" fmla="*/ 2525487 h 2743200"/>
                <a:gd name="connsiteX3" fmla="*/ 1081315 w 1785258"/>
                <a:gd name="connsiteY3" fmla="*/ 2336801 h 2743200"/>
                <a:gd name="connsiteX4" fmla="*/ 892629 w 1785258"/>
                <a:gd name="connsiteY4" fmla="*/ 2148115 h 2743200"/>
                <a:gd name="connsiteX5" fmla="*/ 94351 w 1785258"/>
                <a:gd name="connsiteY5" fmla="*/ 0 h 2743200"/>
                <a:gd name="connsiteX6" fmla="*/ 1690907 w 1785258"/>
                <a:gd name="connsiteY6" fmla="*/ 0 h 2743200"/>
                <a:gd name="connsiteX7" fmla="*/ 1785258 w 1785258"/>
                <a:gd name="connsiteY7" fmla="*/ 94351 h 2743200"/>
                <a:gd name="connsiteX8" fmla="*/ 1785258 w 1785258"/>
                <a:gd name="connsiteY8" fmla="*/ 549730 h 2743200"/>
                <a:gd name="connsiteX9" fmla="*/ 1611085 w 1785258"/>
                <a:gd name="connsiteY9" fmla="*/ 549730 h 2743200"/>
                <a:gd name="connsiteX10" fmla="*/ 1611085 w 1785258"/>
                <a:gd name="connsiteY10" fmla="*/ 261258 h 2743200"/>
                <a:gd name="connsiteX11" fmla="*/ 203199 w 1785258"/>
                <a:gd name="connsiteY11" fmla="*/ 261258 h 2743200"/>
                <a:gd name="connsiteX12" fmla="*/ 203199 w 1785258"/>
                <a:gd name="connsiteY12" fmla="*/ 2075543 h 2743200"/>
                <a:gd name="connsiteX13" fmla="*/ 1611085 w 1785258"/>
                <a:gd name="connsiteY13" fmla="*/ 2075543 h 2743200"/>
                <a:gd name="connsiteX14" fmla="*/ 1611085 w 1785258"/>
                <a:gd name="connsiteY14" fmla="*/ 1805670 h 2743200"/>
                <a:gd name="connsiteX15" fmla="*/ 1785258 w 1785258"/>
                <a:gd name="connsiteY15" fmla="*/ 1805670 h 2743200"/>
                <a:gd name="connsiteX16" fmla="*/ 1785258 w 1785258"/>
                <a:gd name="connsiteY16" fmla="*/ 2648849 h 2743200"/>
                <a:gd name="connsiteX17" fmla="*/ 1690907 w 1785258"/>
                <a:gd name="connsiteY17" fmla="*/ 2743200 h 2743200"/>
                <a:gd name="connsiteX18" fmla="*/ 94351 w 1785258"/>
                <a:gd name="connsiteY18" fmla="*/ 2743200 h 2743200"/>
                <a:gd name="connsiteX19" fmla="*/ 0 w 1785258"/>
                <a:gd name="connsiteY19" fmla="*/ 2648849 h 2743200"/>
                <a:gd name="connsiteX20" fmla="*/ 0 w 1785258"/>
                <a:gd name="connsiteY20" fmla="*/ 94351 h 2743200"/>
                <a:gd name="connsiteX21" fmla="*/ 94351 w 1785258"/>
                <a:gd name="connsiteY21" fmla="*/ 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5258" h="2743200">
                  <a:moveTo>
                    <a:pt x="892629" y="2148115"/>
                  </a:moveTo>
                  <a:cubicBezTo>
                    <a:pt x="788421" y="2148115"/>
                    <a:pt x="703943" y="2232593"/>
                    <a:pt x="703943" y="2336801"/>
                  </a:cubicBezTo>
                  <a:cubicBezTo>
                    <a:pt x="703943" y="2441009"/>
                    <a:pt x="788421" y="2525487"/>
                    <a:pt x="892629" y="2525487"/>
                  </a:cubicBezTo>
                  <a:cubicBezTo>
                    <a:pt x="996837" y="2525487"/>
                    <a:pt x="1081315" y="2441009"/>
                    <a:pt x="1081315" y="2336801"/>
                  </a:cubicBezTo>
                  <a:cubicBezTo>
                    <a:pt x="1081315" y="2232593"/>
                    <a:pt x="996837" y="2148115"/>
                    <a:pt x="892629" y="2148115"/>
                  </a:cubicBezTo>
                  <a:close/>
                  <a:moveTo>
                    <a:pt x="94351" y="0"/>
                  </a:moveTo>
                  <a:lnTo>
                    <a:pt x="1690907" y="0"/>
                  </a:lnTo>
                  <a:cubicBezTo>
                    <a:pt x="1743016" y="0"/>
                    <a:pt x="1785258" y="42242"/>
                    <a:pt x="1785258" y="94351"/>
                  </a:cubicBezTo>
                  <a:lnTo>
                    <a:pt x="1785258" y="549730"/>
                  </a:lnTo>
                  <a:lnTo>
                    <a:pt x="1611085" y="549730"/>
                  </a:lnTo>
                  <a:lnTo>
                    <a:pt x="1611085" y="261258"/>
                  </a:lnTo>
                  <a:lnTo>
                    <a:pt x="203199" y="261258"/>
                  </a:lnTo>
                  <a:lnTo>
                    <a:pt x="203199" y="2075543"/>
                  </a:lnTo>
                  <a:lnTo>
                    <a:pt x="1611085" y="2075543"/>
                  </a:lnTo>
                  <a:lnTo>
                    <a:pt x="1611085" y="1805670"/>
                  </a:lnTo>
                  <a:lnTo>
                    <a:pt x="1785258" y="1805670"/>
                  </a:lnTo>
                  <a:lnTo>
                    <a:pt x="1785258" y="2648849"/>
                  </a:lnTo>
                  <a:cubicBezTo>
                    <a:pt x="1785258" y="2700958"/>
                    <a:pt x="1743016" y="2743200"/>
                    <a:pt x="1690907" y="2743200"/>
                  </a:cubicBezTo>
                  <a:lnTo>
                    <a:pt x="94351" y="2743200"/>
                  </a:lnTo>
                  <a:cubicBezTo>
                    <a:pt x="42242" y="2743200"/>
                    <a:pt x="0" y="2700958"/>
                    <a:pt x="0" y="2648849"/>
                  </a:cubicBezTo>
                  <a:lnTo>
                    <a:pt x="0" y="94351"/>
                  </a:lnTo>
                  <a:cubicBezTo>
                    <a:pt x="0" y="42242"/>
                    <a:pt x="42242" y="0"/>
                    <a:pt x="94351"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 name="Rectangle 2">
              <a:extLst>
                <a:ext uri="{FF2B5EF4-FFF2-40B4-BE49-F238E27FC236}">
                  <a16:creationId xmlns:a16="http://schemas.microsoft.com/office/drawing/2014/main" id="{85CA4EFC-0DD9-714B-91E9-4995A0D64045}"/>
                </a:ext>
              </a:extLst>
            </p:cNvPr>
            <p:cNvSpPr/>
            <p:nvPr/>
          </p:nvSpPr>
          <p:spPr>
            <a:xfrm>
              <a:off x="7410684" y="2665208"/>
              <a:ext cx="778333" cy="597996"/>
            </a:xfrm>
            <a:custGeom>
              <a:avLst/>
              <a:gdLst>
                <a:gd name="connsiteX0" fmla="*/ 0 w 1512436"/>
                <a:gd name="connsiteY0" fmla="*/ 0 h 1052512"/>
                <a:gd name="connsiteX1" fmla="*/ 1512436 w 1512436"/>
                <a:gd name="connsiteY1" fmla="*/ 0 h 1052512"/>
                <a:gd name="connsiteX2" fmla="*/ 1512436 w 1512436"/>
                <a:gd name="connsiteY2" fmla="*/ 1052512 h 1052512"/>
                <a:gd name="connsiteX3" fmla="*/ 0 w 1512436"/>
                <a:gd name="connsiteY3" fmla="*/ 1052512 h 1052512"/>
                <a:gd name="connsiteX4" fmla="*/ 0 w 1512436"/>
                <a:gd name="connsiteY4" fmla="*/ 0 h 1052512"/>
                <a:gd name="connsiteX0" fmla="*/ 100012 w 1512436"/>
                <a:gd name="connsiteY0" fmla="*/ 280987 h 1052512"/>
                <a:gd name="connsiteX1" fmla="*/ 1512436 w 1512436"/>
                <a:gd name="connsiteY1" fmla="*/ 0 h 1052512"/>
                <a:gd name="connsiteX2" fmla="*/ 1512436 w 1512436"/>
                <a:gd name="connsiteY2" fmla="*/ 1052512 h 1052512"/>
                <a:gd name="connsiteX3" fmla="*/ 0 w 1512436"/>
                <a:gd name="connsiteY3" fmla="*/ 1052512 h 1052512"/>
                <a:gd name="connsiteX4" fmla="*/ 100012 w 1512436"/>
                <a:gd name="connsiteY4" fmla="*/ 280987 h 1052512"/>
                <a:gd name="connsiteX0" fmla="*/ 100012 w 1512436"/>
                <a:gd name="connsiteY0" fmla="*/ 228599 h 1000124"/>
                <a:gd name="connsiteX1" fmla="*/ 386105 w 1512436"/>
                <a:gd name="connsiteY1" fmla="*/ 0 h 1000124"/>
                <a:gd name="connsiteX2" fmla="*/ 1512436 w 1512436"/>
                <a:gd name="connsiteY2" fmla="*/ 1000124 h 1000124"/>
                <a:gd name="connsiteX3" fmla="*/ 0 w 1512436"/>
                <a:gd name="connsiteY3" fmla="*/ 1000124 h 1000124"/>
                <a:gd name="connsiteX4" fmla="*/ 100012 w 1512436"/>
                <a:gd name="connsiteY4" fmla="*/ 228599 h 1000124"/>
                <a:gd name="connsiteX0" fmla="*/ 100012 w 1512436"/>
                <a:gd name="connsiteY0" fmla="*/ 230792 h 1002317"/>
                <a:gd name="connsiteX1" fmla="*/ 386105 w 1512436"/>
                <a:gd name="connsiteY1" fmla="*/ 2193 h 1002317"/>
                <a:gd name="connsiteX2" fmla="*/ 1512436 w 1512436"/>
                <a:gd name="connsiteY2" fmla="*/ 1002317 h 1002317"/>
                <a:gd name="connsiteX3" fmla="*/ 0 w 1512436"/>
                <a:gd name="connsiteY3" fmla="*/ 1002317 h 1002317"/>
                <a:gd name="connsiteX4" fmla="*/ 100012 w 1512436"/>
                <a:gd name="connsiteY4" fmla="*/ 230792 h 1002317"/>
                <a:gd name="connsiteX0" fmla="*/ 92869 w 1512436"/>
                <a:gd name="connsiteY0" fmla="*/ 242574 h 1002193"/>
                <a:gd name="connsiteX1" fmla="*/ 386105 w 1512436"/>
                <a:gd name="connsiteY1" fmla="*/ 2069 h 1002193"/>
                <a:gd name="connsiteX2" fmla="*/ 1512436 w 1512436"/>
                <a:gd name="connsiteY2" fmla="*/ 1002193 h 1002193"/>
                <a:gd name="connsiteX3" fmla="*/ 0 w 1512436"/>
                <a:gd name="connsiteY3" fmla="*/ 1002193 h 1002193"/>
                <a:gd name="connsiteX4" fmla="*/ 92869 w 1512436"/>
                <a:gd name="connsiteY4" fmla="*/ 242574 h 1002193"/>
                <a:gd name="connsiteX0" fmla="*/ 92869 w 1512436"/>
                <a:gd name="connsiteY0" fmla="*/ 250528 h 1010147"/>
                <a:gd name="connsiteX1" fmla="*/ 386105 w 1512436"/>
                <a:gd name="connsiteY1" fmla="*/ 10023 h 1010147"/>
                <a:gd name="connsiteX2" fmla="*/ 1512436 w 1512436"/>
                <a:gd name="connsiteY2" fmla="*/ 1010147 h 1010147"/>
                <a:gd name="connsiteX3" fmla="*/ 0 w 1512436"/>
                <a:gd name="connsiteY3" fmla="*/ 1010147 h 1010147"/>
                <a:gd name="connsiteX4" fmla="*/ 92869 w 1512436"/>
                <a:gd name="connsiteY4" fmla="*/ 250528 h 1010147"/>
                <a:gd name="connsiteX0" fmla="*/ 92869 w 1512436"/>
                <a:gd name="connsiteY0" fmla="*/ 288421 h 1048040"/>
                <a:gd name="connsiteX1" fmla="*/ 386105 w 1512436"/>
                <a:gd name="connsiteY1" fmla="*/ 47916 h 1048040"/>
                <a:gd name="connsiteX2" fmla="*/ 1512436 w 1512436"/>
                <a:gd name="connsiteY2" fmla="*/ 1048040 h 1048040"/>
                <a:gd name="connsiteX3" fmla="*/ 0 w 1512436"/>
                <a:gd name="connsiteY3" fmla="*/ 1048040 h 1048040"/>
                <a:gd name="connsiteX4" fmla="*/ 92869 w 1512436"/>
                <a:gd name="connsiteY4" fmla="*/ 288421 h 1048040"/>
                <a:gd name="connsiteX0" fmla="*/ 92869 w 1512436"/>
                <a:gd name="connsiteY0" fmla="*/ 292593 h 1052212"/>
                <a:gd name="connsiteX1" fmla="*/ 386105 w 1512436"/>
                <a:gd name="connsiteY1" fmla="*/ 52088 h 1052212"/>
                <a:gd name="connsiteX2" fmla="*/ 1512436 w 1512436"/>
                <a:gd name="connsiteY2" fmla="*/ 1052212 h 1052212"/>
                <a:gd name="connsiteX3" fmla="*/ 0 w 1512436"/>
                <a:gd name="connsiteY3" fmla="*/ 1052212 h 1052212"/>
                <a:gd name="connsiteX4" fmla="*/ 92869 w 1512436"/>
                <a:gd name="connsiteY4" fmla="*/ 292593 h 1052212"/>
                <a:gd name="connsiteX0" fmla="*/ 23206 w 1442773"/>
                <a:gd name="connsiteY0" fmla="*/ 292593 h 1052212"/>
                <a:gd name="connsiteX1" fmla="*/ 316442 w 1442773"/>
                <a:gd name="connsiteY1" fmla="*/ 52088 h 1052212"/>
                <a:gd name="connsiteX2" fmla="*/ 1442773 w 1442773"/>
                <a:gd name="connsiteY2" fmla="*/ 1052212 h 1052212"/>
                <a:gd name="connsiteX3" fmla="*/ 373250 w 1442773"/>
                <a:gd name="connsiteY3" fmla="*/ 664069 h 1052212"/>
                <a:gd name="connsiteX4" fmla="*/ 23206 w 1442773"/>
                <a:gd name="connsiteY4" fmla="*/ 292593 h 1052212"/>
                <a:gd name="connsiteX0" fmla="*/ 24706 w 1429985"/>
                <a:gd name="connsiteY0" fmla="*/ 321824 h 1045724"/>
                <a:gd name="connsiteX1" fmla="*/ 303654 w 1429985"/>
                <a:gd name="connsiteY1" fmla="*/ 45600 h 1045724"/>
                <a:gd name="connsiteX2" fmla="*/ 1429985 w 1429985"/>
                <a:gd name="connsiteY2" fmla="*/ 1045724 h 1045724"/>
                <a:gd name="connsiteX3" fmla="*/ 360462 w 1429985"/>
                <a:gd name="connsiteY3" fmla="*/ 657581 h 1045724"/>
                <a:gd name="connsiteX4" fmla="*/ 24706 w 1429985"/>
                <a:gd name="connsiteY4" fmla="*/ 321824 h 1045724"/>
                <a:gd name="connsiteX0" fmla="*/ 51848 w 1457127"/>
                <a:gd name="connsiteY0" fmla="*/ 321137 h 1045037"/>
                <a:gd name="connsiteX1" fmla="*/ 330796 w 1457127"/>
                <a:gd name="connsiteY1" fmla="*/ 44913 h 1045037"/>
                <a:gd name="connsiteX2" fmla="*/ 1457127 w 1457127"/>
                <a:gd name="connsiteY2" fmla="*/ 1045037 h 1045037"/>
                <a:gd name="connsiteX3" fmla="*/ 387604 w 1457127"/>
                <a:gd name="connsiteY3" fmla="*/ 656894 h 1045037"/>
                <a:gd name="connsiteX4" fmla="*/ 51848 w 1457127"/>
                <a:gd name="connsiteY4" fmla="*/ 321137 h 1045037"/>
                <a:gd name="connsiteX0" fmla="*/ 51848 w 1457127"/>
                <a:gd name="connsiteY0" fmla="*/ 321137 h 1045037"/>
                <a:gd name="connsiteX1" fmla="*/ 330796 w 1457127"/>
                <a:gd name="connsiteY1" fmla="*/ 44913 h 1045037"/>
                <a:gd name="connsiteX2" fmla="*/ 1457127 w 1457127"/>
                <a:gd name="connsiteY2" fmla="*/ 1045037 h 1045037"/>
                <a:gd name="connsiteX3" fmla="*/ 387604 w 1457127"/>
                <a:gd name="connsiteY3" fmla="*/ 656894 h 1045037"/>
                <a:gd name="connsiteX4" fmla="*/ 51848 w 1457127"/>
                <a:gd name="connsiteY4" fmla="*/ 321137 h 1045037"/>
                <a:gd name="connsiteX0" fmla="*/ 51848 w 1457127"/>
                <a:gd name="connsiteY0" fmla="*/ 321137 h 1045037"/>
                <a:gd name="connsiteX1" fmla="*/ 330796 w 1457127"/>
                <a:gd name="connsiteY1" fmla="*/ 44913 h 1045037"/>
                <a:gd name="connsiteX2" fmla="*/ 1457127 w 1457127"/>
                <a:gd name="connsiteY2" fmla="*/ 1045037 h 1045037"/>
                <a:gd name="connsiteX3" fmla="*/ 394748 w 1457127"/>
                <a:gd name="connsiteY3" fmla="*/ 640225 h 1045037"/>
                <a:gd name="connsiteX4" fmla="*/ 51848 w 1457127"/>
                <a:gd name="connsiteY4" fmla="*/ 321137 h 1045037"/>
                <a:gd name="connsiteX0" fmla="*/ 51848 w 1457127"/>
                <a:gd name="connsiteY0" fmla="*/ 321137 h 1045037"/>
                <a:gd name="connsiteX1" fmla="*/ 330796 w 1457127"/>
                <a:gd name="connsiteY1" fmla="*/ 44913 h 1045037"/>
                <a:gd name="connsiteX2" fmla="*/ 1457127 w 1457127"/>
                <a:gd name="connsiteY2" fmla="*/ 1045037 h 1045037"/>
                <a:gd name="connsiteX3" fmla="*/ 394748 w 1457127"/>
                <a:gd name="connsiteY3" fmla="*/ 640225 h 1045037"/>
                <a:gd name="connsiteX4" fmla="*/ 51848 w 1457127"/>
                <a:gd name="connsiteY4" fmla="*/ 321137 h 1045037"/>
                <a:gd name="connsiteX0" fmla="*/ 51848 w 1457127"/>
                <a:gd name="connsiteY0" fmla="*/ 321137 h 1195057"/>
                <a:gd name="connsiteX1" fmla="*/ 330796 w 1457127"/>
                <a:gd name="connsiteY1" fmla="*/ 44913 h 1195057"/>
                <a:gd name="connsiteX2" fmla="*/ 1457127 w 1457127"/>
                <a:gd name="connsiteY2" fmla="*/ 1045037 h 1195057"/>
                <a:gd name="connsiteX3" fmla="*/ 1063879 w 1457127"/>
                <a:gd name="connsiteY3" fmla="*/ 1195057 h 1195057"/>
                <a:gd name="connsiteX4" fmla="*/ 51848 w 1457127"/>
                <a:gd name="connsiteY4" fmla="*/ 321137 h 1195057"/>
                <a:gd name="connsiteX0" fmla="*/ 51848 w 1537748"/>
                <a:gd name="connsiteY0" fmla="*/ 321137 h 1968963"/>
                <a:gd name="connsiteX1" fmla="*/ 330796 w 1537748"/>
                <a:gd name="connsiteY1" fmla="*/ 44913 h 1968963"/>
                <a:gd name="connsiteX2" fmla="*/ 1457127 w 1537748"/>
                <a:gd name="connsiteY2" fmla="*/ 1045037 h 1968963"/>
                <a:gd name="connsiteX3" fmla="*/ 1537748 w 1537748"/>
                <a:gd name="connsiteY3" fmla="*/ 1968963 h 1968963"/>
                <a:gd name="connsiteX4" fmla="*/ 51848 w 1537748"/>
                <a:gd name="connsiteY4" fmla="*/ 321137 h 1968963"/>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51848 w 1499648"/>
                <a:gd name="connsiteY4"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464145 w 1499648"/>
                <a:gd name="connsiteY4" fmla="*/ 835488 h 1992775"/>
                <a:gd name="connsiteX5" fmla="*/ 51848 w 1499648"/>
                <a:gd name="connsiteY5"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523677 w 1499648"/>
                <a:gd name="connsiteY4" fmla="*/ 778338 h 1992775"/>
                <a:gd name="connsiteX5" fmla="*/ 51848 w 1499648"/>
                <a:gd name="connsiteY5"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523677 w 1499648"/>
                <a:gd name="connsiteY4" fmla="*/ 778338 h 1992775"/>
                <a:gd name="connsiteX5" fmla="*/ 51848 w 1499648"/>
                <a:gd name="connsiteY5"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523677 w 1499648"/>
                <a:gd name="connsiteY4" fmla="*/ 778338 h 1992775"/>
                <a:gd name="connsiteX5" fmla="*/ 51848 w 1499648"/>
                <a:gd name="connsiteY5" fmla="*/ 321137 h 1992775"/>
                <a:gd name="connsiteX0" fmla="*/ 51848 w 1499648"/>
                <a:gd name="connsiteY0" fmla="*/ 321137 h 2013066"/>
                <a:gd name="connsiteX1" fmla="*/ 330796 w 1499648"/>
                <a:gd name="connsiteY1" fmla="*/ 44913 h 2013066"/>
                <a:gd name="connsiteX2" fmla="*/ 1457127 w 1499648"/>
                <a:gd name="connsiteY2" fmla="*/ 1045037 h 2013066"/>
                <a:gd name="connsiteX3" fmla="*/ 1499648 w 1499648"/>
                <a:gd name="connsiteY3" fmla="*/ 1992775 h 2013066"/>
                <a:gd name="connsiteX4" fmla="*/ 1149945 w 1499648"/>
                <a:gd name="connsiteY4" fmla="*/ 1621301 h 2013066"/>
                <a:gd name="connsiteX5" fmla="*/ 523677 w 1499648"/>
                <a:gd name="connsiteY5" fmla="*/ 778338 h 2013066"/>
                <a:gd name="connsiteX6" fmla="*/ 51848 w 1499648"/>
                <a:gd name="connsiteY6" fmla="*/ 321137 h 2013066"/>
                <a:gd name="connsiteX0" fmla="*/ 51848 w 1499648"/>
                <a:gd name="connsiteY0" fmla="*/ 321137 h 2011202"/>
                <a:gd name="connsiteX1" fmla="*/ 330796 w 1499648"/>
                <a:gd name="connsiteY1" fmla="*/ 44913 h 2011202"/>
                <a:gd name="connsiteX2" fmla="*/ 1457127 w 1499648"/>
                <a:gd name="connsiteY2" fmla="*/ 1045037 h 2011202"/>
                <a:gd name="connsiteX3" fmla="*/ 1499648 w 1499648"/>
                <a:gd name="connsiteY3" fmla="*/ 1992775 h 2011202"/>
                <a:gd name="connsiteX4" fmla="*/ 1197570 w 1499648"/>
                <a:gd name="connsiteY4" fmla="*/ 1585583 h 2011202"/>
                <a:gd name="connsiteX5" fmla="*/ 523677 w 1499648"/>
                <a:gd name="connsiteY5" fmla="*/ 778338 h 2011202"/>
                <a:gd name="connsiteX6" fmla="*/ 51848 w 1499648"/>
                <a:gd name="connsiteY6" fmla="*/ 321137 h 2011202"/>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197570 w 1499648"/>
                <a:gd name="connsiteY4" fmla="*/ 1585583 h 1992775"/>
                <a:gd name="connsiteX5" fmla="*/ 523677 w 1499648"/>
                <a:gd name="connsiteY5" fmla="*/ 778338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202333 w 1499648"/>
                <a:gd name="connsiteY4" fmla="*/ 1578439 h 1992775"/>
                <a:gd name="connsiteX5" fmla="*/ 523677 w 1499648"/>
                <a:gd name="connsiteY5" fmla="*/ 778338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202333 w 1499648"/>
                <a:gd name="connsiteY4" fmla="*/ 1578439 h 1992775"/>
                <a:gd name="connsiteX5" fmla="*/ 523677 w 1499648"/>
                <a:gd name="connsiteY5" fmla="*/ 778338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202333 w 1499648"/>
                <a:gd name="connsiteY4" fmla="*/ 1578439 h 1992775"/>
                <a:gd name="connsiteX5" fmla="*/ 523677 w 1499648"/>
                <a:gd name="connsiteY5" fmla="*/ 778338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202333 w 1499648"/>
                <a:gd name="connsiteY4" fmla="*/ 1578439 h 1992775"/>
                <a:gd name="connsiteX5" fmla="*/ 507009 w 1499648"/>
                <a:gd name="connsiteY5" fmla="*/ 792625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202333 w 1499648"/>
                <a:gd name="connsiteY4" fmla="*/ 1578439 h 1992775"/>
                <a:gd name="connsiteX5" fmla="*/ 507009 w 1499648"/>
                <a:gd name="connsiteY5" fmla="*/ 792625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202333 w 1499648"/>
                <a:gd name="connsiteY4" fmla="*/ 1578439 h 1992775"/>
                <a:gd name="connsiteX5" fmla="*/ 507009 w 1499648"/>
                <a:gd name="connsiteY5" fmla="*/ 792625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202333 w 1499648"/>
                <a:gd name="connsiteY4" fmla="*/ 1578439 h 1992775"/>
                <a:gd name="connsiteX5" fmla="*/ 507009 w 1499648"/>
                <a:gd name="connsiteY5" fmla="*/ 792625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73795 w 1499648"/>
                <a:gd name="connsiteY3" fmla="*/ 1485569 h 1992775"/>
                <a:gd name="connsiteX4" fmla="*/ 1499648 w 1499648"/>
                <a:gd name="connsiteY4" fmla="*/ 1992775 h 1992775"/>
                <a:gd name="connsiteX5" fmla="*/ 1202333 w 1499648"/>
                <a:gd name="connsiteY5" fmla="*/ 1578439 h 1992775"/>
                <a:gd name="connsiteX6" fmla="*/ 507009 w 1499648"/>
                <a:gd name="connsiteY6" fmla="*/ 792625 h 1992775"/>
                <a:gd name="connsiteX7" fmla="*/ 51848 w 1499648"/>
                <a:gd name="connsiteY7" fmla="*/ 321137 h 1992775"/>
                <a:gd name="connsiteX0" fmla="*/ 51848 w 1757163"/>
                <a:gd name="connsiteY0" fmla="*/ 321137 h 1992775"/>
                <a:gd name="connsiteX1" fmla="*/ 330796 w 1757163"/>
                <a:gd name="connsiteY1" fmla="*/ 44913 h 1992775"/>
                <a:gd name="connsiteX2" fmla="*/ 1457127 w 1757163"/>
                <a:gd name="connsiteY2" fmla="*/ 1045037 h 1992775"/>
                <a:gd name="connsiteX3" fmla="*/ 1757163 w 1757163"/>
                <a:gd name="connsiteY3" fmla="*/ 1604632 h 1992775"/>
                <a:gd name="connsiteX4" fmla="*/ 1499648 w 1757163"/>
                <a:gd name="connsiteY4" fmla="*/ 1992775 h 1992775"/>
                <a:gd name="connsiteX5" fmla="*/ 1202333 w 1757163"/>
                <a:gd name="connsiteY5" fmla="*/ 1578439 h 1992775"/>
                <a:gd name="connsiteX6" fmla="*/ 507009 w 1757163"/>
                <a:gd name="connsiteY6" fmla="*/ 792625 h 1992775"/>
                <a:gd name="connsiteX7" fmla="*/ 51848 w 1757163"/>
                <a:gd name="connsiteY7" fmla="*/ 321137 h 1992775"/>
                <a:gd name="connsiteX0" fmla="*/ 51848 w 1761926"/>
                <a:gd name="connsiteY0" fmla="*/ 321137 h 1992775"/>
                <a:gd name="connsiteX1" fmla="*/ 330796 w 1761926"/>
                <a:gd name="connsiteY1" fmla="*/ 44913 h 1992775"/>
                <a:gd name="connsiteX2" fmla="*/ 1457127 w 1761926"/>
                <a:gd name="connsiteY2" fmla="*/ 1045037 h 1992775"/>
                <a:gd name="connsiteX3" fmla="*/ 1761926 w 1761926"/>
                <a:gd name="connsiteY3" fmla="*/ 1599870 h 1992775"/>
                <a:gd name="connsiteX4" fmla="*/ 1499648 w 1761926"/>
                <a:gd name="connsiteY4" fmla="*/ 1992775 h 1992775"/>
                <a:gd name="connsiteX5" fmla="*/ 1202333 w 1761926"/>
                <a:gd name="connsiteY5" fmla="*/ 1578439 h 1992775"/>
                <a:gd name="connsiteX6" fmla="*/ 507009 w 1761926"/>
                <a:gd name="connsiteY6" fmla="*/ 792625 h 1992775"/>
                <a:gd name="connsiteX7" fmla="*/ 51848 w 1761926"/>
                <a:gd name="connsiteY7" fmla="*/ 321137 h 1992775"/>
                <a:gd name="connsiteX0" fmla="*/ 51848 w 1772301"/>
                <a:gd name="connsiteY0" fmla="*/ 321137 h 1992775"/>
                <a:gd name="connsiteX1" fmla="*/ 330796 w 1772301"/>
                <a:gd name="connsiteY1" fmla="*/ 44913 h 1992775"/>
                <a:gd name="connsiteX2" fmla="*/ 1457127 w 1772301"/>
                <a:gd name="connsiteY2" fmla="*/ 1045037 h 1992775"/>
                <a:gd name="connsiteX3" fmla="*/ 1761926 w 1772301"/>
                <a:gd name="connsiteY3" fmla="*/ 1599870 h 1992775"/>
                <a:gd name="connsiteX4" fmla="*/ 1499648 w 1772301"/>
                <a:gd name="connsiteY4" fmla="*/ 1992775 h 1992775"/>
                <a:gd name="connsiteX5" fmla="*/ 1202333 w 1772301"/>
                <a:gd name="connsiteY5" fmla="*/ 1578439 h 1992775"/>
                <a:gd name="connsiteX6" fmla="*/ 507009 w 1772301"/>
                <a:gd name="connsiteY6" fmla="*/ 792625 h 1992775"/>
                <a:gd name="connsiteX7" fmla="*/ 51848 w 1772301"/>
                <a:gd name="connsiteY7" fmla="*/ 321137 h 1992775"/>
                <a:gd name="connsiteX0" fmla="*/ 51848 w 1771810"/>
                <a:gd name="connsiteY0" fmla="*/ 321137 h 1978488"/>
                <a:gd name="connsiteX1" fmla="*/ 330796 w 1771810"/>
                <a:gd name="connsiteY1" fmla="*/ 44913 h 1978488"/>
                <a:gd name="connsiteX2" fmla="*/ 1457127 w 1771810"/>
                <a:gd name="connsiteY2" fmla="*/ 1045037 h 1978488"/>
                <a:gd name="connsiteX3" fmla="*/ 1761926 w 1771810"/>
                <a:gd name="connsiteY3" fmla="*/ 1599870 h 1978488"/>
                <a:gd name="connsiteX4" fmla="*/ 1485361 w 1771810"/>
                <a:gd name="connsiteY4" fmla="*/ 1978488 h 1978488"/>
                <a:gd name="connsiteX5" fmla="*/ 1202333 w 1771810"/>
                <a:gd name="connsiteY5" fmla="*/ 1578439 h 1978488"/>
                <a:gd name="connsiteX6" fmla="*/ 507009 w 1771810"/>
                <a:gd name="connsiteY6" fmla="*/ 792625 h 1978488"/>
                <a:gd name="connsiteX7" fmla="*/ 51848 w 1771810"/>
                <a:gd name="connsiteY7" fmla="*/ 321137 h 1978488"/>
                <a:gd name="connsiteX0" fmla="*/ 51848 w 1825393"/>
                <a:gd name="connsiteY0" fmla="*/ 321137 h 2062654"/>
                <a:gd name="connsiteX1" fmla="*/ 330796 w 1825393"/>
                <a:gd name="connsiteY1" fmla="*/ 44913 h 2062654"/>
                <a:gd name="connsiteX2" fmla="*/ 1457127 w 1825393"/>
                <a:gd name="connsiteY2" fmla="*/ 1045037 h 2062654"/>
                <a:gd name="connsiteX3" fmla="*/ 1761926 w 1825393"/>
                <a:gd name="connsiteY3" fmla="*/ 1599870 h 2062654"/>
                <a:gd name="connsiteX4" fmla="*/ 1485361 w 1825393"/>
                <a:gd name="connsiteY4" fmla="*/ 1978488 h 2062654"/>
                <a:gd name="connsiteX5" fmla="*/ 1202333 w 1825393"/>
                <a:gd name="connsiteY5" fmla="*/ 1578439 h 2062654"/>
                <a:gd name="connsiteX6" fmla="*/ 507009 w 1825393"/>
                <a:gd name="connsiteY6" fmla="*/ 792625 h 2062654"/>
                <a:gd name="connsiteX7" fmla="*/ 51848 w 1825393"/>
                <a:gd name="connsiteY7" fmla="*/ 321137 h 2062654"/>
                <a:gd name="connsiteX0" fmla="*/ 51848 w 1818293"/>
                <a:gd name="connsiteY0" fmla="*/ 321137 h 2070732"/>
                <a:gd name="connsiteX1" fmla="*/ 330796 w 1818293"/>
                <a:gd name="connsiteY1" fmla="*/ 44913 h 2070732"/>
                <a:gd name="connsiteX2" fmla="*/ 1457127 w 1818293"/>
                <a:gd name="connsiteY2" fmla="*/ 1045037 h 2070732"/>
                <a:gd name="connsiteX3" fmla="*/ 1761926 w 1818293"/>
                <a:gd name="connsiteY3" fmla="*/ 1599870 h 2070732"/>
                <a:gd name="connsiteX4" fmla="*/ 1485361 w 1818293"/>
                <a:gd name="connsiteY4" fmla="*/ 1978488 h 2070732"/>
                <a:gd name="connsiteX5" fmla="*/ 1202333 w 1818293"/>
                <a:gd name="connsiteY5" fmla="*/ 1578439 h 2070732"/>
                <a:gd name="connsiteX6" fmla="*/ 507009 w 1818293"/>
                <a:gd name="connsiteY6" fmla="*/ 792625 h 2070732"/>
                <a:gd name="connsiteX7" fmla="*/ 51848 w 1818293"/>
                <a:gd name="connsiteY7" fmla="*/ 321137 h 2070732"/>
                <a:gd name="connsiteX0" fmla="*/ 51848 w 1818293"/>
                <a:gd name="connsiteY0" fmla="*/ 321137 h 2070732"/>
                <a:gd name="connsiteX1" fmla="*/ 330796 w 1818293"/>
                <a:gd name="connsiteY1" fmla="*/ 44913 h 2070732"/>
                <a:gd name="connsiteX2" fmla="*/ 1457127 w 1818293"/>
                <a:gd name="connsiteY2" fmla="*/ 1045037 h 2070732"/>
                <a:gd name="connsiteX3" fmla="*/ 1761926 w 1818293"/>
                <a:gd name="connsiteY3" fmla="*/ 1599870 h 2070732"/>
                <a:gd name="connsiteX4" fmla="*/ 1485361 w 1818293"/>
                <a:gd name="connsiteY4" fmla="*/ 1978488 h 2070732"/>
                <a:gd name="connsiteX5" fmla="*/ 1202333 w 1818293"/>
                <a:gd name="connsiteY5" fmla="*/ 1578439 h 2070732"/>
                <a:gd name="connsiteX6" fmla="*/ 507009 w 1818293"/>
                <a:gd name="connsiteY6" fmla="*/ 792625 h 2070732"/>
                <a:gd name="connsiteX7" fmla="*/ 51848 w 1818293"/>
                <a:gd name="connsiteY7" fmla="*/ 321137 h 2070732"/>
                <a:gd name="connsiteX0" fmla="*/ 51848 w 1819998"/>
                <a:gd name="connsiteY0" fmla="*/ 321137 h 2066752"/>
                <a:gd name="connsiteX1" fmla="*/ 330796 w 1819998"/>
                <a:gd name="connsiteY1" fmla="*/ 44913 h 2066752"/>
                <a:gd name="connsiteX2" fmla="*/ 1457127 w 1819998"/>
                <a:gd name="connsiteY2" fmla="*/ 1045037 h 2066752"/>
                <a:gd name="connsiteX3" fmla="*/ 1761926 w 1819998"/>
                <a:gd name="connsiteY3" fmla="*/ 1599870 h 2066752"/>
                <a:gd name="connsiteX4" fmla="*/ 1490123 w 1819998"/>
                <a:gd name="connsiteY4" fmla="*/ 1973726 h 2066752"/>
                <a:gd name="connsiteX5" fmla="*/ 1202333 w 1819998"/>
                <a:gd name="connsiteY5" fmla="*/ 1578439 h 2066752"/>
                <a:gd name="connsiteX6" fmla="*/ 507009 w 1819998"/>
                <a:gd name="connsiteY6" fmla="*/ 792625 h 2066752"/>
                <a:gd name="connsiteX7" fmla="*/ 51848 w 1819998"/>
                <a:gd name="connsiteY7" fmla="*/ 321137 h 2066752"/>
                <a:gd name="connsiteX0" fmla="*/ 51848 w 1819998"/>
                <a:gd name="connsiteY0" fmla="*/ 321137 h 2066752"/>
                <a:gd name="connsiteX1" fmla="*/ 330796 w 1819998"/>
                <a:gd name="connsiteY1" fmla="*/ 44913 h 2066752"/>
                <a:gd name="connsiteX2" fmla="*/ 1457127 w 1819998"/>
                <a:gd name="connsiteY2" fmla="*/ 1045037 h 2066752"/>
                <a:gd name="connsiteX3" fmla="*/ 1761926 w 1819998"/>
                <a:gd name="connsiteY3" fmla="*/ 1599870 h 2066752"/>
                <a:gd name="connsiteX4" fmla="*/ 1490123 w 1819998"/>
                <a:gd name="connsiteY4" fmla="*/ 1973726 h 2066752"/>
                <a:gd name="connsiteX5" fmla="*/ 1202333 w 1819998"/>
                <a:gd name="connsiteY5" fmla="*/ 1578439 h 2066752"/>
                <a:gd name="connsiteX6" fmla="*/ 507009 w 1819998"/>
                <a:gd name="connsiteY6" fmla="*/ 792625 h 2066752"/>
                <a:gd name="connsiteX7" fmla="*/ 51848 w 1819998"/>
                <a:gd name="connsiteY7" fmla="*/ 321137 h 2066752"/>
                <a:gd name="connsiteX0" fmla="*/ 51848 w 1862368"/>
                <a:gd name="connsiteY0" fmla="*/ 321137 h 2059769"/>
                <a:gd name="connsiteX1" fmla="*/ 330796 w 1862368"/>
                <a:gd name="connsiteY1" fmla="*/ 44913 h 2059769"/>
                <a:gd name="connsiteX2" fmla="*/ 1457127 w 1862368"/>
                <a:gd name="connsiteY2" fmla="*/ 1045037 h 2059769"/>
                <a:gd name="connsiteX3" fmla="*/ 1761926 w 1862368"/>
                <a:gd name="connsiteY3" fmla="*/ 1599870 h 2059769"/>
                <a:gd name="connsiteX4" fmla="*/ 1490123 w 1862368"/>
                <a:gd name="connsiteY4" fmla="*/ 1973726 h 2059769"/>
                <a:gd name="connsiteX5" fmla="*/ 1202333 w 1862368"/>
                <a:gd name="connsiteY5" fmla="*/ 1578439 h 2059769"/>
                <a:gd name="connsiteX6" fmla="*/ 507009 w 1862368"/>
                <a:gd name="connsiteY6" fmla="*/ 792625 h 2059769"/>
                <a:gd name="connsiteX7" fmla="*/ 51848 w 1862368"/>
                <a:gd name="connsiteY7" fmla="*/ 321137 h 2059769"/>
                <a:gd name="connsiteX0" fmla="*/ 51848 w 1864451"/>
                <a:gd name="connsiteY0" fmla="*/ 321137 h 2057027"/>
                <a:gd name="connsiteX1" fmla="*/ 330796 w 1864451"/>
                <a:gd name="connsiteY1" fmla="*/ 44913 h 2057027"/>
                <a:gd name="connsiteX2" fmla="*/ 1457127 w 1864451"/>
                <a:gd name="connsiteY2" fmla="*/ 1045037 h 2057027"/>
                <a:gd name="connsiteX3" fmla="*/ 1761926 w 1864451"/>
                <a:gd name="connsiteY3" fmla="*/ 1599870 h 2057027"/>
                <a:gd name="connsiteX4" fmla="*/ 1490123 w 1864451"/>
                <a:gd name="connsiteY4" fmla="*/ 1973726 h 2057027"/>
                <a:gd name="connsiteX5" fmla="*/ 1202333 w 1864451"/>
                <a:gd name="connsiteY5" fmla="*/ 1578439 h 2057027"/>
                <a:gd name="connsiteX6" fmla="*/ 507009 w 1864451"/>
                <a:gd name="connsiteY6" fmla="*/ 792625 h 2057027"/>
                <a:gd name="connsiteX7" fmla="*/ 51848 w 1864451"/>
                <a:gd name="connsiteY7" fmla="*/ 321137 h 2057027"/>
                <a:gd name="connsiteX0" fmla="*/ 51848 w 1847751"/>
                <a:gd name="connsiteY0" fmla="*/ 321137 h 2075784"/>
                <a:gd name="connsiteX1" fmla="*/ 330796 w 1847751"/>
                <a:gd name="connsiteY1" fmla="*/ 44913 h 2075784"/>
                <a:gd name="connsiteX2" fmla="*/ 1457127 w 1847751"/>
                <a:gd name="connsiteY2" fmla="*/ 1045037 h 2075784"/>
                <a:gd name="connsiteX3" fmla="*/ 1761926 w 1847751"/>
                <a:gd name="connsiteY3" fmla="*/ 1599870 h 2075784"/>
                <a:gd name="connsiteX4" fmla="*/ 1490123 w 1847751"/>
                <a:gd name="connsiteY4" fmla="*/ 1973726 h 2075784"/>
                <a:gd name="connsiteX5" fmla="*/ 1202333 w 1847751"/>
                <a:gd name="connsiteY5" fmla="*/ 1578439 h 2075784"/>
                <a:gd name="connsiteX6" fmla="*/ 507009 w 1847751"/>
                <a:gd name="connsiteY6" fmla="*/ 792625 h 2075784"/>
                <a:gd name="connsiteX7" fmla="*/ 51848 w 1847751"/>
                <a:gd name="connsiteY7" fmla="*/ 321137 h 2075784"/>
                <a:gd name="connsiteX0" fmla="*/ 51848 w 1847207"/>
                <a:gd name="connsiteY0" fmla="*/ 321137 h 2085765"/>
                <a:gd name="connsiteX1" fmla="*/ 330796 w 1847207"/>
                <a:gd name="connsiteY1" fmla="*/ 44913 h 2085765"/>
                <a:gd name="connsiteX2" fmla="*/ 1457127 w 1847207"/>
                <a:gd name="connsiteY2" fmla="*/ 1045037 h 2085765"/>
                <a:gd name="connsiteX3" fmla="*/ 1761926 w 1847207"/>
                <a:gd name="connsiteY3" fmla="*/ 1599870 h 2085765"/>
                <a:gd name="connsiteX4" fmla="*/ 1490123 w 1847207"/>
                <a:gd name="connsiteY4" fmla="*/ 1973726 h 2085765"/>
                <a:gd name="connsiteX5" fmla="*/ 1202333 w 1847207"/>
                <a:gd name="connsiteY5" fmla="*/ 1578439 h 2085765"/>
                <a:gd name="connsiteX6" fmla="*/ 507009 w 1847207"/>
                <a:gd name="connsiteY6" fmla="*/ 792625 h 2085765"/>
                <a:gd name="connsiteX7" fmla="*/ 51848 w 1847207"/>
                <a:gd name="connsiteY7" fmla="*/ 321137 h 2085765"/>
                <a:gd name="connsiteX0" fmla="*/ 51848 w 1862021"/>
                <a:gd name="connsiteY0" fmla="*/ 321137 h 2091956"/>
                <a:gd name="connsiteX1" fmla="*/ 330796 w 1862021"/>
                <a:gd name="connsiteY1" fmla="*/ 44913 h 2091956"/>
                <a:gd name="connsiteX2" fmla="*/ 1457127 w 1862021"/>
                <a:gd name="connsiteY2" fmla="*/ 1045037 h 2091956"/>
                <a:gd name="connsiteX3" fmla="*/ 1761926 w 1862021"/>
                <a:gd name="connsiteY3" fmla="*/ 1599870 h 2091956"/>
                <a:gd name="connsiteX4" fmla="*/ 1490123 w 1862021"/>
                <a:gd name="connsiteY4" fmla="*/ 1973726 h 2091956"/>
                <a:gd name="connsiteX5" fmla="*/ 1202333 w 1862021"/>
                <a:gd name="connsiteY5" fmla="*/ 1578439 h 2091956"/>
                <a:gd name="connsiteX6" fmla="*/ 507009 w 1862021"/>
                <a:gd name="connsiteY6" fmla="*/ 792625 h 2091956"/>
                <a:gd name="connsiteX7" fmla="*/ 51848 w 1862021"/>
                <a:gd name="connsiteY7" fmla="*/ 321137 h 2091956"/>
                <a:gd name="connsiteX0" fmla="*/ 51848 w 1862021"/>
                <a:gd name="connsiteY0" fmla="*/ 321137 h 2091956"/>
                <a:gd name="connsiteX1" fmla="*/ 330796 w 1862021"/>
                <a:gd name="connsiteY1" fmla="*/ 44913 h 2091956"/>
                <a:gd name="connsiteX2" fmla="*/ 1457127 w 1862021"/>
                <a:gd name="connsiteY2" fmla="*/ 1045037 h 2091956"/>
                <a:gd name="connsiteX3" fmla="*/ 1761926 w 1862021"/>
                <a:gd name="connsiteY3" fmla="*/ 1599870 h 2091956"/>
                <a:gd name="connsiteX4" fmla="*/ 1490123 w 1862021"/>
                <a:gd name="connsiteY4" fmla="*/ 1973726 h 2091956"/>
                <a:gd name="connsiteX5" fmla="*/ 1202333 w 1862021"/>
                <a:gd name="connsiteY5" fmla="*/ 1578439 h 2091956"/>
                <a:gd name="connsiteX6" fmla="*/ 507009 w 1862021"/>
                <a:gd name="connsiteY6" fmla="*/ 792625 h 2091956"/>
                <a:gd name="connsiteX7" fmla="*/ 51848 w 1862021"/>
                <a:gd name="connsiteY7" fmla="*/ 321137 h 2091956"/>
                <a:gd name="connsiteX0" fmla="*/ 51848 w 1862021"/>
                <a:gd name="connsiteY0" fmla="*/ 321137 h 2091956"/>
                <a:gd name="connsiteX1" fmla="*/ 330796 w 1862021"/>
                <a:gd name="connsiteY1" fmla="*/ 44913 h 2091956"/>
                <a:gd name="connsiteX2" fmla="*/ 1457127 w 1862021"/>
                <a:gd name="connsiteY2" fmla="*/ 1045037 h 2091956"/>
                <a:gd name="connsiteX3" fmla="*/ 1761926 w 1862021"/>
                <a:gd name="connsiteY3" fmla="*/ 1599870 h 2091956"/>
                <a:gd name="connsiteX4" fmla="*/ 1490123 w 1862021"/>
                <a:gd name="connsiteY4" fmla="*/ 1973726 h 2091956"/>
                <a:gd name="connsiteX5" fmla="*/ 1202333 w 1862021"/>
                <a:gd name="connsiteY5" fmla="*/ 1578439 h 2091956"/>
                <a:gd name="connsiteX6" fmla="*/ 507009 w 1862021"/>
                <a:gd name="connsiteY6" fmla="*/ 792625 h 2091956"/>
                <a:gd name="connsiteX7" fmla="*/ 51848 w 1862021"/>
                <a:gd name="connsiteY7" fmla="*/ 321137 h 2091956"/>
                <a:gd name="connsiteX0" fmla="*/ 51848 w 1862021"/>
                <a:gd name="connsiteY0" fmla="*/ 321137 h 2091956"/>
                <a:gd name="connsiteX1" fmla="*/ 330796 w 1862021"/>
                <a:gd name="connsiteY1" fmla="*/ 44913 h 2091956"/>
                <a:gd name="connsiteX2" fmla="*/ 1761926 w 1862021"/>
                <a:gd name="connsiteY2" fmla="*/ 1599870 h 2091956"/>
                <a:gd name="connsiteX3" fmla="*/ 1490123 w 1862021"/>
                <a:gd name="connsiteY3" fmla="*/ 1973726 h 2091956"/>
                <a:gd name="connsiteX4" fmla="*/ 1202333 w 1862021"/>
                <a:gd name="connsiteY4" fmla="*/ 1578439 h 2091956"/>
                <a:gd name="connsiteX5" fmla="*/ 507009 w 1862021"/>
                <a:gd name="connsiteY5" fmla="*/ 792625 h 2091956"/>
                <a:gd name="connsiteX6" fmla="*/ 51848 w 1862021"/>
                <a:gd name="connsiteY6" fmla="*/ 321137 h 2091956"/>
                <a:gd name="connsiteX0" fmla="*/ 51848 w 1862021"/>
                <a:gd name="connsiteY0" fmla="*/ 321137 h 2091956"/>
                <a:gd name="connsiteX1" fmla="*/ 330796 w 1862021"/>
                <a:gd name="connsiteY1" fmla="*/ 44913 h 2091956"/>
                <a:gd name="connsiteX2" fmla="*/ 1761926 w 1862021"/>
                <a:gd name="connsiteY2" fmla="*/ 1599870 h 2091956"/>
                <a:gd name="connsiteX3" fmla="*/ 1490123 w 1862021"/>
                <a:gd name="connsiteY3" fmla="*/ 1973726 h 2091956"/>
                <a:gd name="connsiteX4" fmla="*/ 1202333 w 1862021"/>
                <a:gd name="connsiteY4" fmla="*/ 1578439 h 2091956"/>
                <a:gd name="connsiteX5" fmla="*/ 507009 w 1862021"/>
                <a:gd name="connsiteY5" fmla="*/ 792625 h 2091956"/>
                <a:gd name="connsiteX6" fmla="*/ 51848 w 1862021"/>
                <a:gd name="connsiteY6" fmla="*/ 321137 h 2091956"/>
                <a:gd name="connsiteX0" fmla="*/ 51848 w 1862021"/>
                <a:gd name="connsiteY0" fmla="*/ 321137 h 2091956"/>
                <a:gd name="connsiteX1" fmla="*/ 330796 w 1862021"/>
                <a:gd name="connsiteY1" fmla="*/ 44913 h 2091956"/>
                <a:gd name="connsiteX2" fmla="*/ 1761926 w 1862021"/>
                <a:gd name="connsiteY2" fmla="*/ 1599870 h 2091956"/>
                <a:gd name="connsiteX3" fmla="*/ 1490123 w 1862021"/>
                <a:gd name="connsiteY3" fmla="*/ 1973726 h 2091956"/>
                <a:gd name="connsiteX4" fmla="*/ 1202333 w 1862021"/>
                <a:gd name="connsiteY4" fmla="*/ 1578439 h 2091956"/>
                <a:gd name="connsiteX5" fmla="*/ 507009 w 1862021"/>
                <a:gd name="connsiteY5" fmla="*/ 792625 h 2091956"/>
                <a:gd name="connsiteX6" fmla="*/ 51848 w 1862021"/>
                <a:gd name="connsiteY6" fmla="*/ 321137 h 2091956"/>
                <a:gd name="connsiteX0" fmla="*/ 51848 w 1862021"/>
                <a:gd name="connsiteY0" fmla="*/ 321137 h 2091956"/>
                <a:gd name="connsiteX1" fmla="*/ 330796 w 1862021"/>
                <a:gd name="connsiteY1" fmla="*/ 44913 h 2091956"/>
                <a:gd name="connsiteX2" fmla="*/ 1761926 w 1862021"/>
                <a:gd name="connsiteY2" fmla="*/ 1599870 h 2091956"/>
                <a:gd name="connsiteX3" fmla="*/ 1490123 w 1862021"/>
                <a:gd name="connsiteY3" fmla="*/ 1973726 h 2091956"/>
                <a:gd name="connsiteX4" fmla="*/ 1202333 w 1862021"/>
                <a:gd name="connsiteY4" fmla="*/ 1578439 h 2091956"/>
                <a:gd name="connsiteX5" fmla="*/ 507009 w 1862021"/>
                <a:gd name="connsiteY5" fmla="*/ 792625 h 2091956"/>
                <a:gd name="connsiteX6" fmla="*/ 51848 w 1862021"/>
                <a:gd name="connsiteY6" fmla="*/ 321137 h 2091956"/>
                <a:gd name="connsiteX0" fmla="*/ 51848 w 1862021"/>
                <a:gd name="connsiteY0" fmla="*/ 321137 h 2091956"/>
                <a:gd name="connsiteX1" fmla="*/ 330796 w 1862021"/>
                <a:gd name="connsiteY1" fmla="*/ 44913 h 2091956"/>
                <a:gd name="connsiteX2" fmla="*/ 1761926 w 1862021"/>
                <a:gd name="connsiteY2" fmla="*/ 1599870 h 2091956"/>
                <a:gd name="connsiteX3" fmla="*/ 1490123 w 1862021"/>
                <a:gd name="connsiteY3" fmla="*/ 1973726 h 2091956"/>
                <a:gd name="connsiteX4" fmla="*/ 1202333 w 1862021"/>
                <a:gd name="connsiteY4" fmla="*/ 1578439 h 2091956"/>
                <a:gd name="connsiteX5" fmla="*/ 507009 w 1862021"/>
                <a:gd name="connsiteY5" fmla="*/ 792625 h 2091956"/>
                <a:gd name="connsiteX6" fmla="*/ 51848 w 1862021"/>
                <a:gd name="connsiteY6" fmla="*/ 321137 h 2091956"/>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2066 w 1869383"/>
                <a:gd name="connsiteY0" fmla="*/ 327203 h 2098022"/>
                <a:gd name="connsiteX1" fmla="*/ 338158 w 1869383"/>
                <a:gd name="connsiteY1" fmla="*/ 50979 h 2098022"/>
                <a:gd name="connsiteX2" fmla="*/ 1769288 w 1869383"/>
                <a:gd name="connsiteY2" fmla="*/ 1605936 h 2098022"/>
                <a:gd name="connsiteX3" fmla="*/ 1497485 w 1869383"/>
                <a:gd name="connsiteY3" fmla="*/ 1979792 h 2098022"/>
                <a:gd name="connsiteX4" fmla="*/ 1209695 w 1869383"/>
                <a:gd name="connsiteY4" fmla="*/ 1584505 h 2098022"/>
                <a:gd name="connsiteX5" fmla="*/ 514371 w 1869383"/>
                <a:gd name="connsiteY5" fmla="*/ 798691 h 2098022"/>
                <a:gd name="connsiteX6" fmla="*/ 52066 w 1869383"/>
                <a:gd name="connsiteY6" fmla="*/ 327203 h 2098022"/>
                <a:gd name="connsiteX0" fmla="*/ 44136 w 1861453"/>
                <a:gd name="connsiteY0" fmla="*/ 321408 h 2092227"/>
                <a:gd name="connsiteX1" fmla="*/ 330228 w 1861453"/>
                <a:gd name="connsiteY1" fmla="*/ 45184 h 2092227"/>
                <a:gd name="connsiteX2" fmla="*/ 1761358 w 1861453"/>
                <a:gd name="connsiteY2" fmla="*/ 1600141 h 2092227"/>
                <a:gd name="connsiteX3" fmla="*/ 1489555 w 1861453"/>
                <a:gd name="connsiteY3" fmla="*/ 1973997 h 2092227"/>
                <a:gd name="connsiteX4" fmla="*/ 1201765 w 1861453"/>
                <a:gd name="connsiteY4" fmla="*/ 1578710 h 2092227"/>
                <a:gd name="connsiteX5" fmla="*/ 506441 w 1861453"/>
                <a:gd name="connsiteY5" fmla="*/ 792896 h 2092227"/>
                <a:gd name="connsiteX6" fmla="*/ 44136 w 1861453"/>
                <a:gd name="connsiteY6" fmla="*/ 321408 h 2092227"/>
                <a:gd name="connsiteX0" fmla="*/ 46354 w 1863671"/>
                <a:gd name="connsiteY0" fmla="*/ 333235 h 2104054"/>
                <a:gd name="connsiteX1" fmla="*/ 332446 w 1863671"/>
                <a:gd name="connsiteY1" fmla="*/ 57011 h 2104054"/>
                <a:gd name="connsiteX2" fmla="*/ 1763576 w 1863671"/>
                <a:gd name="connsiteY2" fmla="*/ 1611968 h 2104054"/>
                <a:gd name="connsiteX3" fmla="*/ 1491773 w 1863671"/>
                <a:gd name="connsiteY3" fmla="*/ 1985824 h 2104054"/>
                <a:gd name="connsiteX4" fmla="*/ 1203983 w 1863671"/>
                <a:gd name="connsiteY4" fmla="*/ 1590537 h 2104054"/>
                <a:gd name="connsiteX5" fmla="*/ 508659 w 1863671"/>
                <a:gd name="connsiteY5" fmla="*/ 804723 h 2104054"/>
                <a:gd name="connsiteX6" fmla="*/ 46354 w 1863671"/>
                <a:gd name="connsiteY6" fmla="*/ 333235 h 2104054"/>
                <a:gd name="connsiteX0" fmla="*/ 46354 w 1863671"/>
                <a:gd name="connsiteY0" fmla="*/ 333235 h 2104054"/>
                <a:gd name="connsiteX1" fmla="*/ 332446 w 1863671"/>
                <a:gd name="connsiteY1" fmla="*/ 57011 h 2104054"/>
                <a:gd name="connsiteX2" fmla="*/ 1763576 w 1863671"/>
                <a:gd name="connsiteY2" fmla="*/ 1611968 h 2104054"/>
                <a:gd name="connsiteX3" fmla="*/ 1491773 w 1863671"/>
                <a:gd name="connsiteY3" fmla="*/ 1985824 h 2104054"/>
                <a:gd name="connsiteX4" fmla="*/ 1203983 w 1863671"/>
                <a:gd name="connsiteY4" fmla="*/ 1590537 h 2104054"/>
                <a:gd name="connsiteX5" fmla="*/ 363403 w 1863671"/>
                <a:gd name="connsiteY5" fmla="*/ 661848 h 2104054"/>
                <a:gd name="connsiteX6" fmla="*/ 46354 w 1863671"/>
                <a:gd name="connsiteY6" fmla="*/ 333235 h 2104054"/>
                <a:gd name="connsiteX0" fmla="*/ 46354 w 1863671"/>
                <a:gd name="connsiteY0" fmla="*/ 333235 h 2104054"/>
                <a:gd name="connsiteX1" fmla="*/ 332446 w 1863671"/>
                <a:gd name="connsiteY1" fmla="*/ 57011 h 2104054"/>
                <a:gd name="connsiteX2" fmla="*/ 1763576 w 1863671"/>
                <a:gd name="connsiteY2" fmla="*/ 1611968 h 2104054"/>
                <a:gd name="connsiteX3" fmla="*/ 1491773 w 1863671"/>
                <a:gd name="connsiteY3" fmla="*/ 1985824 h 2104054"/>
                <a:gd name="connsiteX4" fmla="*/ 1203983 w 1863671"/>
                <a:gd name="connsiteY4" fmla="*/ 1590537 h 2104054"/>
                <a:gd name="connsiteX5" fmla="*/ 363403 w 1863671"/>
                <a:gd name="connsiteY5" fmla="*/ 661848 h 2104054"/>
                <a:gd name="connsiteX6" fmla="*/ 46354 w 1863671"/>
                <a:gd name="connsiteY6" fmla="*/ 333235 h 2104054"/>
                <a:gd name="connsiteX0" fmla="*/ 46354 w 1863671"/>
                <a:gd name="connsiteY0" fmla="*/ 333235 h 2104054"/>
                <a:gd name="connsiteX1" fmla="*/ 332446 w 1863671"/>
                <a:gd name="connsiteY1" fmla="*/ 57011 h 2104054"/>
                <a:gd name="connsiteX2" fmla="*/ 1763576 w 1863671"/>
                <a:gd name="connsiteY2" fmla="*/ 1611968 h 2104054"/>
                <a:gd name="connsiteX3" fmla="*/ 1491773 w 1863671"/>
                <a:gd name="connsiteY3" fmla="*/ 1985824 h 2104054"/>
                <a:gd name="connsiteX4" fmla="*/ 1203983 w 1863671"/>
                <a:gd name="connsiteY4" fmla="*/ 1590537 h 2104054"/>
                <a:gd name="connsiteX5" fmla="*/ 363403 w 1863671"/>
                <a:gd name="connsiteY5" fmla="*/ 661848 h 2104054"/>
                <a:gd name="connsiteX6" fmla="*/ 46354 w 1863671"/>
                <a:gd name="connsiteY6" fmla="*/ 333235 h 2104054"/>
                <a:gd name="connsiteX0" fmla="*/ 46354 w 1863671"/>
                <a:gd name="connsiteY0" fmla="*/ 333235 h 2104054"/>
                <a:gd name="connsiteX1" fmla="*/ 332446 w 1863671"/>
                <a:gd name="connsiteY1" fmla="*/ 57011 h 2104054"/>
                <a:gd name="connsiteX2" fmla="*/ 1763576 w 1863671"/>
                <a:gd name="connsiteY2" fmla="*/ 1611968 h 2104054"/>
                <a:gd name="connsiteX3" fmla="*/ 1491773 w 1863671"/>
                <a:gd name="connsiteY3" fmla="*/ 1985824 h 2104054"/>
                <a:gd name="connsiteX4" fmla="*/ 1203983 w 1863671"/>
                <a:gd name="connsiteY4" fmla="*/ 1590537 h 2104054"/>
                <a:gd name="connsiteX5" fmla="*/ 363403 w 1863671"/>
                <a:gd name="connsiteY5" fmla="*/ 647561 h 2104054"/>
                <a:gd name="connsiteX6" fmla="*/ 46354 w 1863671"/>
                <a:gd name="connsiteY6" fmla="*/ 333235 h 2104054"/>
                <a:gd name="connsiteX0" fmla="*/ 46354 w 1863671"/>
                <a:gd name="connsiteY0" fmla="*/ 333235 h 2104054"/>
                <a:gd name="connsiteX1" fmla="*/ 332446 w 1863671"/>
                <a:gd name="connsiteY1" fmla="*/ 57011 h 2104054"/>
                <a:gd name="connsiteX2" fmla="*/ 1763576 w 1863671"/>
                <a:gd name="connsiteY2" fmla="*/ 1611968 h 2104054"/>
                <a:gd name="connsiteX3" fmla="*/ 1491773 w 1863671"/>
                <a:gd name="connsiteY3" fmla="*/ 1985824 h 2104054"/>
                <a:gd name="connsiteX4" fmla="*/ 1203983 w 1863671"/>
                <a:gd name="connsiteY4" fmla="*/ 1590537 h 2104054"/>
                <a:gd name="connsiteX5" fmla="*/ 682487 w 1863671"/>
                <a:gd name="connsiteY5" fmla="*/ 1014273 h 2104054"/>
                <a:gd name="connsiteX6" fmla="*/ 363403 w 1863671"/>
                <a:gd name="connsiteY6" fmla="*/ 647561 h 2104054"/>
                <a:gd name="connsiteX7" fmla="*/ 46354 w 1863671"/>
                <a:gd name="connsiteY7" fmla="*/ 333235 h 2104054"/>
                <a:gd name="connsiteX0" fmla="*/ 172652 w 1989969"/>
                <a:gd name="connsiteY0" fmla="*/ 333235 h 2104054"/>
                <a:gd name="connsiteX1" fmla="*/ 458744 w 1989969"/>
                <a:gd name="connsiteY1" fmla="*/ 57011 h 2104054"/>
                <a:gd name="connsiteX2" fmla="*/ 1889874 w 1989969"/>
                <a:gd name="connsiteY2" fmla="*/ 1611968 h 2104054"/>
                <a:gd name="connsiteX3" fmla="*/ 1618071 w 1989969"/>
                <a:gd name="connsiteY3" fmla="*/ 1985824 h 2104054"/>
                <a:gd name="connsiteX4" fmla="*/ 1330281 w 1989969"/>
                <a:gd name="connsiteY4" fmla="*/ 1590537 h 2104054"/>
                <a:gd name="connsiteX5" fmla="*/ 18210 w 1989969"/>
                <a:gd name="connsiteY5" fmla="*/ 578504 h 2104054"/>
                <a:gd name="connsiteX6" fmla="*/ 489701 w 1989969"/>
                <a:gd name="connsiteY6" fmla="*/ 647561 h 2104054"/>
                <a:gd name="connsiteX7" fmla="*/ 172652 w 1989969"/>
                <a:gd name="connsiteY7" fmla="*/ 333235 h 2104054"/>
                <a:gd name="connsiteX0" fmla="*/ 154442 w 1971759"/>
                <a:gd name="connsiteY0" fmla="*/ 333235 h 2104054"/>
                <a:gd name="connsiteX1" fmla="*/ 440534 w 1971759"/>
                <a:gd name="connsiteY1" fmla="*/ 57011 h 2104054"/>
                <a:gd name="connsiteX2" fmla="*/ 1871664 w 1971759"/>
                <a:gd name="connsiteY2" fmla="*/ 1611968 h 2104054"/>
                <a:gd name="connsiteX3" fmla="*/ 1599861 w 1971759"/>
                <a:gd name="connsiteY3" fmla="*/ 1985824 h 2104054"/>
                <a:gd name="connsiteX4" fmla="*/ 1312071 w 1971759"/>
                <a:gd name="connsiteY4" fmla="*/ 1590537 h 2104054"/>
                <a:gd name="connsiteX5" fmla="*/ 0 w 1971759"/>
                <a:gd name="connsiteY5" fmla="*/ 578504 h 2104054"/>
                <a:gd name="connsiteX6" fmla="*/ 471491 w 1971759"/>
                <a:gd name="connsiteY6" fmla="*/ 647561 h 2104054"/>
                <a:gd name="connsiteX7" fmla="*/ 154442 w 1971759"/>
                <a:gd name="connsiteY7" fmla="*/ 333235 h 2104054"/>
                <a:gd name="connsiteX0" fmla="*/ 154442 w 1971759"/>
                <a:gd name="connsiteY0" fmla="*/ 333235 h 2104054"/>
                <a:gd name="connsiteX1" fmla="*/ 440534 w 1971759"/>
                <a:gd name="connsiteY1" fmla="*/ 57011 h 2104054"/>
                <a:gd name="connsiteX2" fmla="*/ 1871664 w 1971759"/>
                <a:gd name="connsiteY2" fmla="*/ 1611968 h 2104054"/>
                <a:gd name="connsiteX3" fmla="*/ 1599861 w 1971759"/>
                <a:gd name="connsiteY3" fmla="*/ 1985824 h 2104054"/>
                <a:gd name="connsiteX4" fmla="*/ 1312071 w 1971759"/>
                <a:gd name="connsiteY4" fmla="*/ 1590537 h 2104054"/>
                <a:gd name="connsiteX5" fmla="*/ 0 w 1971759"/>
                <a:gd name="connsiteY5" fmla="*/ 578504 h 2104054"/>
                <a:gd name="connsiteX6" fmla="*/ 471491 w 1971759"/>
                <a:gd name="connsiteY6" fmla="*/ 647561 h 2104054"/>
                <a:gd name="connsiteX7" fmla="*/ 154442 w 1971759"/>
                <a:gd name="connsiteY7" fmla="*/ 333235 h 2104054"/>
                <a:gd name="connsiteX0" fmla="*/ 154442 w 1971759"/>
                <a:gd name="connsiteY0" fmla="*/ 333235 h 2104054"/>
                <a:gd name="connsiteX1" fmla="*/ 440534 w 1971759"/>
                <a:gd name="connsiteY1" fmla="*/ 57011 h 2104054"/>
                <a:gd name="connsiteX2" fmla="*/ 1871664 w 1971759"/>
                <a:gd name="connsiteY2" fmla="*/ 1611968 h 2104054"/>
                <a:gd name="connsiteX3" fmla="*/ 1599861 w 1971759"/>
                <a:gd name="connsiteY3" fmla="*/ 1985824 h 2104054"/>
                <a:gd name="connsiteX4" fmla="*/ 1312071 w 1971759"/>
                <a:gd name="connsiteY4" fmla="*/ 1590537 h 2104054"/>
                <a:gd name="connsiteX5" fmla="*/ 0 w 1971759"/>
                <a:gd name="connsiteY5" fmla="*/ 578504 h 2104054"/>
                <a:gd name="connsiteX6" fmla="*/ 471491 w 1971759"/>
                <a:gd name="connsiteY6" fmla="*/ 647561 h 2104054"/>
                <a:gd name="connsiteX7" fmla="*/ 154442 w 1971759"/>
                <a:gd name="connsiteY7" fmla="*/ 333235 h 2104054"/>
                <a:gd name="connsiteX0" fmla="*/ 154442 w 1971759"/>
                <a:gd name="connsiteY0" fmla="*/ 333235 h 2104054"/>
                <a:gd name="connsiteX1" fmla="*/ 440534 w 1971759"/>
                <a:gd name="connsiteY1" fmla="*/ 57011 h 2104054"/>
                <a:gd name="connsiteX2" fmla="*/ 1871664 w 1971759"/>
                <a:gd name="connsiteY2" fmla="*/ 1611968 h 2104054"/>
                <a:gd name="connsiteX3" fmla="*/ 1599861 w 1971759"/>
                <a:gd name="connsiteY3" fmla="*/ 1985824 h 2104054"/>
                <a:gd name="connsiteX4" fmla="*/ 1312071 w 1971759"/>
                <a:gd name="connsiteY4" fmla="*/ 1590537 h 2104054"/>
                <a:gd name="connsiteX5" fmla="*/ 957262 w 1971759"/>
                <a:gd name="connsiteY5" fmla="*/ 1302404 h 2104054"/>
                <a:gd name="connsiteX6" fmla="*/ 0 w 1971759"/>
                <a:gd name="connsiteY6" fmla="*/ 578504 h 2104054"/>
                <a:gd name="connsiteX7" fmla="*/ 471491 w 1971759"/>
                <a:gd name="connsiteY7" fmla="*/ 647561 h 2104054"/>
                <a:gd name="connsiteX8" fmla="*/ 154442 w 1971759"/>
                <a:gd name="connsiteY8" fmla="*/ 333235 h 2104054"/>
                <a:gd name="connsiteX0" fmla="*/ 154442 w 1971759"/>
                <a:gd name="connsiteY0" fmla="*/ 333235 h 2146989"/>
                <a:gd name="connsiteX1" fmla="*/ 440534 w 1971759"/>
                <a:gd name="connsiteY1" fmla="*/ 57011 h 2146989"/>
                <a:gd name="connsiteX2" fmla="*/ 1871664 w 1971759"/>
                <a:gd name="connsiteY2" fmla="*/ 1611968 h 2146989"/>
                <a:gd name="connsiteX3" fmla="*/ 1599861 w 1971759"/>
                <a:gd name="connsiteY3" fmla="*/ 1985824 h 2146989"/>
                <a:gd name="connsiteX4" fmla="*/ 1312071 w 1971759"/>
                <a:gd name="connsiteY4" fmla="*/ 1590537 h 2146989"/>
                <a:gd name="connsiteX5" fmla="*/ 1381125 w 1971759"/>
                <a:gd name="connsiteY5" fmla="*/ 2123935 h 2146989"/>
                <a:gd name="connsiteX6" fmla="*/ 0 w 1971759"/>
                <a:gd name="connsiteY6" fmla="*/ 578504 h 2146989"/>
                <a:gd name="connsiteX7" fmla="*/ 471491 w 1971759"/>
                <a:gd name="connsiteY7" fmla="*/ 647561 h 2146989"/>
                <a:gd name="connsiteX8" fmla="*/ 154442 w 1971759"/>
                <a:gd name="connsiteY8" fmla="*/ 333235 h 2146989"/>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61177"/>
                <a:gd name="connsiteY0" fmla="*/ 333235 h 2123935"/>
                <a:gd name="connsiteX1" fmla="*/ 440534 w 1961177"/>
                <a:gd name="connsiteY1" fmla="*/ 57011 h 2123935"/>
                <a:gd name="connsiteX2" fmla="*/ 1871664 w 1961177"/>
                <a:gd name="connsiteY2" fmla="*/ 1611968 h 2123935"/>
                <a:gd name="connsiteX3" fmla="*/ 1599861 w 1961177"/>
                <a:gd name="connsiteY3" fmla="*/ 1985824 h 2123935"/>
                <a:gd name="connsiteX4" fmla="*/ 1312071 w 1961177"/>
                <a:gd name="connsiteY4" fmla="*/ 1590537 h 2123935"/>
                <a:gd name="connsiteX5" fmla="*/ 1381125 w 1961177"/>
                <a:gd name="connsiteY5" fmla="*/ 2123935 h 2123935"/>
                <a:gd name="connsiteX6" fmla="*/ 0 w 1961177"/>
                <a:gd name="connsiteY6" fmla="*/ 578504 h 2123935"/>
                <a:gd name="connsiteX7" fmla="*/ 471491 w 1961177"/>
                <a:gd name="connsiteY7" fmla="*/ 647561 h 2123935"/>
                <a:gd name="connsiteX8" fmla="*/ 154442 w 1961177"/>
                <a:gd name="connsiteY8" fmla="*/ 333235 h 2123935"/>
                <a:gd name="connsiteX0" fmla="*/ 154442 w 1969642"/>
                <a:gd name="connsiteY0" fmla="*/ 333235 h 2123935"/>
                <a:gd name="connsiteX1" fmla="*/ 440534 w 1969642"/>
                <a:gd name="connsiteY1" fmla="*/ 57011 h 2123935"/>
                <a:gd name="connsiteX2" fmla="*/ 1871664 w 1969642"/>
                <a:gd name="connsiteY2" fmla="*/ 1611968 h 2123935"/>
                <a:gd name="connsiteX3" fmla="*/ 1599861 w 1969642"/>
                <a:gd name="connsiteY3" fmla="*/ 1985824 h 2123935"/>
                <a:gd name="connsiteX4" fmla="*/ 1312071 w 1969642"/>
                <a:gd name="connsiteY4" fmla="*/ 1590537 h 2123935"/>
                <a:gd name="connsiteX5" fmla="*/ 1381125 w 1969642"/>
                <a:gd name="connsiteY5" fmla="*/ 2123935 h 2123935"/>
                <a:gd name="connsiteX6" fmla="*/ 0 w 1969642"/>
                <a:gd name="connsiteY6" fmla="*/ 578504 h 2123935"/>
                <a:gd name="connsiteX7" fmla="*/ 471491 w 1969642"/>
                <a:gd name="connsiteY7" fmla="*/ 647561 h 2123935"/>
                <a:gd name="connsiteX8" fmla="*/ 154442 w 1969642"/>
                <a:gd name="connsiteY8" fmla="*/ 333235 h 2123935"/>
                <a:gd name="connsiteX0" fmla="*/ 154442 w 1969642"/>
                <a:gd name="connsiteY0" fmla="*/ 333235 h 2123935"/>
                <a:gd name="connsiteX1" fmla="*/ 440534 w 1969642"/>
                <a:gd name="connsiteY1" fmla="*/ 57011 h 2123935"/>
                <a:gd name="connsiteX2" fmla="*/ 1871664 w 1969642"/>
                <a:gd name="connsiteY2" fmla="*/ 1611968 h 2123935"/>
                <a:gd name="connsiteX3" fmla="*/ 1599861 w 1969642"/>
                <a:gd name="connsiteY3" fmla="*/ 1985824 h 2123935"/>
                <a:gd name="connsiteX4" fmla="*/ 1312071 w 1969642"/>
                <a:gd name="connsiteY4" fmla="*/ 1590537 h 2123935"/>
                <a:gd name="connsiteX5" fmla="*/ 1381125 w 1969642"/>
                <a:gd name="connsiteY5" fmla="*/ 2123935 h 2123935"/>
                <a:gd name="connsiteX6" fmla="*/ 0 w 1969642"/>
                <a:gd name="connsiteY6" fmla="*/ 578504 h 2123935"/>
                <a:gd name="connsiteX7" fmla="*/ 471491 w 1969642"/>
                <a:gd name="connsiteY7" fmla="*/ 647561 h 2123935"/>
                <a:gd name="connsiteX8" fmla="*/ 154442 w 1969642"/>
                <a:gd name="connsiteY8" fmla="*/ 333235 h 2123935"/>
                <a:gd name="connsiteX0" fmla="*/ 154442 w 1971393"/>
                <a:gd name="connsiteY0" fmla="*/ 333235 h 2123935"/>
                <a:gd name="connsiteX1" fmla="*/ 440534 w 1971393"/>
                <a:gd name="connsiteY1" fmla="*/ 57011 h 2123935"/>
                <a:gd name="connsiteX2" fmla="*/ 1874045 w 1971393"/>
                <a:gd name="connsiteY2" fmla="*/ 1590536 h 2123935"/>
                <a:gd name="connsiteX3" fmla="*/ 1599861 w 1971393"/>
                <a:gd name="connsiteY3" fmla="*/ 1985824 h 2123935"/>
                <a:gd name="connsiteX4" fmla="*/ 1312071 w 1971393"/>
                <a:gd name="connsiteY4" fmla="*/ 1590537 h 2123935"/>
                <a:gd name="connsiteX5" fmla="*/ 1381125 w 1971393"/>
                <a:gd name="connsiteY5" fmla="*/ 2123935 h 2123935"/>
                <a:gd name="connsiteX6" fmla="*/ 0 w 1971393"/>
                <a:gd name="connsiteY6" fmla="*/ 578504 h 2123935"/>
                <a:gd name="connsiteX7" fmla="*/ 471491 w 1971393"/>
                <a:gd name="connsiteY7" fmla="*/ 647561 h 2123935"/>
                <a:gd name="connsiteX8" fmla="*/ 154442 w 1971393"/>
                <a:gd name="connsiteY8" fmla="*/ 333235 h 2123935"/>
                <a:gd name="connsiteX0" fmla="*/ 154442 w 1971393"/>
                <a:gd name="connsiteY0" fmla="*/ 333235 h 2123935"/>
                <a:gd name="connsiteX1" fmla="*/ 440534 w 1971393"/>
                <a:gd name="connsiteY1" fmla="*/ 57011 h 2123935"/>
                <a:gd name="connsiteX2" fmla="*/ 1874045 w 1971393"/>
                <a:gd name="connsiteY2" fmla="*/ 1590536 h 2123935"/>
                <a:gd name="connsiteX3" fmla="*/ 1599861 w 1971393"/>
                <a:gd name="connsiteY3" fmla="*/ 1985824 h 2123935"/>
                <a:gd name="connsiteX4" fmla="*/ 1312071 w 1971393"/>
                <a:gd name="connsiteY4" fmla="*/ 1590537 h 2123935"/>
                <a:gd name="connsiteX5" fmla="*/ 1381125 w 1971393"/>
                <a:gd name="connsiteY5" fmla="*/ 2123935 h 2123935"/>
                <a:gd name="connsiteX6" fmla="*/ 0 w 1971393"/>
                <a:gd name="connsiteY6" fmla="*/ 578504 h 2123935"/>
                <a:gd name="connsiteX7" fmla="*/ 471491 w 1971393"/>
                <a:gd name="connsiteY7" fmla="*/ 647561 h 2123935"/>
                <a:gd name="connsiteX8" fmla="*/ 154442 w 1971393"/>
                <a:gd name="connsiteY8" fmla="*/ 333235 h 2123935"/>
                <a:gd name="connsiteX0" fmla="*/ 154442 w 1971393"/>
                <a:gd name="connsiteY0" fmla="*/ 333235 h 2123935"/>
                <a:gd name="connsiteX1" fmla="*/ 440534 w 1971393"/>
                <a:gd name="connsiteY1" fmla="*/ 57011 h 2123935"/>
                <a:gd name="connsiteX2" fmla="*/ 1874045 w 1971393"/>
                <a:gd name="connsiteY2" fmla="*/ 1590536 h 2123935"/>
                <a:gd name="connsiteX3" fmla="*/ 1599861 w 1971393"/>
                <a:gd name="connsiteY3" fmla="*/ 1985824 h 2123935"/>
                <a:gd name="connsiteX4" fmla="*/ 1312071 w 1971393"/>
                <a:gd name="connsiteY4" fmla="*/ 1590537 h 2123935"/>
                <a:gd name="connsiteX5" fmla="*/ 1381125 w 1971393"/>
                <a:gd name="connsiteY5" fmla="*/ 2123935 h 2123935"/>
                <a:gd name="connsiteX6" fmla="*/ 0 w 1971393"/>
                <a:gd name="connsiteY6" fmla="*/ 578504 h 2123935"/>
                <a:gd name="connsiteX7" fmla="*/ 471491 w 1971393"/>
                <a:gd name="connsiteY7" fmla="*/ 647561 h 2123935"/>
                <a:gd name="connsiteX8" fmla="*/ 154442 w 1971393"/>
                <a:gd name="connsiteY8" fmla="*/ 333235 h 2123935"/>
                <a:gd name="connsiteX0" fmla="*/ 196121 w 2013072"/>
                <a:gd name="connsiteY0" fmla="*/ 333235 h 2123935"/>
                <a:gd name="connsiteX1" fmla="*/ 482213 w 2013072"/>
                <a:gd name="connsiteY1" fmla="*/ 57011 h 2123935"/>
                <a:gd name="connsiteX2" fmla="*/ 1915724 w 2013072"/>
                <a:gd name="connsiteY2" fmla="*/ 1590536 h 2123935"/>
                <a:gd name="connsiteX3" fmla="*/ 1641540 w 2013072"/>
                <a:gd name="connsiteY3" fmla="*/ 1985824 h 2123935"/>
                <a:gd name="connsiteX4" fmla="*/ 1353750 w 2013072"/>
                <a:gd name="connsiteY4" fmla="*/ 1590537 h 2123935"/>
                <a:gd name="connsiteX5" fmla="*/ 1422804 w 2013072"/>
                <a:gd name="connsiteY5" fmla="*/ 2123935 h 2123935"/>
                <a:gd name="connsiteX6" fmla="*/ 0 w 2013072"/>
                <a:gd name="connsiteY6" fmla="*/ 583713 h 2123935"/>
                <a:gd name="connsiteX7" fmla="*/ 513170 w 2013072"/>
                <a:gd name="connsiteY7" fmla="*/ 647561 h 2123935"/>
                <a:gd name="connsiteX8" fmla="*/ 196121 w 2013072"/>
                <a:gd name="connsiteY8" fmla="*/ 333235 h 2123935"/>
                <a:gd name="connsiteX0" fmla="*/ 196121 w 2013072"/>
                <a:gd name="connsiteY0" fmla="*/ 333235 h 2160405"/>
                <a:gd name="connsiteX1" fmla="*/ 482213 w 2013072"/>
                <a:gd name="connsiteY1" fmla="*/ 57011 h 2160405"/>
                <a:gd name="connsiteX2" fmla="*/ 1915724 w 2013072"/>
                <a:gd name="connsiteY2" fmla="*/ 1590536 h 2160405"/>
                <a:gd name="connsiteX3" fmla="*/ 1641540 w 2013072"/>
                <a:gd name="connsiteY3" fmla="*/ 1985824 h 2160405"/>
                <a:gd name="connsiteX4" fmla="*/ 1353750 w 2013072"/>
                <a:gd name="connsiteY4" fmla="*/ 1590537 h 2160405"/>
                <a:gd name="connsiteX5" fmla="*/ 1407173 w 2013072"/>
                <a:gd name="connsiteY5" fmla="*/ 2160405 h 2160405"/>
                <a:gd name="connsiteX6" fmla="*/ 0 w 2013072"/>
                <a:gd name="connsiteY6" fmla="*/ 583713 h 2160405"/>
                <a:gd name="connsiteX7" fmla="*/ 513170 w 2013072"/>
                <a:gd name="connsiteY7" fmla="*/ 647561 h 2160405"/>
                <a:gd name="connsiteX8" fmla="*/ 196121 w 2013072"/>
                <a:gd name="connsiteY8" fmla="*/ 333235 h 2160405"/>
                <a:gd name="connsiteX0" fmla="*/ 196121 w 2013072"/>
                <a:gd name="connsiteY0" fmla="*/ 333235 h 2160405"/>
                <a:gd name="connsiteX1" fmla="*/ 482213 w 2013072"/>
                <a:gd name="connsiteY1" fmla="*/ 57011 h 2160405"/>
                <a:gd name="connsiteX2" fmla="*/ 1915724 w 2013072"/>
                <a:gd name="connsiteY2" fmla="*/ 1590536 h 2160405"/>
                <a:gd name="connsiteX3" fmla="*/ 1641540 w 2013072"/>
                <a:gd name="connsiteY3" fmla="*/ 1985824 h 2160405"/>
                <a:gd name="connsiteX4" fmla="*/ 1353750 w 2013072"/>
                <a:gd name="connsiteY4" fmla="*/ 1590537 h 2160405"/>
                <a:gd name="connsiteX5" fmla="*/ 1407173 w 2013072"/>
                <a:gd name="connsiteY5" fmla="*/ 2160405 h 2160405"/>
                <a:gd name="connsiteX6" fmla="*/ 0 w 2013072"/>
                <a:gd name="connsiteY6" fmla="*/ 583713 h 2160405"/>
                <a:gd name="connsiteX7" fmla="*/ 513170 w 2013072"/>
                <a:gd name="connsiteY7" fmla="*/ 647561 h 2160405"/>
                <a:gd name="connsiteX8" fmla="*/ 196121 w 2013072"/>
                <a:gd name="connsiteY8" fmla="*/ 333235 h 216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3072" h="2160405">
                  <a:moveTo>
                    <a:pt x="196121" y="333235"/>
                  </a:moveTo>
                  <a:cubicBezTo>
                    <a:pt x="67647" y="114160"/>
                    <a:pt x="220162" y="-107294"/>
                    <a:pt x="482213" y="57011"/>
                  </a:cubicBezTo>
                  <a:cubicBezTo>
                    <a:pt x="917244" y="320138"/>
                    <a:pt x="1548672" y="933311"/>
                    <a:pt x="1915724" y="1590536"/>
                  </a:cubicBezTo>
                  <a:cubicBezTo>
                    <a:pt x="2109285" y="1907242"/>
                    <a:pt x="2012334" y="2307293"/>
                    <a:pt x="1641540" y="1985824"/>
                  </a:cubicBezTo>
                  <a:cubicBezTo>
                    <a:pt x="1542718" y="1891368"/>
                    <a:pt x="1473549" y="1754843"/>
                    <a:pt x="1353750" y="1590537"/>
                  </a:cubicBezTo>
                  <a:cubicBezTo>
                    <a:pt x="1408575" y="1688565"/>
                    <a:pt x="1494736" y="2062824"/>
                    <a:pt x="1407173" y="2160405"/>
                  </a:cubicBezTo>
                  <a:cubicBezTo>
                    <a:pt x="1274220" y="1479765"/>
                    <a:pt x="576263" y="811916"/>
                    <a:pt x="0" y="583713"/>
                  </a:cubicBezTo>
                  <a:cubicBezTo>
                    <a:pt x="176608" y="528943"/>
                    <a:pt x="414404" y="608666"/>
                    <a:pt x="513170" y="647561"/>
                  </a:cubicBezTo>
                  <a:cubicBezTo>
                    <a:pt x="431413" y="566598"/>
                    <a:pt x="232634" y="436424"/>
                    <a:pt x="196121" y="333235"/>
                  </a:cubicBezTo>
                  <a:close/>
                </a:path>
              </a:pathLst>
            </a:custGeom>
            <a:solidFill>
              <a:srgbClr val="EAAA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7" name="Rectangle 4">
              <a:extLst>
                <a:ext uri="{FF2B5EF4-FFF2-40B4-BE49-F238E27FC236}">
                  <a16:creationId xmlns:a16="http://schemas.microsoft.com/office/drawing/2014/main" id="{0A0AEB8E-6D7E-5140-9A6F-3E061AE804C0}"/>
                </a:ext>
              </a:extLst>
            </p:cNvPr>
            <p:cNvSpPr/>
            <p:nvPr/>
          </p:nvSpPr>
          <p:spPr>
            <a:xfrm>
              <a:off x="7128353" y="2740237"/>
              <a:ext cx="261005" cy="155865"/>
            </a:xfrm>
            <a:custGeom>
              <a:avLst/>
              <a:gdLst>
                <a:gd name="connsiteX0" fmla="*/ 0 w 731044"/>
                <a:gd name="connsiteY0" fmla="*/ 0 h 697706"/>
                <a:gd name="connsiteX1" fmla="*/ 731044 w 731044"/>
                <a:gd name="connsiteY1" fmla="*/ 0 h 697706"/>
                <a:gd name="connsiteX2" fmla="*/ 731044 w 731044"/>
                <a:gd name="connsiteY2" fmla="*/ 697706 h 697706"/>
                <a:gd name="connsiteX3" fmla="*/ 0 w 731044"/>
                <a:gd name="connsiteY3" fmla="*/ 697706 h 697706"/>
                <a:gd name="connsiteX4" fmla="*/ 0 w 731044"/>
                <a:gd name="connsiteY4" fmla="*/ 0 h 697706"/>
                <a:gd name="connsiteX0" fmla="*/ 92869 w 731044"/>
                <a:gd name="connsiteY0" fmla="*/ 507206 h 697706"/>
                <a:gd name="connsiteX1" fmla="*/ 731044 w 731044"/>
                <a:gd name="connsiteY1" fmla="*/ 0 h 697706"/>
                <a:gd name="connsiteX2" fmla="*/ 731044 w 731044"/>
                <a:gd name="connsiteY2" fmla="*/ 697706 h 697706"/>
                <a:gd name="connsiteX3" fmla="*/ 0 w 731044"/>
                <a:gd name="connsiteY3" fmla="*/ 697706 h 697706"/>
                <a:gd name="connsiteX4" fmla="*/ 92869 w 731044"/>
                <a:gd name="connsiteY4" fmla="*/ 507206 h 697706"/>
                <a:gd name="connsiteX0" fmla="*/ 92869 w 731044"/>
                <a:gd name="connsiteY0" fmla="*/ 314325 h 504825"/>
                <a:gd name="connsiteX1" fmla="*/ 454819 w 731044"/>
                <a:gd name="connsiteY1" fmla="*/ 0 h 504825"/>
                <a:gd name="connsiteX2" fmla="*/ 731044 w 731044"/>
                <a:gd name="connsiteY2" fmla="*/ 504825 h 504825"/>
                <a:gd name="connsiteX3" fmla="*/ 0 w 731044"/>
                <a:gd name="connsiteY3" fmla="*/ 504825 h 504825"/>
                <a:gd name="connsiteX4" fmla="*/ 92869 w 731044"/>
                <a:gd name="connsiteY4" fmla="*/ 314325 h 504825"/>
                <a:gd name="connsiteX0" fmla="*/ 92869 w 650082"/>
                <a:gd name="connsiteY0" fmla="*/ 314325 h 504825"/>
                <a:gd name="connsiteX1" fmla="*/ 454819 w 650082"/>
                <a:gd name="connsiteY1" fmla="*/ 0 h 504825"/>
                <a:gd name="connsiteX2" fmla="*/ 650082 w 650082"/>
                <a:gd name="connsiteY2" fmla="*/ 219075 h 504825"/>
                <a:gd name="connsiteX3" fmla="*/ 0 w 650082"/>
                <a:gd name="connsiteY3" fmla="*/ 504825 h 504825"/>
                <a:gd name="connsiteX4" fmla="*/ 92869 w 650082"/>
                <a:gd name="connsiteY4" fmla="*/ 314325 h 504825"/>
                <a:gd name="connsiteX0" fmla="*/ 92869 w 689668"/>
                <a:gd name="connsiteY0" fmla="*/ 314325 h 504825"/>
                <a:gd name="connsiteX1" fmla="*/ 454819 w 689668"/>
                <a:gd name="connsiteY1" fmla="*/ 0 h 504825"/>
                <a:gd name="connsiteX2" fmla="*/ 650082 w 689668"/>
                <a:gd name="connsiteY2" fmla="*/ 219075 h 504825"/>
                <a:gd name="connsiteX3" fmla="*/ 0 w 689668"/>
                <a:gd name="connsiteY3" fmla="*/ 504825 h 504825"/>
                <a:gd name="connsiteX4" fmla="*/ 92869 w 689668"/>
                <a:gd name="connsiteY4" fmla="*/ 314325 h 504825"/>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702970"/>
                <a:gd name="connsiteY0" fmla="*/ 359701 h 550201"/>
                <a:gd name="connsiteX1" fmla="*/ 459581 w 702970"/>
                <a:gd name="connsiteY1" fmla="*/ 57283 h 550201"/>
                <a:gd name="connsiteX2" fmla="*/ 650082 w 702970"/>
                <a:gd name="connsiteY2" fmla="*/ 264451 h 550201"/>
                <a:gd name="connsiteX3" fmla="*/ 0 w 702970"/>
                <a:gd name="connsiteY3" fmla="*/ 550201 h 550201"/>
                <a:gd name="connsiteX4" fmla="*/ 92869 w 702970"/>
                <a:gd name="connsiteY4" fmla="*/ 359701 h 550201"/>
                <a:gd name="connsiteX0" fmla="*/ 92869 w 706874"/>
                <a:gd name="connsiteY0" fmla="*/ 347179 h 537679"/>
                <a:gd name="connsiteX1" fmla="*/ 459581 w 706874"/>
                <a:gd name="connsiteY1" fmla="*/ 44761 h 537679"/>
                <a:gd name="connsiteX2" fmla="*/ 650082 w 706874"/>
                <a:gd name="connsiteY2" fmla="*/ 251929 h 537679"/>
                <a:gd name="connsiteX3" fmla="*/ 0 w 706874"/>
                <a:gd name="connsiteY3" fmla="*/ 537679 h 537679"/>
                <a:gd name="connsiteX4" fmla="*/ 92869 w 706874"/>
                <a:gd name="connsiteY4" fmla="*/ 347179 h 537679"/>
                <a:gd name="connsiteX0" fmla="*/ 92869 w 705065"/>
                <a:gd name="connsiteY0" fmla="*/ 353475 h 543975"/>
                <a:gd name="connsiteX1" fmla="*/ 450056 w 705065"/>
                <a:gd name="connsiteY1" fmla="*/ 43913 h 543975"/>
                <a:gd name="connsiteX2" fmla="*/ 650082 w 705065"/>
                <a:gd name="connsiteY2" fmla="*/ 258225 h 543975"/>
                <a:gd name="connsiteX3" fmla="*/ 0 w 705065"/>
                <a:gd name="connsiteY3" fmla="*/ 543975 h 543975"/>
                <a:gd name="connsiteX4" fmla="*/ 92869 w 705065"/>
                <a:gd name="connsiteY4" fmla="*/ 353475 h 543975"/>
                <a:gd name="connsiteX0" fmla="*/ 92869 w 738325"/>
                <a:gd name="connsiteY0" fmla="*/ 357004 h 547504"/>
                <a:gd name="connsiteX1" fmla="*/ 450056 w 738325"/>
                <a:gd name="connsiteY1" fmla="*/ 47442 h 547504"/>
                <a:gd name="connsiteX2" fmla="*/ 650082 w 738325"/>
                <a:gd name="connsiteY2" fmla="*/ 261754 h 547504"/>
                <a:gd name="connsiteX3" fmla="*/ 0 w 738325"/>
                <a:gd name="connsiteY3" fmla="*/ 547504 h 547504"/>
                <a:gd name="connsiteX4" fmla="*/ 92869 w 738325"/>
                <a:gd name="connsiteY4" fmla="*/ 357004 h 547504"/>
                <a:gd name="connsiteX0" fmla="*/ 92869 w 734198"/>
                <a:gd name="connsiteY0" fmla="*/ 366816 h 557316"/>
                <a:gd name="connsiteX1" fmla="*/ 450056 w 734198"/>
                <a:gd name="connsiteY1" fmla="*/ 57254 h 557316"/>
                <a:gd name="connsiteX2" fmla="*/ 650082 w 734198"/>
                <a:gd name="connsiteY2" fmla="*/ 271566 h 557316"/>
                <a:gd name="connsiteX3" fmla="*/ 0 w 734198"/>
                <a:gd name="connsiteY3" fmla="*/ 557316 h 557316"/>
                <a:gd name="connsiteX4" fmla="*/ 92869 w 734198"/>
                <a:gd name="connsiteY4" fmla="*/ 366816 h 557316"/>
                <a:gd name="connsiteX0" fmla="*/ 92869 w 736225"/>
                <a:gd name="connsiteY0" fmla="*/ 366816 h 557316"/>
                <a:gd name="connsiteX1" fmla="*/ 450056 w 736225"/>
                <a:gd name="connsiteY1" fmla="*/ 57254 h 557316"/>
                <a:gd name="connsiteX2" fmla="*/ 650082 w 736225"/>
                <a:gd name="connsiteY2" fmla="*/ 271566 h 557316"/>
                <a:gd name="connsiteX3" fmla="*/ 0 w 736225"/>
                <a:gd name="connsiteY3" fmla="*/ 557316 h 557316"/>
                <a:gd name="connsiteX4" fmla="*/ 92869 w 736225"/>
                <a:gd name="connsiteY4" fmla="*/ 366816 h 557316"/>
                <a:gd name="connsiteX0" fmla="*/ 92869 w 757544"/>
                <a:gd name="connsiteY0" fmla="*/ 364191 h 554691"/>
                <a:gd name="connsiteX1" fmla="*/ 450056 w 757544"/>
                <a:gd name="connsiteY1" fmla="*/ 54629 h 554691"/>
                <a:gd name="connsiteX2" fmla="*/ 676276 w 757544"/>
                <a:gd name="connsiteY2" fmla="*/ 287991 h 554691"/>
                <a:gd name="connsiteX3" fmla="*/ 0 w 757544"/>
                <a:gd name="connsiteY3" fmla="*/ 554691 h 554691"/>
                <a:gd name="connsiteX4" fmla="*/ 92869 w 757544"/>
                <a:gd name="connsiteY4" fmla="*/ 364191 h 554691"/>
                <a:gd name="connsiteX0" fmla="*/ 92869 w 756519"/>
                <a:gd name="connsiteY0" fmla="*/ 364477 h 554977"/>
                <a:gd name="connsiteX1" fmla="*/ 450056 w 756519"/>
                <a:gd name="connsiteY1" fmla="*/ 54915 h 554977"/>
                <a:gd name="connsiteX2" fmla="*/ 676276 w 756519"/>
                <a:gd name="connsiteY2" fmla="*/ 288277 h 554977"/>
                <a:gd name="connsiteX3" fmla="*/ 0 w 756519"/>
                <a:gd name="connsiteY3" fmla="*/ 554977 h 554977"/>
                <a:gd name="connsiteX4" fmla="*/ 92869 w 756519"/>
                <a:gd name="connsiteY4" fmla="*/ 364477 h 554977"/>
                <a:gd name="connsiteX0" fmla="*/ 92869 w 758034"/>
                <a:gd name="connsiteY0" fmla="*/ 369357 h 559857"/>
                <a:gd name="connsiteX1" fmla="*/ 450056 w 758034"/>
                <a:gd name="connsiteY1" fmla="*/ 59795 h 559857"/>
                <a:gd name="connsiteX2" fmla="*/ 676276 w 758034"/>
                <a:gd name="connsiteY2" fmla="*/ 293157 h 559857"/>
                <a:gd name="connsiteX3" fmla="*/ 0 w 758034"/>
                <a:gd name="connsiteY3" fmla="*/ 559857 h 559857"/>
                <a:gd name="connsiteX4" fmla="*/ 92869 w 758034"/>
                <a:gd name="connsiteY4" fmla="*/ 369357 h 559857"/>
                <a:gd name="connsiteX0" fmla="*/ 0 w 665165"/>
                <a:gd name="connsiteY0" fmla="*/ 369357 h 521757"/>
                <a:gd name="connsiteX1" fmla="*/ 357187 w 665165"/>
                <a:gd name="connsiteY1" fmla="*/ 59795 h 521757"/>
                <a:gd name="connsiteX2" fmla="*/ 583407 w 665165"/>
                <a:gd name="connsiteY2" fmla="*/ 293157 h 521757"/>
                <a:gd name="connsiteX3" fmla="*/ 138112 w 665165"/>
                <a:gd name="connsiteY3" fmla="*/ 521757 h 521757"/>
                <a:gd name="connsiteX4" fmla="*/ 0 w 665165"/>
                <a:gd name="connsiteY4" fmla="*/ 369357 h 521757"/>
                <a:gd name="connsiteX0" fmla="*/ 0 w 665165"/>
                <a:gd name="connsiteY0" fmla="*/ 369357 h 533663"/>
                <a:gd name="connsiteX1" fmla="*/ 357187 w 665165"/>
                <a:gd name="connsiteY1" fmla="*/ 59795 h 533663"/>
                <a:gd name="connsiteX2" fmla="*/ 583407 w 665165"/>
                <a:gd name="connsiteY2" fmla="*/ 293157 h 533663"/>
                <a:gd name="connsiteX3" fmla="*/ 154781 w 665165"/>
                <a:gd name="connsiteY3" fmla="*/ 533663 h 533663"/>
                <a:gd name="connsiteX4" fmla="*/ 0 w 665165"/>
                <a:gd name="connsiteY4" fmla="*/ 369357 h 533663"/>
                <a:gd name="connsiteX0" fmla="*/ 0 w 665165"/>
                <a:gd name="connsiteY0" fmla="*/ 369357 h 543188"/>
                <a:gd name="connsiteX1" fmla="*/ 357187 w 665165"/>
                <a:gd name="connsiteY1" fmla="*/ 59795 h 543188"/>
                <a:gd name="connsiteX2" fmla="*/ 583407 w 665165"/>
                <a:gd name="connsiteY2" fmla="*/ 293157 h 543188"/>
                <a:gd name="connsiteX3" fmla="*/ 154781 w 665165"/>
                <a:gd name="connsiteY3" fmla="*/ 543188 h 543188"/>
                <a:gd name="connsiteX4" fmla="*/ 0 w 665165"/>
                <a:gd name="connsiteY4" fmla="*/ 369357 h 543188"/>
                <a:gd name="connsiteX0" fmla="*/ 403 w 665568"/>
                <a:gd name="connsiteY0" fmla="*/ 369357 h 543188"/>
                <a:gd name="connsiteX1" fmla="*/ 357590 w 665568"/>
                <a:gd name="connsiteY1" fmla="*/ 59795 h 543188"/>
                <a:gd name="connsiteX2" fmla="*/ 583810 w 665568"/>
                <a:gd name="connsiteY2" fmla="*/ 293157 h 543188"/>
                <a:gd name="connsiteX3" fmla="*/ 155184 w 665568"/>
                <a:gd name="connsiteY3" fmla="*/ 543188 h 543188"/>
                <a:gd name="connsiteX4" fmla="*/ 403 w 665568"/>
                <a:gd name="connsiteY4" fmla="*/ 369357 h 543188"/>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14922 w 680087"/>
                <a:gd name="connsiteY0" fmla="*/ 369357 h 545428"/>
                <a:gd name="connsiteX1" fmla="*/ 372109 w 680087"/>
                <a:gd name="connsiteY1" fmla="*/ 59795 h 545428"/>
                <a:gd name="connsiteX2" fmla="*/ 598329 w 680087"/>
                <a:gd name="connsiteY2" fmla="*/ 293157 h 545428"/>
                <a:gd name="connsiteX3" fmla="*/ 169703 w 680087"/>
                <a:gd name="connsiteY3" fmla="*/ 543188 h 545428"/>
                <a:gd name="connsiteX4" fmla="*/ 14922 w 680087"/>
                <a:gd name="connsiteY4" fmla="*/ 369357 h 545428"/>
                <a:gd name="connsiteX0" fmla="*/ 13366 w 678531"/>
                <a:gd name="connsiteY0" fmla="*/ 369357 h 554814"/>
                <a:gd name="connsiteX1" fmla="*/ 370553 w 678531"/>
                <a:gd name="connsiteY1" fmla="*/ 59795 h 554814"/>
                <a:gd name="connsiteX2" fmla="*/ 596773 w 678531"/>
                <a:gd name="connsiteY2" fmla="*/ 293157 h 554814"/>
                <a:gd name="connsiteX3" fmla="*/ 180054 w 678531"/>
                <a:gd name="connsiteY3" fmla="*/ 552713 h 554814"/>
                <a:gd name="connsiteX4" fmla="*/ 13366 w 678531"/>
                <a:gd name="connsiteY4" fmla="*/ 369357 h 554814"/>
                <a:gd name="connsiteX0" fmla="*/ 10389 w 675554"/>
                <a:gd name="connsiteY0" fmla="*/ 369357 h 559513"/>
                <a:gd name="connsiteX1" fmla="*/ 367576 w 675554"/>
                <a:gd name="connsiteY1" fmla="*/ 59795 h 559513"/>
                <a:gd name="connsiteX2" fmla="*/ 593796 w 675554"/>
                <a:gd name="connsiteY2" fmla="*/ 293157 h 559513"/>
                <a:gd name="connsiteX3" fmla="*/ 208033 w 675554"/>
                <a:gd name="connsiteY3" fmla="*/ 557475 h 559513"/>
                <a:gd name="connsiteX4" fmla="*/ 10389 w 675554"/>
                <a:gd name="connsiteY4" fmla="*/ 369357 h 559513"/>
                <a:gd name="connsiteX0" fmla="*/ 9895 w 675060"/>
                <a:gd name="connsiteY0" fmla="*/ 369357 h 563100"/>
                <a:gd name="connsiteX1" fmla="*/ 367082 w 675060"/>
                <a:gd name="connsiteY1" fmla="*/ 59795 h 563100"/>
                <a:gd name="connsiteX2" fmla="*/ 593302 w 675060"/>
                <a:gd name="connsiteY2" fmla="*/ 293157 h 563100"/>
                <a:gd name="connsiteX3" fmla="*/ 207539 w 675060"/>
                <a:gd name="connsiteY3" fmla="*/ 557475 h 563100"/>
                <a:gd name="connsiteX4" fmla="*/ 9895 w 675060"/>
                <a:gd name="connsiteY4" fmla="*/ 369357 h 563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60" h="563100">
                  <a:moveTo>
                    <a:pt x="9895" y="369357"/>
                  </a:moveTo>
                  <a:lnTo>
                    <a:pt x="367082" y="59795"/>
                  </a:lnTo>
                  <a:cubicBezTo>
                    <a:pt x="555994" y="-121972"/>
                    <a:pt x="806820" y="155838"/>
                    <a:pt x="593302" y="293157"/>
                  </a:cubicBezTo>
                  <a:lnTo>
                    <a:pt x="207539" y="557475"/>
                  </a:lnTo>
                  <a:cubicBezTo>
                    <a:pt x="60695" y="594781"/>
                    <a:pt x="-31379" y="436826"/>
                    <a:pt x="9895" y="369357"/>
                  </a:cubicBezTo>
                  <a:close/>
                </a:path>
              </a:pathLst>
            </a:custGeom>
            <a:solidFill>
              <a:srgbClr val="EAAA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8" name="Rectangle 4">
              <a:extLst>
                <a:ext uri="{FF2B5EF4-FFF2-40B4-BE49-F238E27FC236}">
                  <a16:creationId xmlns:a16="http://schemas.microsoft.com/office/drawing/2014/main" id="{123059BE-0C0F-CC44-8E45-0EED14761686}"/>
                </a:ext>
              </a:extLst>
            </p:cNvPr>
            <p:cNvSpPr/>
            <p:nvPr/>
          </p:nvSpPr>
          <p:spPr>
            <a:xfrm>
              <a:off x="7763251" y="3292483"/>
              <a:ext cx="298762" cy="215687"/>
            </a:xfrm>
            <a:custGeom>
              <a:avLst/>
              <a:gdLst>
                <a:gd name="connsiteX0" fmla="*/ 0 w 731044"/>
                <a:gd name="connsiteY0" fmla="*/ 0 h 697706"/>
                <a:gd name="connsiteX1" fmla="*/ 731044 w 731044"/>
                <a:gd name="connsiteY1" fmla="*/ 0 h 697706"/>
                <a:gd name="connsiteX2" fmla="*/ 731044 w 731044"/>
                <a:gd name="connsiteY2" fmla="*/ 697706 h 697706"/>
                <a:gd name="connsiteX3" fmla="*/ 0 w 731044"/>
                <a:gd name="connsiteY3" fmla="*/ 697706 h 697706"/>
                <a:gd name="connsiteX4" fmla="*/ 0 w 731044"/>
                <a:gd name="connsiteY4" fmla="*/ 0 h 697706"/>
                <a:gd name="connsiteX0" fmla="*/ 92869 w 731044"/>
                <a:gd name="connsiteY0" fmla="*/ 507206 h 697706"/>
                <a:gd name="connsiteX1" fmla="*/ 731044 w 731044"/>
                <a:gd name="connsiteY1" fmla="*/ 0 h 697706"/>
                <a:gd name="connsiteX2" fmla="*/ 731044 w 731044"/>
                <a:gd name="connsiteY2" fmla="*/ 697706 h 697706"/>
                <a:gd name="connsiteX3" fmla="*/ 0 w 731044"/>
                <a:gd name="connsiteY3" fmla="*/ 697706 h 697706"/>
                <a:gd name="connsiteX4" fmla="*/ 92869 w 731044"/>
                <a:gd name="connsiteY4" fmla="*/ 507206 h 697706"/>
                <a:gd name="connsiteX0" fmla="*/ 92869 w 731044"/>
                <a:gd name="connsiteY0" fmla="*/ 314325 h 504825"/>
                <a:gd name="connsiteX1" fmla="*/ 454819 w 731044"/>
                <a:gd name="connsiteY1" fmla="*/ 0 h 504825"/>
                <a:gd name="connsiteX2" fmla="*/ 731044 w 731044"/>
                <a:gd name="connsiteY2" fmla="*/ 504825 h 504825"/>
                <a:gd name="connsiteX3" fmla="*/ 0 w 731044"/>
                <a:gd name="connsiteY3" fmla="*/ 504825 h 504825"/>
                <a:gd name="connsiteX4" fmla="*/ 92869 w 731044"/>
                <a:gd name="connsiteY4" fmla="*/ 314325 h 504825"/>
                <a:gd name="connsiteX0" fmla="*/ 92869 w 650082"/>
                <a:gd name="connsiteY0" fmla="*/ 314325 h 504825"/>
                <a:gd name="connsiteX1" fmla="*/ 454819 w 650082"/>
                <a:gd name="connsiteY1" fmla="*/ 0 h 504825"/>
                <a:gd name="connsiteX2" fmla="*/ 650082 w 650082"/>
                <a:gd name="connsiteY2" fmla="*/ 219075 h 504825"/>
                <a:gd name="connsiteX3" fmla="*/ 0 w 650082"/>
                <a:gd name="connsiteY3" fmla="*/ 504825 h 504825"/>
                <a:gd name="connsiteX4" fmla="*/ 92869 w 650082"/>
                <a:gd name="connsiteY4" fmla="*/ 314325 h 504825"/>
                <a:gd name="connsiteX0" fmla="*/ 92869 w 689668"/>
                <a:gd name="connsiteY0" fmla="*/ 314325 h 504825"/>
                <a:gd name="connsiteX1" fmla="*/ 454819 w 689668"/>
                <a:gd name="connsiteY1" fmla="*/ 0 h 504825"/>
                <a:gd name="connsiteX2" fmla="*/ 650082 w 689668"/>
                <a:gd name="connsiteY2" fmla="*/ 219075 h 504825"/>
                <a:gd name="connsiteX3" fmla="*/ 0 w 689668"/>
                <a:gd name="connsiteY3" fmla="*/ 504825 h 504825"/>
                <a:gd name="connsiteX4" fmla="*/ 92869 w 689668"/>
                <a:gd name="connsiteY4" fmla="*/ 314325 h 504825"/>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702970"/>
                <a:gd name="connsiteY0" fmla="*/ 359701 h 550201"/>
                <a:gd name="connsiteX1" fmla="*/ 459581 w 702970"/>
                <a:gd name="connsiteY1" fmla="*/ 57283 h 550201"/>
                <a:gd name="connsiteX2" fmla="*/ 650082 w 702970"/>
                <a:gd name="connsiteY2" fmla="*/ 264451 h 550201"/>
                <a:gd name="connsiteX3" fmla="*/ 0 w 702970"/>
                <a:gd name="connsiteY3" fmla="*/ 550201 h 550201"/>
                <a:gd name="connsiteX4" fmla="*/ 92869 w 702970"/>
                <a:gd name="connsiteY4" fmla="*/ 359701 h 550201"/>
                <a:gd name="connsiteX0" fmla="*/ 92869 w 706874"/>
                <a:gd name="connsiteY0" fmla="*/ 347179 h 537679"/>
                <a:gd name="connsiteX1" fmla="*/ 459581 w 706874"/>
                <a:gd name="connsiteY1" fmla="*/ 44761 h 537679"/>
                <a:gd name="connsiteX2" fmla="*/ 650082 w 706874"/>
                <a:gd name="connsiteY2" fmla="*/ 251929 h 537679"/>
                <a:gd name="connsiteX3" fmla="*/ 0 w 706874"/>
                <a:gd name="connsiteY3" fmla="*/ 537679 h 537679"/>
                <a:gd name="connsiteX4" fmla="*/ 92869 w 706874"/>
                <a:gd name="connsiteY4" fmla="*/ 347179 h 537679"/>
                <a:gd name="connsiteX0" fmla="*/ 92869 w 705065"/>
                <a:gd name="connsiteY0" fmla="*/ 353475 h 543975"/>
                <a:gd name="connsiteX1" fmla="*/ 450056 w 705065"/>
                <a:gd name="connsiteY1" fmla="*/ 43913 h 543975"/>
                <a:gd name="connsiteX2" fmla="*/ 650082 w 705065"/>
                <a:gd name="connsiteY2" fmla="*/ 258225 h 543975"/>
                <a:gd name="connsiteX3" fmla="*/ 0 w 705065"/>
                <a:gd name="connsiteY3" fmla="*/ 543975 h 543975"/>
                <a:gd name="connsiteX4" fmla="*/ 92869 w 705065"/>
                <a:gd name="connsiteY4" fmla="*/ 353475 h 543975"/>
                <a:gd name="connsiteX0" fmla="*/ 92869 w 738325"/>
                <a:gd name="connsiteY0" fmla="*/ 357004 h 547504"/>
                <a:gd name="connsiteX1" fmla="*/ 450056 w 738325"/>
                <a:gd name="connsiteY1" fmla="*/ 47442 h 547504"/>
                <a:gd name="connsiteX2" fmla="*/ 650082 w 738325"/>
                <a:gd name="connsiteY2" fmla="*/ 261754 h 547504"/>
                <a:gd name="connsiteX3" fmla="*/ 0 w 738325"/>
                <a:gd name="connsiteY3" fmla="*/ 547504 h 547504"/>
                <a:gd name="connsiteX4" fmla="*/ 92869 w 738325"/>
                <a:gd name="connsiteY4" fmla="*/ 357004 h 547504"/>
                <a:gd name="connsiteX0" fmla="*/ 92869 w 734198"/>
                <a:gd name="connsiteY0" fmla="*/ 366816 h 557316"/>
                <a:gd name="connsiteX1" fmla="*/ 450056 w 734198"/>
                <a:gd name="connsiteY1" fmla="*/ 57254 h 557316"/>
                <a:gd name="connsiteX2" fmla="*/ 650082 w 734198"/>
                <a:gd name="connsiteY2" fmla="*/ 271566 h 557316"/>
                <a:gd name="connsiteX3" fmla="*/ 0 w 734198"/>
                <a:gd name="connsiteY3" fmla="*/ 557316 h 557316"/>
                <a:gd name="connsiteX4" fmla="*/ 92869 w 734198"/>
                <a:gd name="connsiteY4" fmla="*/ 366816 h 557316"/>
                <a:gd name="connsiteX0" fmla="*/ 92869 w 736225"/>
                <a:gd name="connsiteY0" fmla="*/ 366816 h 557316"/>
                <a:gd name="connsiteX1" fmla="*/ 450056 w 736225"/>
                <a:gd name="connsiteY1" fmla="*/ 57254 h 557316"/>
                <a:gd name="connsiteX2" fmla="*/ 650082 w 736225"/>
                <a:gd name="connsiteY2" fmla="*/ 271566 h 557316"/>
                <a:gd name="connsiteX3" fmla="*/ 0 w 736225"/>
                <a:gd name="connsiteY3" fmla="*/ 557316 h 557316"/>
                <a:gd name="connsiteX4" fmla="*/ 92869 w 736225"/>
                <a:gd name="connsiteY4" fmla="*/ 366816 h 557316"/>
                <a:gd name="connsiteX0" fmla="*/ 92869 w 757544"/>
                <a:gd name="connsiteY0" fmla="*/ 364191 h 554691"/>
                <a:gd name="connsiteX1" fmla="*/ 450056 w 757544"/>
                <a:gd name="connsiteY1" fmla="*/ 54629 h 554691"/>
                <a:gd name="connsiteX2" fmla="*/ 676276 w 757544"/>
                <a:gd name="connsiteY2" fmla="*/ 287991 h 554691"/>
                <a:gd name="connsiteX3" fmla="*/ 0 w 757544"/>
                <a:gd name="connsiteY3" fmla="*/ 554691 h 554691"/>
                <a:gd name="connsiteX4" fmla="*/ 92869 w 757544"/>
                <a:gd name="connsiteY4" fmla="*/ 364191 h 554691"/>
                <a:gd name="connsiteX0" fmla="*/ 92869 w 756519"/>
                <a:gd name="connsiteY0" fmla="*/ 364477 h 554977"/>
                <a:gd name="connsiteX1" fmla="*/ 450056 w 756519"/>
                <a:gd name="connsiteY1" fmla="*/ 54915 h 554977"/>
                <a:gd name="connsiteX2" fmla="*/ 676276 w 756519"/>
                <a:gd name="connsiteY2" fmla="*/ 288277 h 554977"/>
                <a:gd name="connsiteX3" fmla="*/ 0 w 756519"/>
                <a:gd name="connsiteY3" fmla="*/ 554977 h 554977"/>
                <a:gd name="connsiteX4" fmla="*/ 92869 w 756519"/>
                <a:gd name="connsiteY4" fmla="*/ 364477 h 554977"/>
                <a:gd name="connsiteX0" fmla="*/ 92869 w 758034"/>
                <a:gd name="connsiteY0" fmla="*/ 369357 h 559857"/>
                <a:gd name="connsiteX1" fmla="*/ 450056 w 758034"/>
                <a:gd name="connsiteY1" fmla="*/ 59795 h 559857"/>
                <a:gd name="connsiteX2" fmla="*/ 676276 w 758034"/>
                <a:gd name="connsiteY2" fmla="*/ 293157 h 559857"/>
                <a:gd name="connsiteX3" fmla="*/ 0 w 758034"/>
                <a:gd name="connsiteY3" fmla="*/ 559857 h 559857"/>
                <a:gd name="connsiteX4" fmla="*/ 92869 w 758034"/>
                <a:gd name="connsiteY4" fmla="*/ 369357 h 559857"/>
                <a:gd name="connsiteX0" fmla="*/ 0 w 665165"/>
                <a:gd name="connsiteY0" fmla="*/ 369357 h 521757"/>
                <a:gd name="connsiteX1" fmla="*/ 357187 w 665165"/>
                <a:gd name="connsiteY1" fmla="*/ 59795 h 521757"/>
                <a:gd name="connsiteX2" fmla="*/ 583407 w 665165"/>
                <a:gd name="connsiteY2" fmla="*/ 293157 h 521757"/>
                <a:gd name="connsiteX3" fmla="*/ 138112 w 665165"/>
                <a:gd name="connsiteY3" fmla="*/ 521757 h 521757"/>
                <a:gd name="connsiteX4" fmla="*/ 0 w 665165"/>
                <a:gd name="connsiteY4" fmla="*/ 369357 h 521757"/>
                <a:gd name="connsiteX0" fmla="*/ 0 w 665165"/>
                <a:gd name="connsiteY0" fmla="*/ 369357 h 533663"/>
                <a:gd name="connsiteX1" fmla="*/ 357187 w 665165"/>
                <a:gd name="connsiteY1" fmla="*/ 59795 h 533663"/>
                <a:gd name="connsiteX2" fmla="*/ 583407 w 665165"/>
                <a:gd name="connsiteY2" fmla="*/ 293157 h 533663"/>
                <a:gd name="connsiteX3" fmla="*/ 154781 w 665165"/>
                <a:gd name="connsiteY3" fmla="*/ 533663 h 533663"/>
                <a:gd name="connsiteX4" fmla="*/ 0 w 665165"/>
                <a:gd name="connsiteY4" fmla="*/ 369357 h 533663"/>
                <a:gd name="connsiteX0" fmla="*/ 0 w 665165"/>
                <a:gd name="connsiteY0" fmla="*/ 369357 h 543188"/>
                <a:gd name="connsiteX1" fmla="*/ 357187 w 665165"/>
                <a:gd name="connsiteY1" fmla="*/ 59795 h 543188"/>
                <a:gd name="connsiteX2" fmla="*/ 583407 w 665165"/>
                <a:gd name="connsiteY2" fmla="*/ 293157 h 543188"/>
                <a:gd name="connsiteX3" fmla="*/ 154781 w 665165"/>
                <a:gd name="connsiteY3" fmla="*/ 543188 h 543188"/>
                <a:gd name="connsiteX4" fmla="*/ 0 w 665165"/>
                <a:gd name="connsiteY4" fmla="*/ 369357 h 543188"/>
                <a:gd name="connsiteX0" fmla="*/ 403 w 665568"/>
                <a:gd name="connsiteY0" fmla="*/ 369357 h 543188"/>
                <a:gd name="connsiteX1" fmla="*/ 357590 w 665568"/>
                <a:gd name="connsiteY1" fmla="*/ 59795 h 543188"/>
                <a:gd name="connsiteX2" fmla="*/ 583810 w 665568"/>
                <a:gd name="connsiteY2" fmla="*/ 293157 h 543188"/>
                <a:gd name="connsiteX3" fmla="*/ 155184 w 665568"/>
                <a:gd name="connsiteY3" fmla="*/ 543188 h 543188"/>
                <a:gd name="connsiteX4" fmla="*/ 403 w 665568"/>
                <a:gd name="connsiteY4" fmla="*/ 369357 h 543188"/>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14922 w 680087"/>
                <a:gd name="connsiteY0" fmla="*/ 369357 h 545428"/>
                <a:gd name="connsiteX1" fmla="*/ 372109 w 680087"/>
                <a:gd name="connsiteY1" fmla="*/ 59795 h 545428"/>
                <a:gd name="connsiteX2" fmla="*/ 598329 w 680087"/>
                <a:gd name="connsiteY2" fmla="*/ 293157 h 545428"/>
                <a:gd name="connsiteX3" fmla="*/ 169703 w 680087"/>
                <a:gd name="connsiteY3" fmla="*/ 543188 h 545428"/>
                <a:gd name="connsiteX4" fmla="*/ 14922 w 680087"/>
                <a:gd name="connsiteY4" fmla="*/ 369357 h 545428"/>
                <a:gd name="connsiteX0" fmla="*/ 13366 w 678531"/>
                <a:gd name="connsiteY0" fmla="*/ 369357 h 554814"/>
                <a:gd name="connsiteX1" fmla="*/ 370553 w 678531"/>
                <a:gd name="connsiteY1" fmla="*/ 59795 h 554814"/>
                <a:gd name="connsiteX2" fmla="*/ 596773 w 678531"/>
                <a:gd name="connsiteY2" fmla="*/ 293157 h 554814"/>
                <a:gd name="connsiteX3" fmla="*/ 180054 w 678531"/>
                <a:gd name="connsiteY3" fmla="*/ 552713 h 554814"/>
                <a:gd name="connsiteX4" fmla="*/ 13366 w 678531"/>
                <a:gd name="connsiteY4" fmla="*/ 369357 h 554814"/>
                <a:gd name="connsiteX0" fmla="*/ 10389 w 675554"/>
                <a:gd name="connsiteY0" fmla="*/ 369357 h 559513"/>
                <a:gd name="connsiteX1" fmla="*/ 367576 w 675554"/>
                <a:gd name="connsiteY1" fmla="*/ 59795 h 559513"/>
                <a:gd name="connsiteX2" fmla="*/ 593796 w 675554"/>
                <a:gd name="connsiteY2" fmla="*/ 293157 h 559513"/>
                <a:gd name="connsiteX3" fmla="*/ 208033 w 675554"/>
                <a:gd name="connsiteY3" fmla="*/ 557475 h 559513"/>
                <a:gd name="connsiteX4" fmla="*/ 10389 w 675554"/>
                <a:gd name="connsiteY4" fmla="*/ 369357 h 559513"/>
                <a:gd name="connsiteX0" fmla="*/ 9895 w 675060"/>
                <a:gd name="connsiteY0" fmla="*/ 369357 h 563100"/>
                <a:gd name="connsiteX1" fmla="*/ 367082 w 675060"/>
                <a:gd name="connsiteY1" fmla="*/ 59795 h 563100"/>
                <a:gd name="connsiteX2" fmla="*/ 593302 w 675060"/>
                <a:gd name="connsiteY2" fmla="*/ 293157 h 563100"/>
                <a:gd name="connsiteX3" fmla="*/ 207539 w 675060"/>
                <a:gd name="connsiteY3" fmla="*/ 557475 h 563100"/>
                <a:gd name="connsiteX4" fmla="*/ 9895 w 675060"/>
                <a:gd name="connsiteY4" fmla="*/ 369357 h 563100"/>
                <a:gd name="connsiteX0" fmla="*/ 30178 w 695343"/>
                <a:gd name="connsiteY0" fmla="*/ 369357 h 785109"/>
                <a:gd name="connsiteX1" fmla="*/ 387365 w 695343"/>
                <a:gd name="connsiteY1" fmla="*/ 59795 h 785109"/>
                <a:gd name="connsiteX2" fmla="*/ 613585 w 695343"/>
                <a:gd name="connsiteY2" fmla="*/ 293157 h 785109"/>
                <a:gd name="connsiteX3" fmla="*/ 115280 w 695343"/>
                <a:gd name="connsiteY3" fmla="*/ 782558 h 785109"/>
                <a:gd name="connsiteX4" fmla="*/ 30178 w 695343"/>
                <a:gd name="connsiteY4" fmla="*/ 369357 h 785109"/>
                <a:gd name="connsiteX0" fmla="*/ 23471 w 709737"/>
                <a:gd name="connsiteY0" fmla="*/ 467831 h 785914"/>
                <a:gd name="connsiteX1" fmla="*/ 401759 w 709737"/>
                <a:gd name="connsiteY1" fmla="*/ 59795 h 785914"/>
                <a:gd name="connsiteX2" fmla="*/ 627979 w 709737"/>
                <a:gd name="connsiteY2" fmla="*/ 293157 h 785914"/>
                <a:gd name="connsiteX3" fmla="*/ 129674 w 709737"/>
                <a:gd name="connsiteY3" fmla="*/ 782558 h 785914"/>
                <a:gd name="connsiteX4" fmla="*/ 23471 w 709737"/>
                <a:gd name="connsiteY4" fmla="*/ 467831 h 785914"/>
                <a:gd name="connsiteX0" fmla="*/ 23471 w 709737"/>
                <a:gd name="connsiteY0" fmla="*/ 467831 h 785914"/>
                <a:gd name="connsiteX1" fmla="*/ 401759 w 709737"/>
                <a:gd name="connsiteY1" fmla="*/ 59795 h 785914"/>
                <a:gd name="connsiteX2" fmla="*/ 627979 w 709737"/>
                <a:gd name="connsiteY2" fmla="*/ 293157 h 785914"/>
                <a:gd name="connsiteX3" fmla="*/ 129674 w 709737"/>
                <a:gd name="connsiteY3" fmla="*/ 782558 h 785914"/>
                <a:gd name="connsiteX4" fmla="*/ 23471 w 709737"/>
                <a:gd name="connsiteY4" fmla="*/ 467831 h 785914"/>
                <a:gd name="connsiteX0" fmla="*/ 13091 w 755627"/>
                <a:gd name="connsiteY0" fmla="*/ 608508 h 788636"/>
                <a:gd name="connsiteX1" fmla="*/ 447649 w 755627"/>
                <a:gd name="connsiteY1" fmla="*/ 59795 h 788636"/>
                <a:gd name="connsiteX2" fmla="*/ 673869 w 755627"/>
                <a:gd name="connsiteY2" fmla="*/ 293157 h 788636"/>
                <a:gd name="connsiteX3" fmla="*/ 175564 w 755627"/>
                <a:gd name="connsiteY3" fmla="*/ 782558 h 788636"/>
                <a:gd name="connsiteX4" fmla="*/ 13091 w 755627"/>
                <a:gd name="connsiteY4" fmla="*/ 608508 h 788636"/>
                <a:gd name="connsiteX0" fmla="*/ 33465 w 776001"/>
                <a:gd name="connsiteY0" fmla="*/ 608508 h 787482"/>
                <a:gd name="connsiteX1" fmla="*/ 468023 w 776001"/>
                <a:gd name="connsiteY1" fmla="*/ 59795 h 787482"/>
                <a:gd name="connsiteX2" fmla="*/ 694243 w 776001"/>
                <a:gd name="connsiteY2" fmla="*/ 293157 h 787482"/>
                <a:gd name="connsiteX3" fmla="*/ 195938 w 776001"/>
                <a:gd name="connsiteY3" fmla="*/ 782558 h 787482"/>
                <a:gd name="connsiteX4" fmla="*/ 33465 w 776001"/>
                <a:gd name="connsiteY4" fmla="*/ 608508 h 787482"/>
                <a:gd name="connsiteX0" fmla="*/ 33465 w 776001"/>
                <a:gd name="connsiteY0" fmla="*/ 596443 h 775417"/>
                <a:gd name="connsiteX1" fmla="*/ 468023 w 776001"/>
                <a:gd name="connsiteY1" fmla="*/ 61797 h 775417"/>
                <a:gd name="connsiteX2" fmla="*/ 694243 w 776001"/>
                <a:gd name="connsiteY2" fmla="*/ 281092 h 775417"/>
                <a:gd name="connsiteX3" fmla="*/ 195938 w 776001"/>
                <a:gd name="connsiteY3" fmla="*/ 770493 h 775417"/>
                <a:gd name="connsiteX4" fmla="*/ 33465 w 776001"/>
                <a:gd name="connsiteY4" fmla="*/ 596443 h 775417"/>
                <a:gd name="connsiteX0" fmla="*/ 33465 w 766898"/>
                <a:gd name="connsiteY0" fmla="*/ 601405 h 780379"/>
                <a:gd name="connsiteX1" fmla="*/ 468023 w 766898"/>
                <a:gd name="connsiteY1" fmla="*/ 66759 h 780379"/>
                <a:gd name="connsiteX2" fmla="*/ 694243 w 766898"/>
                <a:gd name="connsiteY2" fmla="*/ 286054 h 780379"/>
                <a:gd name="connsiteX3" fmla="*/ 195938 w 766898"/>
                <a:gd name="connsiteY3" fmla="*/ 775455 h 780379"/>
                <a:gd name="connsiteX4" fmla="*/ 33465 w 766898"/>
                <a:gd name="connsiteY4" fmla="*/ 601405 h 780379"/>
                <a:gd name="connsiteX0" fmla="*/ 33465 w 772715"/>
                <a:gd name="connsiteY0" fmla="*/ 600246 h 779220"/>
                <a:gd name="connsiteX1" fmla="*/ 468023 w 772715"/>
                <a:gd name="connsiteY1" fmla="*/ 65600 h 779220"/>
                <a:gd name="connsiteX2" fmla="*/ 701277 w 772715"/>
                <a:gd name="connsiteY2" fmla="*/ 291929 h 779220"/>
                <a:gd name="connsiteX3" fmla="*/ 195938 w 772715"/>
                <a:gd name="connsiteY3" fmla="*/ 774296 h 779220"/>
                <a:gd name="connsiteX4" fmla="*/ 33465 w 772715"/>
                <a:gd name="connsiteY4" fmla="*/ 600246 h 779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715" h="779220">
                  <a:moveTo>
                    <a:pt x="33465" y="600246"/>
                  </a:moveTo>
                  <a:lnTo>
                    <a:pt x="468023" y="65600"/>
                  </a:lnTo>
                  <a:cubicBezTo>
                    <a:pt x="656935" y="-116167"/>
                    <a:pt x="893694" y="119440"/>
                    <a:pt x="701277" y="291929"/>
                  </a:cubicBezTo>
                  <a:lnTo>
                    <a:pt x="195938" y="774296"/>
                  </a:lnTo>
                  <a:cubicBezTo>
                    <a:pt x="49094" y="811602"/>
                    <a:pt x="-57045" y="625512"/>
                    <a:pt x="33465" y="600246"/>
                  </a:cubicBezTo>
                  <a:close/>
                </a:path>
              </a:pathLst>
            </a:custGeom>
            <a:solidFill>
              <a:srgbClr val="EAAA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9" name="Rectangle 2">
              <a:extLst>
                <a:ext uri="{FF2B5EF4-FFF2-40B4-BE49-F238E27FC236}">
                  <a16:creationId xmlns:a16="http://schemas.microsoft.com/office/drawing/2014/main" id="{EA4AE926-3D0B-3247-A308-23A2D485454D}"/>
                </a:ext>
              </a:extLst>
            </p:cNvPr>
            <p:cNvSpPr/>
            <p:nvPr/>
          </p:nvSpPr>
          <p:spPr>
            <a:xfrm rot="19122423" flipV="1">
              <a:off x="6679614" y="3171373"/>
              <a:ext cx="233627" cy="159645"/>
            </a:xfrm>
            <a:custGeom>
              <a:avLst/>
              <a:gdLst>
                <a:gd name="connsiteX0" fmla="*/ 0 w 4659086"/>
                <a:gd name="connsiteY0" fmla="*/ 0 h 2017485"/>
                <a:gd name="connsiteX1" fmla="*/ 4659086 w 4659086"/>
                <a:gd name="connsiteY1" fmla="*/ 0 h 2017485"/>
                <a:gd name="connsiteX2" fmla="*/ 4659086 w 4659086"/>
                <a:gd name="connsiteY2" fmla="*/ 2017485 h 2017485"/>
                <a:gd name="connsiteX3" fmla="*/ 0 w 4659086"/>
                <a:gd name="connsiteY3" fmla="*/ 2017485 h 2017485"/>
                <a:gd name="connsiteX4" fmla="*/ 0 w 4659086"/>
                <a:gd name="connsiteY4" fmla="*/ 0 h 2017485"/>
                <a:gd name="connsiteX0" fmla="*/ 0 w 4804229"/>
                <a:gd name="connsiteY0" fmla="*/ 0 h 2017485"/>
                <a:gd name="connsiteX1" fmla="*/ 4659086 w 4804229"/>
                <a:gd name="connsiteY1" fmla="*/ 0 h 2017485"/>
                <a:gd name="connsiteX2" fmla="*/ 4804229 w 4804229"/>
                <a:gd name="connsiteY2" fmla="*/ 1204685 h 2017485"/>
                <a:gd name="connsiteX3" fmla="*/ 0 w 4804229"/>
                <a:gd name="connsiteY3" fmla="*/ 2017485 h 2017485"/>
                <a:gd name="connsiteX4" fmla="*/ 0 w 4804229"/>
                <a:gd name="connsiteY4" fmla="*/ 0 h 2017485"/>
                <a:gd name="connsiteX0" fmla="*/ 0 w 4804229"/>
                <a:gd name="connsiteY0" fmla="*/ 0 h 4223656"/>
                <a:gd name="connsiteX1" fmla="*/ 4659086 w 4804229"/>
                <a:gd name="connsiteY1" fmla="*/ 0 h 4223656"/>
                <a:gd name="connsiteX2" fmla="*/ 4804229 w 4804229"/>
                <a:gd name="connsiteY2" fmla="*/ 1204685 h 4223656"/>
                <a:gd name="connsiteX3" fmla="*/ 2002971 w 4804229"/>
                <a:gd name="connsiteY3" fmla="*/ 4223656 h 4223656"/>
                <a:gd name="connsiteX4" fmla="*/ 0 w 4804229"/>
                <a:gd name="connsiteY4" fmla="*/ 0 h 4223656"/>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39552 w 7674067"/>
                <a:gd name="connsiteY0" fmla="*/ 0 h 4895853"/>
                <a:gd name="connsiteX1" fmla="*/ 7528924 w 7674067"/>
                <a:gd name="connsiteY1" fmla="*/ 275772 h 4895853"/>
                <a:gd name="connsiteX2" fmla="*/ 7674067 w 7674067"/>
                <a:gd name="connsiteY2" fmla="*/ 1480457 h 4895853"/>
                <a:gd name="connsiteX3" fmla="*/ 4872809 w 7674067"/>
                <a:gd name="connsiteY3" fmla="*/ 4499428 h 4895853"/>
                <a:gd name="connsiteX4" fmla="*/ 4582524 w 7674067"/>
                <a:gd name="connsiteY4" fmla="*/ 4368799 h 4895853"/>
                <a:gd name="connsiteX5" fmla="*/ 39552 w 7674067"/>
                <a:gd name="connsiteY5" fmla="*/ 0 h 4895853"/>
                <a:gd name="connsiteX0" fmla="*/ 38817 w 7673332"/>
                <a:gd name="connsiteY0" fmla="*/ 0 h 4715686"/>
                <a:gd name="connsiteX1" fmla="*/ 7528189 w 7673332"/>
                <a:gd name="connsiteY1" fmla="*/ 275772 h 4715686"/>
                <a:gd name="connsiteX2" fmla="*/ 7673332 w 7673332"/>
                <a:gd name="connsiteY2" fmla="*/ 1480457 h 4715686"/>
                <a:gd name="connsiteX3" fmla="*/ 4872074 w 7673332"/>
                <a:gd name="connsiteY3" fmla="*/ 4499428 h 4715686"/>
                <a:gd name="connsiteX4" fmla="*/ 4668875 w 7673332"/>
                <a:gd name="connsiteY4" fmla="*/ 3860799 h 4715686"/>
                <a:gd name="connsiteX5" fmla="*/ 38817 w 7673332"/>
                <a:gd name="connsiteY5" fmla="*/ 0 h 4715686"/>
                <a:gd name="connsiteX0" fmla="*/ 38817 w 7673332"/>
                <a:gd name="connsiteY0" fmla="*/ 0 h 4614939"/>
                <a:gd name="connsiteX1" fmla="*/ 7528189 w 7673332"/>
                <a:gd name="connsiteY1" fmla="*/ 275772 h 4614939"/>
                <a:gd name="connsiteX2" fmla="*/ 7673332 w 7673332"/>
                <a:gd name="connsiteY2" fmla="*/ 1480457 h 4614939"/>
                <a:gd name="connsiteX3" fmla="*/ 4872074 w 7673332"/>
                <a:gd name="connsiteY3" fmla="*/ 4499428 h 4614939"/>
                <a:gd name="connsiteX4" fmla="*/ 4668875 w 7673332"/>
                <a:gd name="connsiteY4" fmla="*/ 3860799 h 4614939"/>
                <a:gd name="connsiteX5" fmla="*/ 38817 w 7673332"/>
                <a:gd name="connsiteY5" fmla="*/ 0 h 4614939"/>
                <a:gd name="connsiteX0" fmla="*/ 38817 w 7673332"/>
                <a:gd name="connsiteY0" fmla="*/ 0 h 4499428"/>
                <a:gd name="connsiteX1" fmla="*/ 7528189 w 7673332"/>
                <a:gd name="connsiteY1" fmla="*/ 275772 h 4499428"/>
                <a:gd name="connsiteX2" fmla="*/ 7673332 w 7673332"/>
                <a:gd name="connsiteY2" fmla="*/ 1480457 h 4499428"/>
                <a:gd name="connsiteX3" fmla="*/ 4872074 w 7673332"/>
                <a:gd name="connsiteY3" fmla="*/ 4499428 h 4499428"/>
                <a:gd name="connsiteX4" fmla="*/ 4668875 w 7673332"/>
                <a:gd name="connsiteY4" fmla="*/ 3860799 h 4499428"/>
                <a:gd name="connsiteX5" fmla="*/ 38817 w 7673332"/>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8245 w 7672760"/>
                <a:gd name="connsiteY0" fmla="*/ 0 h 4499428"/>
                <a:gd name="connsiteX1" fmla="*/ 7527617 w 7672760"/>
                <a:gd name="connsiteY1" fmla="*/ 275772 h 4499428"/>
                <a:gd name="connsiteX2" fmla="*/ 7672760 w 7672760"/>
                <a:gd name="connsiteY2" fmla="*/ 1480457 h 4499428"/>
                <a:gd name="connsiteX3" fmla="*/ 4871502 w 7672760"/>
                <a:gd name="connsiteY3" fmla="*/ 4499428 h 4499428"/>
                <a:gd name="connsiteX4" fmla="*/ 4595732 w 7672760"/>
                <a:gd name="connsiteY4" fmla="*/ 4397828 h 4499428"/>
                <a:gd name="connsiteX5" fmla="*/ 38245 w 7672760"/>
                <a:gd name="connsiteY5"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4557487 w 7634515"/>
                <a:gd name="connsiteY4" fmla="*/ 4397828 h 4499428"/>
                <a:gd name="connsiteX5" fmla="*/ 0 w 7634515"/>
                <a:gd name="connsiteY5" fmla="*/ 0 h 4499428"/>
                <a:gd name="connsiteX0" fmla="*/ 0 w 7634515"/>
                <a:gd name="connsiteY0" fmla="*/ 0 h 4455885"/>
                <a:gd name="connsiteX1" fmla="*/ 7489372 w 7634515"/>
                <a:gd name="connsiteY1" fmla="*/ 275772 h 4455885"/>
                <a:gd name="connsiteX2" fmla="*/ 7634515 w 7634515"/>
                <a:gd name="connsiteY2" fmla="*/ 1480457 h 4455885"/>
                <a:gd name="connsiteX3" fmla="*/ 4862285 w 7634515"/>
                <a:gd name="connsiteY3" fmla="*/ 4455885 h 4455885"/>
                <a:gd name="connsiteX4" fmla="*/ 4557487 w 7634515"/>
                <a:gd name="connsiteY4" fmla="*/ 4397828 h 4455885"/>
                <a:gd name="connsiteX5" fmla="*/ 0 w 7634515"/>
                <a:gd name="connsiteY5" fmla="*/ 0 h 4455885"/>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5573485 w 7634515"/>
                <a:gd name="connsiteY1" fmla="*/ 203200 h 4484914"/>
                <a:gd name="connsiteX2" fmla="*/ 7489372 w 7634515"/>
                <a:gd name="connsiteY2" fmla="*/ 275772 h 4484914"/>
                <a:gd name="connsiteX3" fmla="*/ 7634515 w 7634515"/>
                <a:gd name="connsiteY3" fmla="*/ 1480457 h 4484914"/>
                <a:gd name="connsiteX4" fmla="*/ 4833256 w 7634515"/>
                <a:gd name="connsiteY4" fmla="*/ 4484914 h 4484914"/>
                <a:gd name="connsiteX5" fmla="*/ 4557487 w 7634515"/>
                <a:gd name="connsiteY5" fmla="*/ 4397828 h 4484914"/>
                <a:gd name="connsiteX6" fmla="*/ 0 w 7634515"/>
                <a:gd name="connsiteY6" fmla="*/ 0 h 4484914"/>
                <a:gd name="connsiteX0" fmla="*/ 0 w 7634515"/>
                <a:gd name="connsiteY0" fmla="*/ 798285 h 5283199"/>
                <a:gd name="connsiteX1" fmla="*/ 7082971 w 7634515"/>
                <a:gd name="connsiteY1" fmla="*/ 0 h 5283199"/>
                <a:gd name="connsiteX2" fmla="*/ 7489372 w 7634515"/>
                <a:gd name="connsiteY2" fmla="*/ 1074057 h 5283199"/>
                <a:gd name="connsiteX3" fmla="*/ 7634515 w 7634515"/>
                <a:gd name="connsiteY3" fmla="*/ 2278742 h 5283199"/>
                <a:gd name="connsiteX4" fmla="*/ 4833256 w 7634515"/>
                <a:gd name="connsiteY4" fmla="*/ 5283199 h 5283199"/>
                <a:gd name="connsiteX5" fmla="*/ 4557487 w 7634515"/>
                <a:gd name="connsiteY5" fmla="*/ 5196113 h 5283199"/>
                <a:gd name="connsiteX6" fmla="*/ 0 w 7634515"/>
                <a:gd name="connsiteY6" fmla="*/ 798285 h 5283199"/>
                <a:gd name="connsiteX0" fmla="*/ 0 w 7634515"/>
                <a:gd name="connsiteY0" fmla="*/ 1088571 h 5573485"/>
                <a:gd name="connsiteX1" fmla="*/ 7257143 w 7634515"/>
                <a:gd name="connsiteY1" fmla="*/ 0 h 5573485"/>
                <a:gd name="connsiteX2" fmla="*/ 7489372 w 7634515"/>
                <a:gd name="connsiteY2" fmla="*/ 1364343 h 5573485"/>
                <a:gd name="connsiteX3" fmla="*/ 7634515 w 7634515"/>
                <a:gd name="connsiteY3" fmla="*/ 2569028 h 5573485"/>
                <a:gd name="connsiteX4" fmla="*/ 4833256 w 7634515"/>
                <a:gd name="connsiteY4" fmla="*/ 5573485 h 5573485"/>
                <a:gd name="connsiteX5" fmla="*/ 4557487 w 7634515"/>
                <a:gd name="connsiteY5" fmla="*/ 5486399 h 5573485"/>
                <a:gd name="connsiteX6" fmla="*/ 0 w 7634515"/>
                <a:gd name="connsiteY6" fmla="*/ 1088571 h 5573485"/>
                <a:gd name="connsiteX0" fmla="*/ 0 w 7634515"/>
                <a:gd name="connsiteY0" fmla="*/ 1088571 h 5573485"/>
                <a:gd name="connsiteX1" fmla="*/ 5660571 w 7634515"/>
                <a:gd name="connsiteY1" fmla="*/ 217715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110514 w 7634515"/>
                <a:gd name="connsiteY1" fmla="*/ 740229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037942 w 7634515"/>
                <a:gd name="connsiteY1" fmla="*/ 754743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3164114 w 7634515"/>
                <a:gd name="connsiteY1" fmla="*/ 914401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05486"/>
                <a:gd name="connsiteY0" fmla="*/ 1074056 h 5573485"/>
                <a:gd name="connsiteX1" fmla="*/ 682170 w 7605486"/>
                <a:gd name="connsiteY1" fmla="*/ 435430 h 5573485"/>
                <a:gd name="connsiteX2" fmla="*/ 6008913 w 7605486"/>
                <a:gd name="connsiteY2" fmla="*/ 754743 h 5573485"/>
                <a:gd name="connsiteX3" fmla="*/ 7228114 w 7605486"/>
                <a:gd name="connsiteY3" fmla="*/ 0 h 5573485"/>
                <a:gd name="connsiteX4" fmla="*/ 7460343 w 7605486"/>
                <a:gd name="connsiteY4" fmla="*/ 1364343 h 5573485"/>
                <a:gd name="connsiteX5" fmla="*/ 7605486 w 7605486"/>
                <a:gd name="connsiteY5" fmla="*/ 2569028 h 5573485"/>
                <a:gd name="connsiteX6" fmla="*/ 4804227 w 7605486"/>
                <a:gd name="connsiteY6" fmla="*/ 5573485 h 5573485"/>
                <a:gd name="connsiteX7" fmla="*/ 4528458 w 7605486"/>
                <a:gd name="connsiteY7" fmla="*/ 5486399 h 5573485"/>
                <a:gd name="connsiteX8" fmla="*/ 0 w 7605486"/>
                <a:gd name="connsiteY8" fmla="*/ 1074056 h 5573485"/>
                <a:gd name="connsiteX0" fmla="*/ 145217 w 7750703"/>
                <a:gd name="connsiteY0" fmla="*/ 1074056 h 5573485"/>
                <a:gd name="connsiteX1" fmla="*/ 827387 w 7750703"/>
                <a:gd name="connsiteY1" fmla="*/ 435430 h 5573485"/>
                <a:gd name="connsiteX2" fmla="*/ 6154130 w 7750703"/>
                <a:gd name="connsiteY2" fmla="*/ 754743 h 5573485"/>
                <a:gd name="connsiteX3" fmla="*/ 7373331 w 7750703"/>
                <a:gd name="connsiteY3" fmla="*/ 0 h 5573485"/>
                <a:gd name="connsiteX4" fmla="*/ 7605560 w 7750703"/>
                <a:gd name="connsiteY4" fmla="*/ 1364343 h 5573485"/>
                <a:gd name="connsiteX5" fmla="*/ 7750703 w 7750703"/>
                <a:gd name="connsiteY5" fmla="*/ 2569028 h 5573485"/>
                <a:gd name="connsiteX6" fmla="*/ 4949444 w 7750703"/>
                <a:gd name="connsiteY6" fmla="*/ 5573485 h 5573485"/>
                <a:gd name="connsiteX7" fmla="*/ 4673675 w 7750703"/>
                <a:gd name="connsiteY7" fmla="*/ 5486399 h 5573485"/>
                <a:gd name="connsiteX8" fmla="*/ 145217 w 7750703"/>
                <a:gd name="connsiteY8" fmla="*/ 1074056 h 5573485"/>
                <a:gd name="connsiteX0" fmla="*/ 143276 w 7748762"/>
                <a:gd name="connsiteY0" fmla="*/ 1074056 h 5573485"/>
                <a:gd name="connsiteX1" fmla="*/ 825446 w 7748762"/>
                <a:gd name="connsiteY1" fmla="*/ 435430 h 5573485"/>
                <a:gd name="connsiteX2" fmla="*/ 6152189 w 7748762"/>
                <a:gd name="connsiteY2" fmla="*/ 754743 h 5573485"/>
                <a:gd name="connsiteX3" fmla="*/ 7371390 w 7748762"/>
                <a:gd name="connsiteY3" fmla="*/ 0 h 5573485"/>
                <a:gd name="connsiteX4" fmla="*/ 7603619 w 7748762"/>
                <a:gd name="connsiteY4" fmla="*/ 1364343 h 5573485"/>
                <a:gd name="connsiteX5" fmla="*/ 7748762 w 7748762"/>
                <a:gd name="connsiteY5" fmla="*/ 2569028 h 5573485"/>
                <a:gd name="connsiteX6" fmla="*/ 4947503 w 7748762"/>
                <a:gd name="connsiteY6" fmla="*/ 5573485 h 5573485"/>
                <a:gd name="connsiteX7" fmla="*/ 4671734 w 7748762"/>
                <a:gd name="connsiteY7" fmla="*/ 5486399 h 5573485"/>
                <a:gd name="connsiteX8" fmla="*/ 143276 w 7748762"/>
                <a:gd name="connsiteY8" fmla="*/ 1074056 h 5573485"/>
                <a:gd name="connsiteX0" fmla="*/ 143276 w 7748762"/>
                <a:gd name="connsiteY0" fmla="*/ 1074056 h 5573485"/>
                <a:gd name="connsiteX1" fmla="*/ 825446 w 7748762"/>
                <a:gd name="connsiteY1" fmla="*/ 435430 h 5573485"/>
                <a:gd name="connsiteX2" fmla="*/ 3365445 w 7748762"/>
                <a:gd name="connsiteY2" fmla="*/ 566058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143276 w 7748762"/>
                <a:gd name="connsiteY0" fmla="*/ 1074056 h 5573485"/>
                <a:gd name="connsiteX1" fmla="*/ 825446 w 7748762"/>
                <a:gd name="connsiteY1" fmla="*/ 435430 h 5573485"/>
                <a:gd name="connsiteX2" fmla="*/ 2494588 w 7748762"/>
                <a:gd name="connsiteY2" fmla="*/ 2249715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225462 w 7830948"/>
                <a:gd name="connsiteY0" fmla="*/ 1074056 h 5573485"/>
                <a:gd name="connsiteX1" fmla="*/ 530261 w 7830948"/>
                <a:gd name="connsiteY1" fmla="*/ 595087 h 5573485"/>
                <a:gd name="connsiteX2" fmla="*/ 2576774 w 7830948"/>
                <a:gd name="connsiteY2" fmla="*/ 2249715 h 5573485"/>
                <a:gd name="connsiteX3" fmla="*/ 6234375 w 7830948"/>
                <a:gd name="connsiteY3" fmla="*/ 754743 h 5573485"/>
                <a:gd name="connsiteX4" fmla="*/ 7453576 w 7830948"/>
                <a:gd name="connsiteY4" fmla="*/ 0 h 5573485"/>
                <a:gd name="connsiteX5" fmla="*/ 7685805 w 7830948"/>
                <a:gd name="connsiteY5" fmla="*/ 1364343 h 5573485"/>
                <a:gd name="connsiteX6" fmla="*/ 7830948 w 7830948"/>
                <a:gd name="connsiteY6" fmla="*/ 2569028 h 5573485"/>
                <a:gd name="connsiteX7" fmla="*/ 5029689 w 7830948"/>
                <a:gd name="connsiteY7" fmla="*/ 5573485 h 5573485"/>
                <a:gd name="connsiteX8" fmla="*/ 4753920 w 7830948"/>
                <a:gd name="connsiteY8" fmla="*/ 5486399 h 5573485"/>
                <a:gd name="connsiteX9" fmla="*/ 225462 w 7830948"/>
                <a:gd name="connsiteY9" fmla="*/ 1074056 h 5573485"/>
                <a:gd name="connsiteX0" fmla="*/ 154662 w 7760148"/>
                <a:gd name="connsiteY0" fmla="*/ 1074056 h 5573485"/>
                <a:gd name="connsiteX1" fmla="*/ 764261 w 7760148"/>
                <a:gd name="connsiteY1" fmla="*/ 391887 h 5573485"/>
                <a:gd name="connsiteX2" fmla="*/ 2505974 w 7760148"/>
                <a:gd name="connsiteY2" fmla="*/ 2249715 h 5573485"/>
                <a:gd name="connsiteX3" fmla="*/ 6163575 w 7760148"/>
                <a:gd name="connsiteY3" fmla="*/ 754743 h 5573485"/>
                <a:gd name="connsiteX4" fmla="*/ 7382776 w 7760148"/>
                <a:gd name="connsiteY4" fmla="*/ 0 h 5573485"/>
                <a:gd name="connsiteX5" fmla="*/ 7615005 w 7760148"/>
                <a:gd name="connsiteY5" fmla="*/ 1364343 h 5573485"/>
                <a:gd name="connsiteX6" fmla="*/ 7760148 w 7760148"/>
                <a:gd name="connsiteY6" fmla="*/ 2569028 h 5573485"/>
                <a:gd name="connsiteX7" fmla="*/ 4958889 w 7760148"/>
                <a:gd name="connsiteY7" fmla="*/ 5573485 h 5573485"/>
                <a:gd name="connsiteX8" fmla="*/ 4683120 w 7760148"/>
                <a:gd name="connsiteY8" fmla="*/ 5486399 h 5573485"/>
                <a:gd name="connsiteX9" fmla="*/ 154662 w 7760148"/>
                <a:gd name="connsiteY9" fmla="*/ 1074056 h 5573485"/>
                <a:gd name="connsiteX0" fmla="*/ 146294 w 7751780"/>
                <a:gd name="connsiteY0" fmla="*/ 1074056 h 5573485"/>
                <a:gd name="connsiteX1" fmla="*/ 755893 w 7751780"/>
                <a:gd name="connsiteY1" fmla="*/ 391887 h 5573485"/>
                <a:gd name="connsiteX2" fmla="*/ 2497606 w 7751780"/>
                <a:gd name="connsiteY2" fmla="*/ 2249715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4094178 w 7751780"/>
                <a:gd name="connsiteY3" fmla="*/ 1611086 h 5573485"/>
                <a:gd name="connsiteX4" fmla="*/ 6155207 w 7751780"/>
                <a:gd name="connsiteY4" fmla="*/ 754743 h 5573485"/>
                <a:gd name="connsiteX5" fmla="*/ 7374408 w 7751780"/>
                <a:gd name="connsiteY5" fmla="*/ 0 h 5573485"/>
                <a:gd name="connsiteX6" fmla="*/ 7606637 w 7751780"/>
                <a:gd name="connsiteY6" fmla="*/ 1364343 h 5573485"/>
                <a:gd name="connsiteX7" fmla="*/ 7751780 w 7751780"/>
                <a:gd name="connsiteY7" fmla="*/ 2569028 h 5573485"/>
                <a:gd name="connsiteX8" fmla="*/ 4950521 w 7751780"/>
                <a:gd name="connsiteY8" fmla="*/ 5573485 h 5573485"/>
                <a:gd name="connsiteX9" fmla="*/ 4674752 w 7751780"/>
                <a:gd name="connsiteY9" fmla="*/ 5486399 h 5573485"/>
                <a:gd name="connsiteX10" fmla="*/ 146294 w 7751780"/>
                <a:gd name="connsiteY10" fmla="*/ 1074056 h 5573485"/>
                <a:gd name="connsiteX0" fmla="*/ 362859 w 7968345"/>
                <a:gd name="connsiteY0" fmla="*/ 1944913 h 6444342"/>
                <a:gd name="connsiteX1" fmla="*/ 972458 w 7968345"/>
                <a:gd name="connsiteY1" fmla="*/ 1262744 h 6444342"/>
                <a:gd name="connsiteX2" fmla="*/ 2801256 w 7968345"/>
                <a:gd name="connsiteY2" fmla="*/ 3091544 h 6444342"/>
                <a:gd name="connsiteX3" fmla="*/ 0 w 7968345"/>
                <a:gd name="connsiteY3" fmla="*/ 0 h 6444342"/>
                <a:gd name="connsiteX4" fmla="*/ 6371772 w 7968345"/>
                <a:gd name="connsiteY4" fmla="*/ 1625600 h 6444342"/>
                <a:gd name="connsiteX5" fmla="*/ 7590973 w 7968345"/>
                <a:gd name="connsiteY5" fmla="*/ 870857 h 6444342"/>
                <a:gd name="connsiteX6" fmla="*/ 7823202 w 7968345"/>
                <a:gd name="connsiteY6" fmla="*/ 2235200 h 6444342"/>
                <a:gd name="connsiteX7" fmla="*/ 7968345 w 7968345"/>
                <a:gd name="connsiteY7" fmla="*/ 3439885 h 6444342"/>
                <a:gd name="connsiteX8" fmla="*/ 5167086 w 7968345"/>
                <a:gd name="connsiteY8" fmla="*/ 6444342 h 6444342"/>
                <a:gd name="connsiteX9" fmla="*/ 4891317 w 7968345"/>
                <a:gd name="connsiteY9" fmla="*/ 6357256 h 6444342"/>
                <a:gd name="connsiteX10" fmla="*/ 362859 w 7968345"/>
                <a:gd name="connsiteY10" fmla="*/ 1944913 h 6444342"/>
                <a:gd name="connsiteX0" fmla="*/ 449944 w 8055430"/>
                <a:gd name="connsiteY0" fmla="*/ 1857827 h 6357256"/>
                <a:gd name="connsiteX1" fmla="*/ 1059543 w 8055430"/>
                <a:gd name="connsiteY1" fmla="*/ 1175658 h 6357256"/>
                <a:gd name="connsiteX2" fmla="*/ 2888341 w 8055430"/>
                <a:gd name="connsiteY2" fmla="*/ 3004458 h 6357256"/>
                <a:gd name="connsiteX3" fmla="*/ 0 w 8055430"/>
                <a:gd name="connsiteY3" fmla="*/ 0 h 6357256"/>
                <a:gd name="connsiteX4" fmla="*/ 6458857 w 8055430"/>
                <a:gd name="connsiteY4" fmla="*/ 1538514 h 6357256"/>
                <a:gd name="connsiteX5" fmla="*/ 7678058 w 8055430"/>
                <a:gd name="connsiteY5" fmla="*/ 783771 h 6357256"/>
                <a:gd name="connsiteX6" fmla="*/ 7910287 w 8055430"/>
                <a:gd name="connsiteY6" fmla="*/ 2148114 h 6357256"/>
                <a:gd name="connsiteX7" fmla="*/ 8055430 w 8055430"/>
                <a:gd name="connsiteY7" fmla="*/ 3352799 h 6357256"/>
                <a:gd name="connsiteX8" fmla="*/ 5254171 w 8055430"/>
                <a:gd name="connsiteY8" fmla="*/ 6357256 h 6357256"/>
                <a:gd name="connsiteX9" fmla="*/ 4978402 w 8055430"/>
                <a:gd name="connsiteY9" fmla="*/ 6270170 h 6357256"/>
                <a:gd name="connsiteX10" fmla="*/ 449944 w 8055430"/>
                <a:gd name="connsiteY10" fmla="*/ 1857827 h 6357256"/>
                <a:gd name="connsiteX0" fmla="*/ 406401 w 8011887"/>
                <a:gd name="connsiteY0" fmla="*/ 1828799 h 6328228"/>
                <a:gd name="connsiteX1" fmla="*/ 1016000 w 8011887"/>
                <a:gd name="connsiteY1" fmla="*/ 1146630 h 6328228"/>
                <a:gd name="connsiteX2" fmla="*/ 2844798 w 8011887"/>
                <a:gd name="connsiteY2" fmla="*/ 2975430 h 6328228"/>
                <a:gd name="connsiteX3" fmla="*/ 0 w 8011887"/>
                <a:gd name="connsiteY3" fmla="*/ 0 h 6328228"/>
                <a:gd name="connsiteX4" fmla="*/ 6415314 w 8011887"/>
                <a:gd name="connsiteY4" fmla="*/ 1509486 h 6328228"/>
                <a:gd name="connsiteX5" fmla="*/ 7634515 w 8011887"/>
                <a:gd name="connsiteY5" fmla="*/ 754743 h 6328228"/>
                <a:gd name="connsiteX6" fmla="*/ 7866744 w 8011887"/>
                <a:gd name="connsiteY6" fmla="*/ 2119086 h 6328228"/>
                <a:gd name="connsiteX7" fmla="*/ 8011887 w 8011887"/>
                <a:gd name="connsiteY7" fmla="*/ 3323771 h 6328228"/>
                <a:gd name="connsiteX8" fmla="*/ 5210628 w 8011887"/>
                <a:gd name="connsiteY8" fmla="*/ 6328228 h 6328228"/>
                <a:gd name="connsiteX9" fmla="*/ 4934859 w 8011887"/>
                <a:gd name="connsiteY9" fmla="*/ 6241142 h 6328228"/>
                <a:gd name="connsiteX10" fmla="*/ 406401 w 8011887"/>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6429828 w 8026401"/>
                <a:gd name="connsiteY4" fmla="*/ 1509486 h 6328228"/>
                <a:gd name="connsiteX5" fmla="*/ 7649029 w 8026401"/>
                <a:gd name="connsiteY5" fmla="*/ 754743 h 6328228"/>
                <a:gd name="connsiteX6" fmla="*/ 7881258 w 8026401"/>
                <a:gd name="connsiteY6" fmla="*/ 2119086 h 6328228"/>
                <a:gd name="connsiteX7" fmla="*/ 8026401 w 8026401"/>
                <a:gd name="connsiteY7" fmla="*/ 3323771 h 6328228"/>
                <a:gd name="connsiteX8" fmla="*/ 5225142 w 8026401"/>
                <a:gd name="connsiteY8" fmla="*/ 6328228 h 6328228"/>
                <a:gd name="connsiteX9" fmla="*/ 4949373 w 8026401"/>
                <a:gd name="connsiteY9" fmla="*/ 6241142 h 6328228"/>
                <a:gd name="connsiteX10" fmla="*/ 420915 w 8026401"/>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1698171 w 8026401"/>
                <a:gd name="connsiteY4" fmla="*/ 377372 h 6328228"/>
                <a:gd name="connsiteX5" fmla="*/ 6429828 w 8026401"/>
                <a:gd name="connsiteY5" fmla="*/ 1509486 h 6328228"/>
                <a:gd name="connsiteX6" fmla="*/ 7649029 w 8026401"/>
                <a:gd name="connsiteY6" fmla="*/ 754743 h 6328228"/>
                <a:gd name="connsiteX7" fmla="*/ 7881258 w 8026401"/>
                <a:gd name="connsiteY7" fmla="*/ 2119086 h 6328228"/>
                <a:gd name="connsiteX8" fmla="*/ 8026401 w 8026401"/>
                <a:gd name="connsiteY8" fmla="*/ 3323771 h 6328228"/>
                <a:gd name="connsiteX9" fmla="*/ 5225142 w 8026401"/>
                <a:gd name="connsiteY9" fmla="*/ 6328228 h 6328228"/>
                <a:gd name="connsiteX10" fmla="*/ 4949373 w 8026401"/>
                <a:gd name="connsiteY10" fmla="*/ 6241142 h 6328228"/>
                <a:gd name="connsiteX11" fmla="*/ 420915 w 8026401"/>
                <a:gd name="connsiteY11" fmla="*/ 1828799 h 6328228"/>
                <a:gd name="connsiteX0" fmla="*/ 420915 w 8026401"/>
                <a:gd name="connsiteY0" fmla="*/ 2539998 h 7039427"/>
                <a:gd name="connsiteX1" fmla="*/ 1030514 w 8026401"/>
                <a:gd name="connsiteY1" fmla="*/ 1857829 h 7039427"/>
                <a:gd name="connsiteX2" fmla="*/ 2859312 w 8026401"/>
                <a:gd name="connsiteY2" fmla="*/ 3686629 h 7039427"/>
                <a:gd name="connsiteX3" fmla="*/ 0 w 8026401"/>
                <a:gd name="connsiteY3" fmla="*/ 711199 h 7039427"/>
                <a:gd name="connsiteX4" fmla="*/ 899885 w 8026401"/>
                <a:gd name="connsiteY4" fmla="*/ 0 h 7039427"/>
                <a:gd name="connsiteX5" fmla="*/ 6429828 w 8026401"/>
                <a:gd name="connsiteY5" fmla="*/ 2220685 h 7039427"/>
                <a:gd name="connsiteX6" fmla="*/ 7649029 w 8026401"/>
                <a:gd name="connsiteY6" fmla="*/ 1465942 h 7039427"/>
                <a:gd name="connsiteX7" fmla="*/ 7881258 w 8026401"/>
                <a:gd name="connsiteY7" fmla="*/ 2830285 h 7039427"/>
                <a:gd name="connsiteX8" fmla="*/ 8026401 w 8026401"/>
                <a:gd name="connsiteY8" fmla="*/ 4034970 h 7039427"/>
                <a:gd name="connsiteX9" fmla="*/ 5225142 w 8026401"/>
                <a:gd name="connsiteY9" fmla="*/ 7039427 h 7039427"/>
                <a:gd name="connsiteX10" fmla="*/ 4949373 w 8026401"/>
                <a:gd name="connsiteY10" fmla="*/ 6952341 h 7039427"/>
                <a:gd name="connsiteX11" fmla="*/ 420915 w 8026401"/>
                <a:gd name="connsiteY11" fmla="*/ 2539998 h 7039427"/>
                <a:gd name="connsiteX0" fmla="*/ 420915 w 8026401"/>
                <a:gd name="connsiteY0" fmla="*/ 2665438 h 7164867"/>
                <a:gd name="connsiteX1" fmla="*/ 1030514 w 8026401"/>
                <a:gd name="connsiteY1" fmla="*/ 1983269 h 7164867"/>
                <a:gd name="connsiteX2" fmla="*/ 2859312 w 8026401"/>
                <a:gd name="connsiteY2" fmla="*/ 3812069 h 7164867"/>
                <a:gd name="connsiteX3" fmla="*/ 0 w 8026401"/>
                <a:gd name="connsiteY3" fmla="*/ 836639 h 7164867"/>
                <a:gd name="connsiteX4" fmla="*/ 899885 w 8026401"/>
                <a:gd name="connsiteY4" fmla="*/ 125440 h 7164867"/>
                <a:gd name="connsiteX5" fmla="*/ 6429828 w 8026401"/>
                <a:gd name="connsiteY5" fmla="*/ 2346125 h 7164867"/>
                <a:gd name="connsiteX6" fmla="*/ 7649029 w 8026401"/>
                <a:gd name="connsiteY6" fmla="*/ 1591382 h 7164867"/>
                <a:gd name="connsiteX7" fmla="*/ 7881258 w 8026401"/>
                <a:gd name="connsiteY7" fmla="*/ 2955725 h 7164867"/>
                <a:gd name="connsiteX8" fmla="*/ 8026401 w 8026401"/>
                <a:gd name="connsiteY8" fmla="*/ 4160410 h 7164867"/>
                <a:gd name="connsiteX9" fmla="*/ 5225142 w 8026401"/>
                <a:gd name="connsiteY9" fmla="*/ 7164867 h 7164867"/>
                <a:gd name="connsiteX10" fmla="*/ 4949373 w 8026401"/>
                <a:gd name="connsiteY10" fmla="*/ 7077781 h 7164867"/>
                <a:gd name="connsiteX11" fmla="*/ 420915 w 8026401"/>
                <a:gd name="connsiteY11" fmla="*/ 2665438 h 7164867"/>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6543851 w 8140424"/>
                <a:gd name="connsiteY5" fmla="*/ 2398901 h 7217643"/>
                <a:gd name="connsiteX6" fmla="*/ 7763052 w 8140424"/>
                <a:gd name="connsiteY6" fmla="*/ 1644158 h 7217643"/>
                <a:gd name="connsiteX7" fmla="*/ 7995281 w 8140424"/>
                <a:gd name="connsiteY7" fmla="*/ 3008501 h 7217643"/>
                <a:gd name="connsiteX8" fmla="*/ 8140424 w 8140424"/>
                <a:gd name="connsiteY8" fmla="*/ 4213186 h 7217643"/>
                <a:gd name="connsiteX9" fmla="*/ 5339165 w 8140424"/>
                <a:gd name="connsiteY9" fmla="*/ 7217643 h 7217643"/>
                <a:gd name="connsiteX10" fmla="*/ 5063396 w 8140424"/>
                <a:gd name="connsiteY10" fmla="*/ 7130557 h 7217643"/>
                <a:gd name="connsiteX11" fmla="*/ 534938 w 8140424"/>
                <a:gd name="connsiteY11"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510366 w 8140424"/>
                <a:gd name="connsiteY5" fmla="*/ 1194217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379737 w 8140424"/>
                <a:gd name="connsiteY5" fmla="*/ 2631131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4932766 w 8140424"/>
                <a:gd name="connsiteY6" fmla="*/ 2471474 h 7217643"/>
                <a:gd name="connsiteX7" fmla="*/ 6543851 w 8140424"/>
                <a:gd name="connsiteY7" fmla="*/ 2398901 h 7217643"/>
                <a:gd name="connsiteX8" fmla="*/ 7763052 w 8140424"/>
                <a:gd name="connsiteY8" fmla="*/ 1644158 h 7217643"/>
                <a:gd name="connsiteX9" fmla="*/ 7995281 w 8140424"/>
                <a:gd name="connsiteY9" fmla="*/ 3008501 h 7217643"/>
                <a:gd name="connsiteX10" fmla="*/ 8140424 w 8140424"/>
                <a:gd name="connsiteY10" fmla="*/ 4213186 h 7217643"/>
                <a:gd name="connsiteX11" fmla="*/ 5339165 w 8140424"/>
                <a:gd name="connsiteY11" fmla="*/ 7217643 h 7217643"/>
                <a:gd name="connsiteX12" fmla="*/ 5063396 w 8140424"/>
                <a:gd name="connsiteY12" fmla="*/ 7130557 h 7217643"/>
                <a:gd name="connsiteX13" fmla="*/ 534938 w 8140424"/>
                <a:gd name="connsiteY13" fmla="*/ 2718214 h 7217643"/>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6543851 w 8140424"/>
                <a:gd name="connsiteY7" fmla="*/ 2539999 h 7358741"/>
                <a:gd name="connsiteX8" fmla="*/ 7763052 w 8140424"/>
                <a:gd name="connsiteY8" fmla="*/ 1785256 h 7358741"/>
                <a:gd name="connsiteX9" fmla="*/ 7995281 w 8140424"/>
                <a:gd name="connsiteY9" fmla="*/ 3149599 h 7358741"/>
                <a:gd name="connsiteX10" fmla="*/ 8140424 w 8140424"/>
                <a:gd name="connsiteY10" fmla="*/ 4354284 h 7358741"/>
                <a:gd name="connsiteX11" fmla="*/ 5339165 w 8140424"/>
                <a:gd name="connsiteY11" fmla="*/ 7358741 h 7358741"/>
                <a:gd name="connsiteX12" fmla="*/ 5063396 w 8140424"/>
                <a:gd name="connsiteY12" fmla="*/ 7271655 h 7358741"/>
                <a:gd name="connsiteX13" fmla="*/ 534938 w 8140424"/>
                <a:gd name="connsiteY13" fmla="*/ 2859312 h 7358741"/>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3713566 w 8140424"/>
                <a:gd name="connsiteY7" fmla="*/ 1291772 h 7358741"/>
                <a:gd name="connsiteX8" fmla="*/ 6543851 w 8140424"/>
                <a:gd name="connsiteY8" fmla="*/ 2539999 h 7358741"/>
                <a:gd name="connsiteX9" fmla="*/ 7763052 w 8140424"/>
                <a:gd name="connsiteY9" fmla="*/ 1785256 h 7358741"/>
                <a:gd name="connsiteX10" fmla="*/ 7995281 w 8140424"/>
                <a:gd name="connsiteY10" fmla="*/ 3149599 h 7358741"/>
                <a:gd name="connsiteX11" fmla="*/ 8140424 w 8140424"/>
                <a:gd name="connsiteY11" fmla="*/ 4354284 h 7358741"/>
                <a:gd name="connsiteX12" fmla="*/ 5339165 w 8140424"/>
                <a:gd name="connsiteY12" fmla="*/ 7358741 h 7358741"/>
                <a:gd name="connsiteX13" fmla="*/ 5063396 w 8140424"/>
                <a:gd name="connsiteY13" fmla="*/ 7271655 h 7358741"/>
                <a:gd name="connsiteX14" fmla="*/ 534938 w 8140424"/>
                <a:gd name="connsiteY14" fmla="*/ 2859312 h 7358741"/>
                <a:gd name="connsiteX0" fmla="*/ 534938 w 8140424"/>
                <a:gd name="connsiteY0" fmla="*/ 3555997 h 8055426"/>
                <a:gd name="connsiteX1" fmla="*/ 1144537 w 8140424"/>
                <a:gd name="connsiteY1" fmla="*/ 2873828 h 8055426"/>
                <a:gd name="connsiteX2" fmla="*/ 2973335 w 8140424"/>
                <a:gd name="connsiteY2" fmla="*/ 4702628 h 8055426"/>
                <a:gd name="connsiteX3" fmla="*/ 114023 w 8140424"/>
                <a:gd name="connsiteY3" fmla="*/ 1727198 h 8055426"/>
                <a:gd name="connsiteX4" fmla="*/ 1013908 w 8140424"/>
                <a:gd name="connsiteY4" fmla="*/ 1015999 h 8055426"/>
                <a:gd name="connsiteX5" fmla="*/ 3437794 w 8140424"/>
                <a:gd name="connsiteY5" fmla="*/ 3454399 h 8055426"/>
                <a:gd name="connsiteX6" fmla="*/ 723623 w 8140424"/>
                <a:gd name="connsiteY6" fmla="*/ 696685 h 8055426"/>
                <a:gd name="connsiteX7" fmla="*/ 1696080 w 8140424"/>
                <a:gd name="connsiteY7" fmla="*/ 0 h 8055426"/>
                <a:gd name="connsiteX8" fmla="*/ 6543851 w 8140424"/>
                <a:gd name="connsiteY8" fmla="*/ 3236684 h 8055426"/>
                <a:gd name="connsiteX9" fmla="*/ 7763052 w 8140424"/>
                <a:gd name="connsiteY9" fmla="*/ 2481941 h 8055426"/>
                <a:gd name="connsiteX10" fmla="*/ 7995281 w 8140424"/>
                <a:gd name="connsiteY10" fmla="*/ 3846284 h 8055426"/>
                <a:gd name="connsiteX11" fmla="*/ 8140424 w 8140424"/>
                <a:gd name="connsiteY11" fmla="*/ 5050969 h 8055426"/>
                <a:gd name="connsiteX12" fmla="*/ 5339165 w 8140424"/>
                <a:gd name="connsiteY12" fmla="*/ 8055426 h 8055426"/>
                <a:gd name="connsiteX13" fmla="*/ 5063396 w 8140424"/>
                <a:gd name="connsiteY13" fmla="*/ 7968340 h 8055426"/>
                <a:gd name="connsiteX14" fmla="*/ 534938 w 8140424"/>
                <a:gd name="connsiteY14" fmla="*/ 3555997 h 805542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696080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725109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722591 h 8222020"/>
                <a:gd name="connsiteX1" fmla="*/ 1144537 w 8140424"/>
                <a:gd name="connsiteY1" fmla="*/ 3040422 h 8222020"/>
                <a:gd name="connsiteX2" fmla="*/ 2973335 w 8140424"/>
                <a:gd name="connsiteY2" fmla="*/ 4869222 h 8222020"/>
                <a:gd name="connsiteX3" fmla="*/ 114023 w 8140424"/>
                <a:gd name="connsiteY3" fmla="*/ 1893792 h 8222020"/>
                <a:gd name="connsiteX4" fmla="*/ 1013908 w 8140424"/>
                <a:gd name="connsiteY4" fmla="*/ 1182593 h 8222020"/>
                <a:gd name="connsiteX5" fmla="*/ 3437794 w 8140424"/>
                <a:gd name="connsiteY5" fmla="*/ 3620993 h 8222020"/>
                <a:gd name="connsiteX6" fmla="*/ 723623 w 8140424"/>
                <a:gd name="connsiteY6" fmla="*/ 863279 h 8222020"/>
                <a:gd name="connsiteX7" fmla="*/ 1725109 w 8140424"/>
                <a:gd name="connsiteY7" fmla="*/ 166594 h 8222020"/>
                <a:gd name="connsiteX8" fmla="*/ 6543851 w 8140424"/>
                <a:gd name="connsiteY8" fmla="*/ 3403278 h 8222020"/>
                <a:gd name="connsiteX9" fmla="*/ 7763052 w 8140424"/>
                <a:gd name="connsiteY9" fmla="*/ 2648535 h 8222020"/>
                <a:gd name="connsiteX10" fmla="*/ 7995281 w 8140424"/>
                <a:gd name="connsiteY10" fmla="*/ 4012878 h 8222020"/>
                <a:gd name="connsiteX11" fmla="*/ 8140424 w 8140424"/>
                <a:gd name="connsiteY11" fmla="*/ 5217563 h 8222020"/>
                <a:gd name="connsiteX12" fmla="*/ 5339165 w 8140424"/>
                <a:gd name="connsiteY12" fmla="*/ 8222020 h 8222020"/>
                <a:gd name="connsiteX13" fmla="*/ 5063396 w 8140424"/>
                <a:gd name="connsiteY13" fmla="*/ 8134934 h 8222020"/>
                <a:gd name="connsiteX14" fmla="*/ 534938 w 8140424"/>
                <a:gd name="connsiteY14" fmla="*/ 3722591 h 822202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6543851 w 8140424"/>
                <a:gd name="connsiteY8" fmla="*/ 3428628 h 8247370"/>
                <a:gd name="connsiteX9" fmla="*/ 7763052 w 8140424"/>
                <a:gd name="connsiteY9" fmla="*/ 2673885 h 8247370"/>
                <a:gd name="connsiteX10" fmla="*/ 7995281 w 8140424"/>
                <a:gd name="connsiteY10" fmla="*/ 4038228 h 8247370"/>
                <a:gd name="connsiteX11" fmla="*/ 8140424 w 8140424"/>
                <a:gd name="connsiteY11" fmla="*/ 5242913 h 8247370"/>
                <a:gd name="connsiteX12" fmla="*/ 5339165 w 8140424"/>
                <a:gd name="connsiteY12" fmla="*/ 8247370 h 8247370"/>
                <a:gd name="connsiteX13" fmla="*/ 5063396 w 8140424"/>
                <a:gd name="connsiteY13" fmla="*/ 8160284 h 8247370"/>
                <a:gd name="connsiteX14" fmla="*/ 534938 w 8140424"/>
                <a:gd name="connsiteY14"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3931280 w 8140424"/>
                <a:gd name="connsiteY8" fmla="*/ 1672401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5847166 w 8140424"/>
                <a:gd name="connsiteY9" fmla="*/ 3196401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058937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3887737 w 8140424"/>
                <a:gd name="connsiteY10" fmla="*/ 1730458 h 8247370"/>
                <a:gd name="connsiteX11" fmla="*/ 6543851 w 8140424"/>
                <a:gd name="connsiteY11" fmla="*/ 3428628 h 8247370"/>
                <a:gd name="connsiteX12" fmla="*/ 7763052 w 8140424"/>
                <a:gd name="connsiteY12" fmla="*/ 2673885 h 8247370"/>
                <a:gd name="connsiteX13" fmla="*/ 7995281 w 8140424"/>
                <a:gd name="connsiteY13" fmla="*/ 4038228 h 8247370"/>
                <a:gd name="connsiteX14" fmla="*/ 8140424 w 8140424"/>
                <a:gd name="connsiteY14" fmla="*/ 5242913 h 8247370"/>
                <a:gd name="connsiteX15" fmla="*/ 5339165 w 8140424"/>
                <a:gd name="connsiteY15" fmla="*/ 8247370 h 8247370"/>
                <a:gd name="connsiteX16" fmla="*/ 5063396 w 8140424"/>
                <a:gd name="connsiteY16" fmla="*/ 8160284 h 8247370"/>
                <a:gd name="connsiteX17" fmla="*/ 534938 w 8140424"/>
                <a:gd name="connsiteY17" fmla="*/ 3747941 h 824737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75052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4045114 h 8544543"/>
                <a:gd name="connsiteX1" fmla="*/ 1144537 w 8140424"/>
                <a:gd name="connsiteY1" fmla="*/ 3362945 h 8544543"/>
                <a:gd name="connsiteX2" fmla="*/ 2973335 w 8140424"/>
                <a:gd name="connsiteY2" fmla="*/ 5191745 h 8544543"/>
                <a:gd name="connsiteX3" fmla="*/ 114023 w 8140424"/>
                <a:gd name="connsiteY3" fmla="*/ 2216315 h 8544543"/>
                <a:gd name="connsiteX4" fmla="*/ 1013908 w 8140424"/>
                <a:gd name="connsiteY4" fmla="*/ 1505116 h 8544543"/>
                <a:gd name="connsiteX5" fmla="*/ 3437794 w 8140424"/>
                <a:gd name="connsiteY5" fmla="*/ 3943516 h 8544543"/>
                <a:gd name="connsiteX6" fmla="*/ 723623 w 8140424"/>
                <a:gd name="connsiteY6" fmla="*/ 1185802 h 8544543"/>
                <a:gd name="connsiteX7" fmla="*/ 1725109 w 8140424"/>
                <a:gd name="connsiteY7" fmla="*/ 489117 h 8544543"/>
                <a:gd name="connsiteX8" fmla="*/ 4090938 w 8140424"/>
                <a:gd name="connsiteY8" fmla="*/ 2971060 h 8544543"/>
                <a:gd name="connsiteX9" fmla="*/ 2102480 w 8140424"/>
                <a:gd name="connsiteY9" fmla="*/ 837460 h 8544543"/>
                <a:gd name="connsiteX10" fmla="*/ 3176537 w 8140424"/>
                <a:gd name="connsiteY10" fmla="*/ 271403 h 8544543"/>
                <a:gd name="connsiteX11" fmla="*/ 6543851 w 8140424"/>
                <a:gd name="connsiteY11" fmla="*/ 3725801 h 8544543"/>
                <a:gd name="connsiteX12" fmla="*/ 7763052 w 8140424"/>
                <a:gd name="connsiteY12" fmla="*/ 2971058 h 8544543"/>
                <a:gd name="connsiteX13" fmla="*/ 7995281 w 8140424"/>
                <a:gd name="connsiteY13" fmla="*/ 4335401 h 8544543"/>
                <a:gd name="connsiteX14" fmla="*/ 8140424 w 8140424"/>
                <a:gd name="connsiteY14" fmla="*/ 5540086 h 8544543"/>
                <a:gd name="connsiteX15" fmla="*/ 5339165 w 8140424"/>
                <a:gd name="connsiteY15" fmla="*/ 8544543 h 8544543"/>
                <a:gd name="connsiteX16" fmla="*/ 5063396 w 8140424"/>
                <a:gd name="connsiteY16" fmla="*/ 8457457 h 8544543"/>
                <a:gd name="connsiteX17" fmla="*/ 534938 w 8140424"/>
                <a:gd name="connsiteY17" fmla="*/ 4045114 h 8544543"/>
                <a:gd name="connsiteX0" fmla="*/ 534938 w 8140424"/>
                <a:gd name="connsiteY0" fmla="*/ 4041454 h 8540883"/>
                <a:gd name="connsiteX1" fmla="*/ 1144537 w 8140424"/>
                <a:gd name="connsiteY1" fmla="*/ 3359285 h 8540883"/>
                <a:gd name="connsiteX2" fmla="*/ 2973335 w 8140424"/>
                <a:gd name="connsiteY2" fmla="*/ 5188085 h 8540883"/>
                <a:gd name="connsiteX3" fmla="*/ 114023 w 8140424"/>
                <a:gd name="connsiteY3" fmla="*/ 2212655 h 8540883"/>
                <a:gd name="connsiteX4" fmla="*/ 1013908 w 8140424"/>
                <a:gd name="connsiteY4" fmla="*/ 1501456 h 8540883"/>
                <a:gd name="connsiteX5" fmla="*/ 3437794 w 8140424"/>
                <a:gd name="connsiteY5" fmla="*/ 3939856 h 8540883"/>
                <a:gd name="connsiteX6" fmla="*/ 723623 w 8140424"/>
                <a:gd name="connsiteY6" fmla="*/ 1182142 h 8540883"/>
                <a:gd name="connsiteX7" fmla="*/ 1725109 w 8140424"/>
                <a:gd name="connsiteY7" fmla="*/ 485457 h 8540883"/>
                <a:gd name="connsiteX8" fmla="*/ 4090938 w 8140424"/>
                <a:gd name="connsiteY8" fmla="*/ 2967400 h 8540883"/>
                <a:gd name="connsiteX9" fmla="*/ 2102480 w 8140424"/>
                <a:gd name="connsiteY9" fmla="*/ 833800 h 8540883"/>
                <a:gd name="connsiteX10" fmla="*/ 3176537 w 8140424"/>
                <a:gd name="connsiteY10" fmla="*/ 267743 h 8540883"/>
                <a:gd name="connsiteX11" fmla="*/ 6543851 w 8140424"/>
                <a:gd name="connsiteY11" fmla="*/ 3722141 h 8540883"/>
                <a:gd name="connsiteX12" fmla="*/ 7763052 w 8140424"/>
                <a:gd name="connsiteY12" fmla="*/ 2967398 h 8540883"/>
                <a:gd name="connsiteX13" fmla="*/ 7995281 w 8140424"/>
                <a:gd name="connsiteY13" fmla="*/ 4331741 h 8540883"/>
                <a:gd name="connsiteX14" fmla="*/ 8140424 w 8140424"/>
                <a:gd name="connsiteY14" fmla="*/ 5536426 h 8540883"/>
                <a:gd name="connsiteX15" fmla="*/ 5339165 w 8140424"/>
                <a:gd name="connsiteY15" fmla="*/ 8540883 h 8540883"/>
                <a:gd name="connsiteX16" fmla="*/ 5063396 w 8140424"/>
                <a:gd name="connsiteY16" fmla="*/ 8453797 h 8540883"/>
                <a:gd name="connsiteX17" fmla="*/ 534938 w 8140424"/>
                <a:gd name="connsiteY17" fmla="*/ 4041454 h 8540883"/>
                <a:gd name="connsiteX0" fmla="*/ 534938 w 8140424"/>
                <a:gd name="connsiteY0" fmla="*/ 4047870 h 8547299"/>
                <a:gd name="connsiteX1" fmla="*/ 1144537 w 8140424"/>
                <a:gd name="connsiteY1" fmla="*/ 3365701 h 8547299"/>
                <a:gd name="connsiteX2" fmla="*/ 2973335 w 8140424"/>
                <a:gd name="connsiteY2" fmla="*/ 5194501 h 8547299"/>
                <a:gd name="connsiteX3" fmla="*/ 114023 w 8140424"/>
                <a:gd name="connsiteY3" fmla="*/ 2219071 h 8547299"/>
                <a:gd name="connsiteX4" fmla="*/ 1013908 w 8140424"/>
                <a:gd name="connsiteY4" fmla="*/ 1507872 h 8547299"/>
                <a:gd name="connsiteX5" fmla="*/ 3437794 w 8140424"/>
                <a:gd name="connsiteY5" fmla="*/ 3946272 h 8547299"/>
                <a:gd name="connsiteX6" fmla="*/ 723623 w 8140424"/>
                <a:gd name="connsiteY6" fmla="*/ 1188558 h 8547299"/>
                <a:gd name="connsiteX7" fmla="*/ 1725109 w 8140424"/>
                <a:gd name="connsiteY7" fmla="*/ 491873 h 8547299"/>
                <a:gd name="connsiteX8" fmla="*/ 4090938 w 8140424"/>
                <a:gd name="connsiteY8" fmla="*/ 2973816 h 8547299"/>
                <a:gd name="connsiteX9" fmla="*/ 2102480 w 8140424"/>
                <a:gd name="connsiteY9" fmla="*/ 840216 h 8547299"/>
                <a:gd name="connsiteX10" fmla="*/ 3176537 w 8140424"/>
                <a:gd name="connsiteY10" fmla="*/ 274159 h 8547299"/>
                <a:gd name="connsiteX11" fmla="*/ 6543851 w 8140424"/>
                <a:gd name="connsiteY11" fmla="*/ 3728557 h 8547299"/>
                <a:gd name="connsiteX12" fmla="*/ 7763052 w 8140424"/>
                <a:gd name="connsiteY12" fmla="*/ 2973814 h 8547299"/>
                <a:gd name="connsiteX13" fmla="*/ 7995281 w 8140424"/>
                <a:gd name="connsiteY13" fmla="*/ 4338157 h 8547299"/>
                <a:gd name="connsiteX14" fmla="*/ 8140424 w 8140424"/>
                <a:gd name="connsiteY14" fmla="*/ 5542842 h 8547299"/>
                <a:gd name="connsiteX15" fmla="*/ 5339165 w 8140424"/>
                <a:gd name="connsiteY15" fmla="*/ 8547299 h 8547299"/>
                <a:gd name="connsiteX16" fmla="*/ 5063396 w 8140424"/>
                <a:gd name="connsiteY16" fmla="*/ 8460213 h 8547299"/>
                <a:gd name="connsiteX17" fmla="*/ 534938 w 8140424"/>
                <a:gd name="connsiteY17" fmla="*/ 4047870 h 8547299"/>
                <a:gd name="connsiteX0" fmla="*/ 534938 w 8140424"/>
                <a:gd name="connsiteY0" fmla="*/ 4023705 h 8523134"/>
                <a:gd name="connsiteX1" fmla="*/ 1144537 w 8140424"/>
                <a:gd name="connsiteY1" fmla="*/ 3341536 h 8523134"/>
                <a:gd name="connsiteX2" fmla="*/ 2973335 w 8140424"/>
                <a:gd name="connsiteY2" fmla="*/ 5170336 h 8523134"/>
                <a:gd name="connsiteX3" fmla="*/ 114023 w 8140424"/>
                <a:gd name="connsiteY3" fmla="*/ 2194906 h 8523134"/>
                <a:gd name="connsiteX4" fmla="*/ 1013908 w 8140424"/>
                <a:gd name="connsiteY4" fmla="*/ 1483707 h 8523134"/>
                <a:gd name="connsiteX5" fmla="*/ 3437794 w 8140424"/>
                <a:gd name="connsiteY5" fmla="*/ 3922107 h 8523134"/>
                <a:gd name="connsiteX6" fmla="*/ 723623 w 8140424"/>
                <a:gd name="connsiteY6" fmla="*/ 1164393 h 8523134"/>
                <a:gd name="connsiteX7" fmla="*/ 1725109 w 8140424"/>
                <a:gd name="connsiteY7" fmla="*/ 467708 h 8523134"/>
                <a:gd name="connsiteX8" fmla="*/ 4090938 w 8140424"/>
                <a:gd name="connsiteY8" fmla="*/ 2949651 h 8523134"/>
                <a:gd name="connsiteX9" fmla="*/ 2102480 w 8140424"/>
                <a:gd name="connsiteY9" fmla="*/ 816051 h 8523134"/>
                <a:gd name="connsiteX10" fmla="*/ 3176537 w 8140424"/>
                <a:gd name="connsiteY10" fmla="*/ 249994 h 8523134"/>
                <a:gd name="connsiteX11" fmla="*/ 6543851 w 8140424"/>
                <a:gd name="connsiteY11" fmla="*/ 3704392 h 8523134"/>
                <a:gd name="connsiteX12" fmla="*/ 7763052 w 8140424"/>
                <a:gd name="connsiteY12" fmla="*/ 2949649 h 8523134"/>
                <a:gd name="connsiteX13" fmla="*/ 7995281 w 8140424"/>
                <a:gd name="connsiteY13" fmla="*/ 4313992 h 8523134"/>
                <a:gd name="connsiteX14" fmla="*/ 8140424 w 8140424"/>
                <a:gd name="connsiteY14" fmla="*/ 5518677 h 8523134"/>
                <a:gd name="connsiteX15" fmla="*/ 5339165 w 8140424"/>
                <a:gd name="connsiteY15" fmla="*/ 8523134 h 8523134"/>
                <a:gd name="connsiteX16" fmla="*/ 5063396 w 8140424"/>
                <a:gd name="connsiteY16" fmla="*/ 8436048 h 8523134"/>
                <a:gd name="connsiteX17" fmla="*/ 534938 w 8140424"/>
                <a:gd name="connsiteY17" fmla="*/ 4023705 h 852313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763052 w 8140424"/>
                <a:gd name="connsiteY12" fmla="*/ 2968999 h 8542484"/>
                <a:gd name="connsiteX13" fmla="*/ 7995281 w 8140424"/>
                <a:gd name="connsiteY13" fmla="*/ 4333342 h 8542484"/>
                <a:gd name="connsiteX14" fmla="*/ 8140424 w 8140424"/>
                <a:gd name="connsiteY14" fmla="*/ 5538027 h 8542484"/>
                <a:gd name="connsiteX15" fmla="*/ 5339165 w 8140424"/>
                <a:gd name="connsiteY15" fmla="*/ 8542484 h 8542484"/>
                <a:gd name="connsiteX16" fmla="*/ 5063396 w 8140424"/>
                <a:gd name="connsiteY16" fmla="*/ 8455398 h 8542484"/>
                <a:gd name="connsiteX17" fmla="*/ 534938 w 8140424"/>
                <a:gd name="connsiteY17"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037337 w 8140424"/>
                <a:gd name="connsiteY12" fmla="*/ 3389915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269566 w 8140424"/>
                <a:gd name="connsiteY13" fmla="*/ 2780315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102811 w 8134812"/>
                <a:gd name="connsiteY12" fmla="*/ 2243287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53000 h 8552429"/>
                <a:gd name="connsiteX1" fmla="*/ 1163309 w 8134812"/>
                <a:gd name="connsiteY1" fmla="*/ 3370831 h 8552429"/>
                <a:gd name="connsiteX2" fmla="*/ 2967723 w 8134812"/>
                <a:gd name="connsiteY2" fmla="*/ 5199631 h 8552429"/>
                <a:gd name="connsiteX3" fmla="*/ 108411 w 8134812"/>
                <a:gd name="connsiteY3" fmla="*/ 2224201 h 8552429"/>
                <a:gd name="connsiteX4" fmla="*/ 1008296 w 8134812"/>
                <a:gd name="connsiteY4" fmla="*/ 1513002 h 8552429"/>
                <a:gd name="connsiteX5" fmla="*/ 3432182 w 8134812"/>
                <a:gd name="connsiteY5" fmla="*/ 3951402 h 8552429"/>
                <a:gd name="connsiteX6" fmla="*/ 718011 w 8134812"/>
                <a:gd name="connsiteY6" fmla="*/ 1193688 h 8552429"/>
                <a:gd name="connsiteX7" fmla="*/ 1719497 w 8134812"/>
                <a:gd name="connsiteY7" fmla="*/ 497003 h 8552429"/>
                <a:gd name="connsiteX8" fmla="*/ 4085326 w 8134812"/>
                <a:gd name="connsiteY8" fmla="*/ 2978946 h 8552429"/>
                <a:gd name="connsiteX9" fmla="*/ 2133444 w 8134812"/>
                <a:gd name="connsiteY9" fmla="*/ 869730 h 8552429"/>
                <a:gd name="connsiteX10" fmla="*/ 3170925 w 8134812"/>
                <a:gd name="connsiteY10" fmla="*/ 279289 h 8552429"/>
                <a:gd name="connsiteX11" fmla="*/ 6538239 w 8134812"/>
                <a:gd name="connsiteY11" fmla="*/ 3733687 h 8552429"/>
                <a:gd name="connsiteX12" fmla="*/ 6090619 w 8134812"/>
                <a:gd name="connsiteY12" fmla="*/ 2241040 h 8552429"/>
                <a:gd name="connsiteX13" fmla="*/ 6639839 w 8134812"/>
                <a:gd name="connsiteY13" fmla="*/ 1034032 h 8552429"/>
                <a:gd name="connsiteX14" fmla="*/ 7757440 w 8134812"/>
                <a:gd name="connsiteY14" fmla="*/ 2978944 h 8552429"/>
                <a:gd name="connsiteX15" fmla="*/ 7989669 w 8134812"/>
                <a:gd name="connsiteY15" fmla="*/ 4343287 h 8552429"/>
                <a:gd name="connsiteX16" fmla="*/ 8134812 w 8134812"/>
                <a:gd name="connsiteY16" fmla="*/ 5547972 h 8552429"/>
                <a:gd name="connsiteX17" fmla="*/ 5333553 w 8134812"/>
                <a:gd name="connsiteY17" fmla="*/ 8552429 h 8552429"/>
                <a:gd name="connsiteX18" fmla="*/ 5057784 w 8134812"/>
                <a:gd name="connsiteY18" fmla="*/ 8465343 h 8552429"/>
                <a:gd name="connsiteX19" fmla="*/ 541518 w 8134812"/>
                <a:gd name="connsiteY19" fmla="*/ 4053000 h 8552429"/>
                <a:gd name="connsiteX0" fmla="*/ 541518 w 8134812"/>
                <a:gd name="connsiteY0" fmla="*/ 4050353 h 8549782"/>
                <a:gd name="connsiteX1" fmla="*/ 1163309 w 8134812"/>
                <a:gd name="connsiteY1" fmla="*/ 3368184 h 8549782"/>
                <a:gd name="connsiteX2" fmla="*/ 2967723 w 8134812"/>
                <a:gd name="connsiteY2" fmla="*/ 5196984 h 8549782"/>
                <a:gd name="connsiteX3" fmla="*/ 108411 w 8134812"/>
                <a:gd name="connsiteY3" fmla="*/ 2221554 h 8549782"/>
                <a:gd name="connsiteX4" fmla="*/ 1008296 w 8134812"/>
                <a:gd name="connsiteY4" fmla="*/ 1510355 h 8549782"/>
                <a:gd name="connsiteX5" fmla="*/ 3432182 w 8134812"/>
                <a:gd name="connsiteY5" fmla="*/ 3948755 h 8549782"/>
                <a:gd name="connsiteX6" fmla="*/ 718011 w 8134812"/>
                <a:gd name="connsiteY6" fmla="*/ 1191041 h 8549782"/>
                <a:gd name="connsiteX7" fmla="*/ 1719497 w 8134812"/>
                <a:gd name="connsiteY7" fmla="*/ 494356 h 8549782"/>
                <a:gd name="connsiteX8" fmla="*/ 4085326 w 8134812"/>
                <a:gd name="connsiteY8" fmla="*/ 2976299 h 8549782"/>
                <a:gd name="connsiteX9" fmla="*/ 2133444 w 8134812"/>
                <a:gd name="connsiteY9" fmla="*/ 867083 h 8549782"/>
                <a:gd name="connsiteX10" fmla="*/ 3170925 w 8134812"/>
                <a:gd name="connsiteY10" fmla="*/ 276642 h 8549782"/>
                <a:gd name="connsiteX11" fmla="*/ 6538239 w 8134812"/>
                <a:gd name="connsiteY11" fmla="*/ 3731040 h 8549782"/>
                <a:gd name="connsiteX12" fmla="*/ 6090619 w 8134812"/>
                <a:gd name="connsiteY12" fmla="*/ 2238393 h 8549782"/>
                <a:gd name="connsiteX13" fmla="*/ 6639839 w 8134812"/>
                <a:gd name="connsiteY13" fmla="*/ 1031385 h 8549782"/>
                <a:gd name="connsiteX14" fmla="*/ 7757440 w 8134812"/>
                <a:gd name="connsiteY14" fmla="*/ 2976297 h 8549782"/>
                <a:gd name="connsiteX15" fmla="*/ 7989669 w 8134812"/>
                <a:gd name="connsiteY15" fmla="*/ 4340640 h 8549782"/>
                <a:gd name="connsiteX16" fmla="*/ 8134812 w 8134812"/>
                <a:gd name="connsiteY16" fmla="*/ 5545325 h 8549782"/>
                <a:gd name="connsiteX17" fmla="*/ 5333553 w 8134812"/>
                <a:gd name="connsiteY17" fmla="*/ 8549782 h 8549782"/>
                <a:gd name="connsiteX18" fmla="*/ 5057784 w 8134812"/>
                <a:gd name="connsiteY18" fmla="*/ 8462696 h 8549782"/>
                <a:gd name="connsiteX19" fmla="*/ 541518 w 8134812"/>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9315726"/>
                <a:gd name="connsiteX1" fmla="*/ 1163309 w 8389877"/>
                <a:gd name="connsiteY1" fmla="*/ 3368184 h 9315726"/>
                <a:gd name="connsiteX2" fmla="*/ 2967723 w 8389877"/>
                <a:gd name="connsiteY2" fmla="*/ 5196984 h 9315726"/>
                <a:gd name="connsiteX3" fmla="*/ 108411 w 8389877"/>
                <a:gd name="connsiteY3" fmla="*/ 2221554 h 9315726"/>
                <a:gd name="connsiteX4" fmla="*/ 1008296 w 8389877"/>
                <a:gd name="connsiteY4" fmla="*/ 1510355 h 9315726"/>
                <a:gd name="connsiteX5" fmla="*/ 3432182 w 8389877"/>
                <a:gd name="connsiteY5" fmla="*/ 3948755 h 9315726"/>
                <a:gd name="connsiteX6" fmla="*/ 718011 w 8389877"/>
                <a:gd name="connsiteY6" fmla="*/ 1191041 h 9315726"/>
                <a:gd name="connsiteX7" fmla="*/ 1719497 w 8389877"/>
                <a:gd name="connsiteY7" fmla="*/ 494356 h 9315726"/>
                <a:gd name="connsiteX8" fmla="*/ 4085326 w 8389877"/>
                <a:gd name="connsiteY8" fmla="*/ 2976299 h 9315726"/>
                <a:gd name="connsiteX9" fmla="*/ 2133444 w 8389877"/>
                <a:gd name="connsiteY9" fmla="*/ 867083 h 9315726"/>
                <a:gd name="connsiteX10" fmla="*/ 3170925 w 8389877"/>
                <a:gd name="connsiteY10" fmla="*/ 276642 h 9315726"/>
                <a:gd name="connsiteX11" fmla="*/ 6538239 w 8389877"/>
                <a:gd name="connsiteY11" fmla="*/ 3731040 h 9315726"/>
                <a:gd name="connsiteX12" fmla="*/ 6090619 w 8389877"/>
                <a:gd name="connsiteY12" fmla="*/ 2238393 h 9315726"/>
                <a:gd name="connsiteX13" fmla="*/ 6639839 w 8389877"/>
                <a:gd name="connsiteY13" fmla="*/ 1031385 h 9315726"/>
                <a:gd name="connsiteX14" fmla="*/ 7757440 w 8389877"/>
                <a:gd name="connsiteY14" fmla="*/ 2976297 h 9315726"/>
                <a:gd name="connsiteX15" fmla="*/ 7989669 w 8389877"/>
                <a:gd name="connsiteY15" fmla="*/ 4340640 h 9315726"/>
                <a:gd name="connsiteX16" fmla="*/ 8389877 w 8389877"/>
                <a:gd name="connsiteY16" fmla="*/ 5777404 h 9315726"/>
                <a:gd name="connsiteX17" fmla="*/ 6336452 w 8389877"/>
                <a:gd name="connsiteY17" fmla="*/ 9315727 h 9315726"/>
                <a:gd name="connsiteX18" fmla="*/ 5057784 w 8389877"/>
                <a:gd name="connsiteY18" fmla="*/ 8462696 h 9315726"/>
                <a:gd name="connsiteX19" fmla="*/ 541518 w 8389877"/>
                <a:gd name="connsiteY19" fmla="*/ 4050353 h 9315726"/>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59910"/>
                <a:gd name="connsiteY0" fmla="*/ 4050353 h 9224165"/>
                <a:gd name="connsiteX1" fmla="*/ 1163309 w 8359910"/>
                <a:gd name="connsiteY1" fmla="*/ 3368184 h 9224165"/>
                <a:gd name="connsiteX2" fmla="*/ 2967723 w 8359910"/>
                <a:gd name="connsiteY2" fmla="*/ 5196984 h 9224165"/>
                <a:gd name="connsiteX3" fmla="*/ 108411 w 8359910"/>
                <a:gd name="connsiteY3" fmla="*/ 2221554 h 9224165"/>
                <a:gd name="connsiteX4" fmla="*/ 1008296 w 8359910"/>
                <a:gd name="connsiteY4" fmla="*/ 1510355 h 9224165"/>
                <a:gd name="connsiteX5" fmla="*/ 3432182 w 8359910"/>
                <a:gd name="connsiteY5" fmla="*/ 3948755 h 9224165"/>
                <a:gd name="connsiteX6" fmla="*/ 718011 w 8359910"/>
                <a:gd name="connsiteY6" fmla="*/ 1191041 h 9224165"/>
                <a:gd name="connsiteX7" fmla="*/ 1719497 w 8359910"/>
                <a:gd name="connsiteY7" fmla="*/ 494356 h 9224165"/>
                <a:gd name="connsiteX8" fmla="*/ 4085326 w 8359910"/>
                <a:gd name="connsiteY8" fmla="*/ 2976299 h 9224165"/>
                <a:gd name="connsiteX9" fmla="*/ 2133444 w 8359910"/>
                <a:gd name="connsiteY9" fmla="*/ 867083 h 9224165"/>
                <a:gd name="connsiteX10" fmla="*/ 3170925 w 8359910"/>
                <a:gd name="connsiteY10" fmla="*/ 276642 h 9224165"/>
                <a:gd name="connsiteX11" fmla="*/ 6538239 w 8359910"/>
                <a:gd name="connsiteY11" fmla="*/ 3731040 h 9224165"/>
                <a:gd name="connsiteX12" fmla="*/ 6090619 w 8359910"/>
                <a:gd name="connsiteY12" fmla="*/ 2238393 h 9224165"/>
                <a:gd name="connsiteX13" fmla="*/ 6639839 w 8359910"/>
                <a:gd name="connsiteY13" fmla="*/ 1031385 h 9224165"/>
                <a:gd name="connsiteX14" fmla="*/ 7757440 w 8359910"/>
                <a:gd name="connsiteY14" fmla="*/ 2976297 h 9224165"/>
                <a:gd name="connsiteX15" fmla="*/ 7989669 w 8359910"/>
                <a:gd name="connsiteY15" fmla="*/ 4340640 h 9224165"/>
                <a:gd name="connsiteX16" fmla="*/ 8359907 w 8359910"/>
                <a:gd name="connsiteY16" fmla="*/ 5645609 h 9224165"/>
                <a:gd name="connsiteX17" fmla="*/ 6266896 w 8359910"/>
                <a:gd name="connsiteY17" fmla="*/ 9224162 h 9224165"/>
                <a:gd name="connsiteX18" fmla="*/ 5057784 w 8359910"/>
                <a:gd name="connsiteY18" fmla="*/ 8462696 h 9224165"/>
                <a:gd name="connsiteX19" fmla="*/ 541518 w 8359910"/>
                <a:gd name="connsiteY19" fmla="*/ 4050353 h 922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59910" h="9224165">
                  <a:moveTo>
                    <a:pt x="541518" y="4050353"/>
                  </a:moveTo>
                  <a:cubicBezTo>
                    <a:pt x="125441" y="3629439"/>
                    <a:pt x="694015" y="2947268"/>
                    <a:pt x="1163309" y="3368184"/>
                  </a:cubicBezTo>
                  <a:lnTo>
                    <a:pt x="2967723" y="5196984"/>
                  </a:lnTo>
                  <a:lnTo>
                    <a:pt x="108411" y="2221554"/>
                  </a:lnTo>
                  <a:cubicBezTo>
                    <a:pt x="-288312" y="1549060"/>
                    <a:pt x="493523" y="1038543"/>
                    <a:pt x="1008296" y="1510355"/>
                  </a:cubicBezTo>
                  <a:lnTo>
                    <a:pt x="3432182" y="3948755"/>
                  </a:lnTo>
                  <a:lnTo>
                    <a:pt x="718011" y="1191041"/>
                  </a:lnTo>
                  <a:cubicBezTo>
                    <a:pt x="330963" y="465328"/>
                    <a:pt x="1235688" y="29898"/>
                    <a:pt x="1719497" y="494356"/>
                  </a:cubicBezTo>
                  <a:lnTo>
                    <a:pt x="4085326" y="2976299"/>
                  </a:lnTo>
                  <a:lnTo>
                    <a:pt x="2133444" y="867083"/>
                  </a:lnTo>
                  <a:cubicBezTo>
                    <a:pt x="1689694" y="110019"/>
                    <a:pt x="2618995" y="-311477"/>
                    <a:pt x="3170925" y="276642"/>
                  </a:cubicBezTo>
                  <a:lnTo>
                    <a:pt x="6538239" y="3731040"/>
                  </a:lnTo>
                  <a:cubicBezTo>
                    <a:pt x="6567268" y="3498812"/>
                    <a:pt x="6433736" y="2847992"/>
                    <a:pt x="6090619" y="2238393"/>
                  </a:cubicBezTo>
                  <a:cubicBezTo>
                    <a:pt x="5902707" y="1832574"/>
                    <a:pt x="6141515" y="1249099"/>
                    <a:pt x="6639839" y="1031385"/>
                  </a:cubicBezTo>
                  <a:cubicBezTo>
                    <a:pt x="7026887" y="1679688"/>
                    <a:pt x="7384906" y="2327993"/>
                    <a:pt x="7757440" y="2976297"/>
                  </a:cubicBezTo>
                  <a:lnTo>
                    <a:pt x="7989669" y="4340640"/>
                  </a:lnTo>
                  <a:cubicBezTo>
                    <a:pt x="8085131" y="4794167"/>
                    <a:pt x="8202090" y="5502563"/>
                    <a:pt x="8359907" y="5645609"/>
                  </a:cubicBezTo>
                  <a:cubicBezTo>
                    <a:pt x="7584628" y="6890205"/>
                    <a:pt x="7007393" y="7933774"/>
                    <a:pt x="6266896" y="9224162"/>
                  </a:cubicBezTo>
                  <a:cubicBezTo>
                    <a:pt x="6129010" y="9197551"/>
                    <a:pt x="5181156" y="8530430"/>
                    <a:pt x="5057784" y="8462696"/>
                  </a:cubicBezTo>
                  <a:cubicBezTo>
                    <a:pt x="4397384" y="8046620"/>
                    <a:pt x="768618" y="4236716"/>
                    <a:pt x="541518" y="4050353"/>
                  </a:cubicBezTo>
                  <a:close/>
                </a:path>
              </a:pathLst>
            </a:custGeom>
            <a:solidFill>
              <a:srgbClr val="F4B18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0" name="Rectangle 2">
              <a:extLst>
                <a:ext uri="{FF2B5EF4-FFF2-40B4-BE49-F238E27FC236}">
                  <a16:creationId xmlns:a16="http://schemas.microsoft.com/office/drawing/2014/main" id="{3BAD3DD1-3967-9F43-A1A5-8159BF2AAF6D}"/>
                </a:ext>
              </a:extLst>
            </p:cNvPr>
            <p:cNvSpPr/>
            <p:nvPr/>
          </p:nvSpPr>
          <p:spPr>
            <a:xfrm rot="8567535" flipH="1" flipV="1">
              <a:off x="6940291" y="3521799"/>
              <a:ext cx="233627" cy="159645"/>
            </a:xfrm>
            <a:custGeom>
              <a:avLst/>
              <a:gdLst>
                <a:gd name="connsiteX0" fmla="*/ 0 w 4659086"/>
                <a:gd name="connsiteY0" fmla="*/ 0 h 2017485"/>
                <a:gd name="connsiteX1" fmla="*/ 4659086 w 4659086"/>
                <a:gd name="connsiteY1" fmla="*/ 0 h 2017485"/>
                <a:gd name="connsiteX2" fmla="*/ 4659086 w 4659086"/>
                <a:gd name="connsiteY2" fmla="*/ 2017485 h 2017485"/>
                <a:gd name="connsiteX3" fmla="*/ 0 w 4659086"/>
                <a:gd name="connsiteY3" fmla="*/ 2017485 h 2017485"/>
                <a:gd name="connsiteX4" fmla="*/ 0 w 4659086"/>
                <a:gd name="connsiteY4" fmla="*/ 0 h 2017485"/>
                <a:gd name="connsiteX0" fmla="*/ 0 w 4804229"/>
                <a:gd name="connsiteY0" fmla="*/ 0 h 2017485"/>
                <a:gd name="connsiteX1" fmla="*/ 4659086 w 4804229"/>
                <a:gd name="connsiteY1" fmla="*/ 0 h 2017485"/>
                <a:gd name="connsiteX2" fmla="*/ 4804229 w 4804229"/>
                <a:gd name="connsiteY2" fmla="*/ 1204685 h 2017485"/>
                <a:gd name="connsiteX3" fmla="*/ 0 w 4804229"/>
                <a:gd name="connsiteY3" fmla="*/ 2017485 h 2017485"/>
                <a:gd name="connsiteX4" fmla="*/ 0 w 4804229"/>
                <a:gd name="connsiteY4" fmla="*/ 0 h 2017485"/>
                <a:gd name="connsiteX0" fmla="*/ 0 w 4804229"/>
                <a:gd name="connsiteY0" fmla="*/ 0 h 4223656"/>
                <a:gd name="connsiteX1" fmla="*/ 4659086 w 4804229"/>
                <a:gd name="connsiteY1" fmla="*/ 0 h 4223656"/>
                <a:gd name="connsiteX2" fmla="*/ 4804229 w 4804229"/>
                <a:gd name="connsiteY2" fmla="*/ 1204685 h 4223656"/>
                <a:gd name="connsiteX3" fmla="*/ 2002971 w 4804229"/>
                <a:gd name="connsiteY3" fmla="*/ 4223656 h 4223656"/>
                <a:gd name="connsiteX4" fmla="*/ 0 w 4804229"/>
                <a:gd name="connsiteY4" fmla="*/ 0 h 4223656"/>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39552 w 7674067"/>
                <a:gd name="connsiteY0" fmla="*/ 0 h 4895853"/>
                <a:gd name="connsiteX1" fmla="*/ 7528924 w 7674067"/>
                <a:gd name="connsiteY1" fmla="*/ 275772 h 4895853"/>
                <a:gd name="connsiteX2" fmla="*/ 7674067 w 7674067"/>
                <a:gd name="connsiteY2" fmla="*/ 1480457 h 4895853"/>
                <a:gd name="connsiteX3" fmla="*/ 4872809 w 7674067"/>
                <a:gd name="connsiteY3" fmla="*/ 4499428 h 4895853"/>
                <a:gd name="connsiteX4" fmla="*/ 4582524 w 7674067"/>
                <a:gd name="connsiteY4" fmla="*/ 4368799 h 4895853"/>
                <a:gd name="connsiteX5" fmla="*/ 39552 w 7674067"/>
                <a:gd name="connsiteY5" fmla="*/ 0 h 4895853"/>
                <a:gd name="connsiteX0" fmla="*/ 38817 w 7673332"/>
                <a:gd name="connsiteY0" fmla="*/ 0 h 4715686"/>
                <a:gd name="connsiteX1" fmla="*/ 7528189 w 7673332"/>
                <a:gd name="connsiteY1" fmla="*/ 275772 h 4715686"/>
                <a:gd name="connsiteX2" fmla="*/ 7673332 w 7673332"/>
                <a:gd name="connsiteY2" fmla="*/ 1480457 h 4715686"/>
                <a:gd name="connsiteX3" fmla="*/ 4872074 w 7673332"/>
                <a:gd name="connsiteY3" fmla="*/ 4499428 h 4715686"/>
                <a:gd name="connsiteX4" fmla="*/ 4668875 w 7673332"/>
                <a:gd name="connsiteY4" fmla="*/ 3860799 h 4715686"/>
                <a:gd name="connsiteX5" fmla="*/ 38817 w 7673332"/>
                <a:gd name="connsiteY5" fmla="*/ 0 h 4715686"/>
                <a:gd name="connsiteX0" fmla="*/ 38817 w 7673332"/>
                <a:gd name="connsiteY0" fmla="*/ 0 h 4614939"/>
                <a:gd name="connsiteX1" fmla="*/ 7528189 w 7673332"/>
                <a:gd name="connsiteY1" fmla="*/ 275772 h 4614939"/>
                <a:gd name="connsiteX2" fmla="*/ 7673332 w 7673332"/>
                <a:gd name="connsiteY2" fmla="*/ 1480457 h 4614939"/>
                <a:gd name="connsiteX3" fmla="*/ 4872074 w 7673332"/>
                <a:gd name="connsiteY3" fmla="*/ 4499428 h 4614939"/>
                <a:gd name="connsiteX4" fmla="*/ 4668875 w 7673332"/>
                <a:gd name="connsiteY4" fmla="*/ 3860799 h 4614939"/>
                <a:gd name="connsiteX5" fmla="*/ 38817 w 7673332"/>
                <a:gd name="connsiteY5" fmla="*/ 0 h 4614939"/>
                <a:gd name="connsiteX0" fmla="*/ 38817 w 7673332"/>
                <a:gd name="connsiteY0" fmla="*/ 0 h 4499428"/>
                <a:gd name="connsiteX1" fmla="*/ 7528189 w 7673332"/>
                <a:gd name="connsiteY1" fmla="*/ 275772 h 4499428"/>
                <a:gd name="connsiteX2" fmla="*/ 7673332 w 7673332"/>
                <a:gd name="connsiteY2" fmla="*/ 1480457 h 4499428"/>
                <a:gd name="connsiteX3" fmla="*/ 4872074 w 7673332"/>
                <a:gd name="connsiteY3" fmla="*/ 4499428 h 4499428"/>
                <a:gd name="connsiteX4" fmla="*/ 4668875 w 7673332"/>
                <a:gd name="connsiteY4" fmla="*/ 3860799 h 4499428"/>
                <a:gd name="connsiteX5" fmla="*/ 38817 w 7673332"/>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8245 w 7672760"/>
                <a:gd name="connsiteY0" fmla="*/ 0 h 4499428"/>
                <a:gd name="connsiteX1" fmla="*/ 7527617 w 7672760"/>
                <a:gd name="connsiteY1" fmla="*/ 275772 h 4499428"/>
                <a:gd name="connsiteX2" fmla="*/ 7672760 w 7672760"/>
                <a:gd name="connsiteY2" fmla="*/ 1480457 h 4499428"/>
                <a:gd name="connsiteX3" fmla="*/ 4871502 w 7672760"/>
                <a:gd name="connsiteY3" fmla="*/ 4499428 h 4499428"/>
                <a:gd name="connsiteX4" fmla="*/ 4595732 w 7672760"/>
                <a:gd name="connsiteY4" fmla="*/ 4397828 h 4499428"/>
                <a:gd name="connsiteX5" fmla="*/ 38245 w 7672760"/>
                <a:gd name="connsiteY5"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4557487 w 7634515"/>
                <a:gd name="connsiteY4" fmla="*/ 4397828 h 4499428"/>
                <a:gd name="connsiteX5" fmla="*/ 0 w 7634515"/>
                <a:gd name="connsiteY5" fmla="*/ 0 h 4499428"/>
                <a:gd name="connsiteX0" fmla="*/ 0 w 7634515"/>
                <a:gd name="connsiteY0" fmla="*/ 0 h 4455885"/>
                <a:gd name="connsiteX1" fmla="*/ 7489372 w 7634515"/>
                <a:gd name="connsiteY1" fmla="*/ 275772 h 4455885"/>
                <a:gd name="connsiteX2" fmla="*/ 7634515 w 7634515"/>
                <a:gd name="connsiteY2" fmla="*/ 1480457 h 4455885"/>
                <a:gd name="connsiteX3" fmla="*/ 4862285 w 7634515"/>
                <a:gd name="connsiteY3" fmla="*/ 4455885 h 4455885"/>
                <a:gd name="connsiteX4" fmla="*/ 4557487 w 7634515"/>
                <a:gd name="connsiteY4" fmla="*/ 4397828 h 4455885"/>
                <a:gd name="connsiteX5" fmla="*/ 0 w 7634515"/>
                <a:gd name="connsiteY5" fmla="*/ 0 h 4455885"/>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5573485 w 7634515"/>
                <a:gd name="connsiteY1" fmla="*/ 203200 h 4484914"/>
                <a:gd name="connsiteX2" fmla="*/ 7489372 w 7634515"/>
                <a:gd name="connsiteY2" fmla="*/ 275772 h 4484914"/>
                <a:gd name="connsiteX3" fmla="*/ 7634515 w 7634515"/>
                <a:gd name="connsiteY3" fmla="*/ 1480457 h 4484914"/>
                <a:gd name="connsiteX4" fmla="*/ 4833256 w 7634515"/>
                <a:gd name="connsiteY4" fmla="*/ 4484914 h 4484914"/>
                <a:gd name="connsiteX5" fmla="*/ 4557487 w 7634515"/>
                <a:gd name="connsiteY5" fmla="*/ 4397828 h 4484914"/>
                <a:gd name="connsiteX6" fmla="*/ 0 w 7634515"/>
                <a:gd name="connsiteY6" fmla="*/ 0 h 4484914"/>
                <a:gd name="connsiteX0" fmla="*/ 0 w 7634515"/>
                <a:gd name="connsiteY0" fmla="*/ 798285 h 5283199"/>
                <a:gd name="connsiteX1" fmla="*/ 7082971 w 7634515"/>
                <a:gd name="connsiteY1" fmla="*/ 0 h 5283199"/>
                <a:gd name="connsiteX2" fmla="*/ 7489372 w 7634515"/>
                <a:gd name="connsiteY2" fmla="*/ 1074057 h 5283199"/>
                <a:gd name="connsiteX3" fmla="*/ 7634515 w 7634515"/>
                <a:gd name="connsiteY3" fmla="*/ 2278742 h 5283199"/>
                <a:gd name="connsiteX4" fmla="*/ 4833256 w 7634515"/>
                <a:gd name="connsiteY4" fmla="*/ 5283199 h 5283199"/>
                <a:gd name="connsiteX5" fmla="*/ 4557487 w 7634515"/>
                <a:gd name="connsiteY5" fmla="*/ 5196113 h 5283199"/>
                <a:gd name="connsiteX6" fmla="*/ 0 w 7634515"/>
                <a:gd name="connsiteY6" fmla="*/ 798285 h 5283199"/>
                <a:gd name="connsiteX0" fmla="*/ 0 w 7634515"/>
                <a:gd name="connsiteY0" fmla="*/ 1088571 h 5573485"/>
                <a:gd name="connsiteX1" fmla="*/ 7257143 w 7634515"/>
                <a:gd name="connsiteY1" fmla="*/ 0 h 5573485"/>
                <a:gd name="connsiteX2" fmla="*/ 7489372 w 7634515"/>
                <a:gd name="connsiteY2" fmla="*/ 1364343 h 5573485"/>
                <a:gd name="connsiteX3" fmla="*/ 7634515 w 7634515"/>
                <a:gd name="connsiteY3" fmla="*/ 2569028 h 5573485"/>
                <a:gd name="connsiteX4" fmla="*/ 4833256 w 7634515"/>
                <a:gd name="connsiteY4" fmla="*/ 5573485 h 5573485"/>
                <a:gd name="connsiteX5" fmla="*/ 4557487 w 7634515"/>
                <a:gd name="connsiteY5" fmla="*/ 5486399 h 5573485"/>
                <a:gd name="connsiteX6" fmla="*/ 0 w 7634515"/>
                <a:gd name="connsiteY6" fmla="*/ 1088571 h 5573485"/>
                <a:gd name="connsiteX0" fmla="*/ 0 w 7634515"/>
                <a:gd name="connsiteY0" fmla="*/ 1088571 h 5573485"/>
                <a:gd name="connsiteX1" fmla="*/ 5660571 w 7634515"/>
                <a:gd name="connsiteY1" fmla="*/ 217715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110514 w 7634515"/>
                <a:gd name="connsiteY1" fmla="*/ 740229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037942 w 7634515"/>
                <a:gd name="connsiteY1" fmla="*/ 754743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3164114 w 7634515"/>
                <a:gd name="connsiteY1" fmla="*/ 914401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05486"/>
                <a:gd name="connsiteY0" fmla="*/ 1074056 h 5573485"/>
                <a:gd name="connsiteX1" fmla="*/ 682170 w 7605486"/>
                <a:gd name="connsiteY1" fmla="*/ 435430 h 5573485"/>
                <a:gd name="connsiteX2" fmla="*/ 6008913 w 7605486"/>
                <a:gd name="connsiteY2" fmla="*/ 754743 h 5573485"/>
                <a:gd name="connsiteX3" fmla="*/ 7228114 w 7605486"/>
                <a:gd name="connsiteY3" fmla="*/ 0 h 5573485"/>
                <a:gd name="connsiteX4" fmla="*/ 7460343 w 7605486"/>
                <a:gd name="connsiteY4" fmla="*/ 1364343 h 5573485"/>
                <a:gd name="connsiteX5" fmla="*/ 7605486 w 7605486"/>
                <a:gd name="connsiteY5" fmla="*/ 2569028 h 5573485"/>
                <a:gd name="connsiteX6" fmla="*/ 4804227 w 7605486"/>
                <a:gd name="connsiteY6" fmla="*/ 5573485 h 5573485"/>
                <a:gd name="connsiteX7" fmla="*/ 4528458 w 7605486"/>
                <a:gd name="connsiteY7" fmla="*/ 5486399 h 5573485"/>
                <a:gd name="connsiteX8" fmla="*/ 0 w 7605486"/>
                <a:gd name="connsiteY8" fmla="*/ 1074056 h 5573485"/>
                <a:gd name="connsiteX0" fmla="*/ 145217 w 7750703"/>
                <a:gd name="connsiteY0" fmla="*/ 1074056 h 5573485"/>
                <a:gd name="connsiteX1" fmla="*/ 827387 w 7750703"/>
                <a:gd name="connsiteY1" fmla="*/ 435430 h 5573485"/>
                <a:gd name="connsiteX2" fmla="*/ 6154130 w 7750703"/>
                <a:gd name="connsiteY2" fmla="*/ 754743 h 5573485"/>
                <a:gd name="connsiteX3" fmla="*/ 7373331 w 7750703"/>
                <a:gd name="connsiteY3" fmla="*/ 0 h 5573485"/>
                <a:gd name="connsiteX4" fmla="*/ 7605560 w 7750703"/>
                <a:gd name="connsiteY4" fmla="*/ 1364343 h 5573485"/>
                <a:gd name="connsiteX5" fmla="*/ 7750703 w 7750703"/>
                <a:gd name="connsiteY5" fmla="*/ 2569028 h 5573485"/>
                <a:gd name="connsiteX6" fmla="*/ 4949444 w 7750703"/>
                <a:gd name="connsiteY6" fmla="*/ 5573485 h 5573485"/>
                <a:gd name="connsiteX7" fmla="*/ 4673675 w 7750703"/>
                <a:gd name="connsiteY7" fmla="*/ 5486399 h 5573485"/>
                <a:gd name="connsiteX8" fmla="*/ 145217 w 7750703"/>
                <a:gd name="connsiteY8" fmla="*/ 1074056 h 5573485"/>
                <a:gd name="connsiteX0" fmla="*/ 143276 w 7748762"/>
                <a:gd name="connsiteY0" fmla="*/ 1074056 h 5573485"/>
                <a:gd name="connsiteX1" fmla="*/ 825446 w 7748762"/>
                <a:gd name="connsiteY1" fmla="*/ 435430 h 5573485"/>
                <a:gd name="connsiteX2" fmla="*/ 6152189 w 7748762"/>
                <a:gd name="connsiteY2" fmla="*/ 754743 h 5573485"/>
                <a:gd name="connsiteX3" fmla="*/ 7371390 w 7748762"/>
                <a:gd name="connsiteY3" fmla="*/ 0 h 5573485"/>
                <a:gd name="connsiteX4" fmla="*/ 7603619 w 7748762"/>
                <a:gd name="connsiteY4" fmla="*/ 1364343 h 5573485"/>
                <a:gd name="connsiteX5" fmla="*/ 7748762 w 7748762"/>
                <a:gd name="connsiteY5" fmla="*/ 2569028 h 5573485"/>
                <a:gd name="connsiteX6" fmla="*/ 4947503 w 7748762"/>
                <a:gd name="connsiteY6" fmla="*/ 5573485 h 5573485"/>
                <a:gd name="connsiteX7" fmla="*/ 4671734 w 7748762"/>
                <a:gd name="connsiteY7" fmla="*/ 5486399 h 5573485"/>
                <a:gd name="connsiteX8" fmla="*/ 143276 w 7748762"/>
                <a:gd name="connsiteY8" fmla="*/ 1074056 h 5573485"/>
                <a:gd name="connsiteX0" fmla="*/ 143276 w 7748762"/>
                <a:gd name="connsiteY0" fmla="*/ 1074056 h 5573485"/>
                <a:gd name="connsiteX1" fmla="*/ 825446 w 7748762"/>
                <a:gd name="connsiteY1" fmla="*/ 435430 h 5573485"/>
                <a:gd name="connsiteX2" fmla="*/ 3365445 w 7748762"/>
                <a:gd name="connsiteY2" fmla="*/ 566058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143276 w 7748762"/>
                <a:gd name="connsiteY0" fmla="*/ 1074056 h 5573485"/>
                <a:gd name="connsiteX1" fmla="*/ 825446 w 7748762"/>
                <a:gd name="connsiteY1" fmla="*/ 435430 h 5573485"/>
                <a:gd name="connsiteX2" fmla="*/ 2494588 w 7748762"/>
                <a:gd name="connsiteY2" fmla="*/ 2249715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225462 w 7830948"/>
                <a:gd name="connsiteY0" fmla="*/ 1074056 h 5573485"/>
                <a:gd name="connsiteX1" fmla="*/ 530261 w 7830948"/>
                <a:gd name="connsiteY1" fmla="*/ 595087 h 5573485"/>
                <a:gd name="connsiteX2" fmla="*/ 2576774 w 7830948"/>
                <a:gd name="connsiteY2" fmla="*/ 2249715 h 5573485"/>
                <a:gd name="connsiteX3" fmla="*/ 6234375 w 7830948"/>
                <a:gd name="connsiteY3" fmla="*/ 754743 h 5573485"/>
                <a:gd name="connsiteX4" fmla="*/ 7453576 w 7830948"/>
                <a:gd name="connsiteY4" fmla="*/ 0 h 5573485"/>
                <a:gd name="connsiteX5" fmla="*/ 7685805 w 7830948"/>
                <a:gd name="connsiteY5" fmla="*/ 1364343 h 5573485"/>
                <a:gd name="connsiteX6" fmla="*/ 7830948 w 7830948"/>
                <a:gd name="connsiteY6" fmla="*/ 2569028 h 5573485"/>
                <a:gd name="connsiteX7" fmla="*/ 5029689 w 7830948"/>
                <a:gd name="connsiteY7" fmla="*/ 5573485 h 5573485"/>
                <a:gd name="connsiteX8" fmla="*/ 4753920 w 7830948"/>
                <a:gd name="connsiteY8" fmla="*/ 5486399 h 5573485"/>
                <a:gd name="connsiteX9" fmla="*/ 225462 w 7830948"/>
                <a:gd name="connsiteY9" fmla="*/ 1074056 h 5573485"/>
                <a:gd name="connsiteX0" fmla="*/ 154662 w 7760148"/>
                <a:gd name="connsiteY0" fmla="*/ 1074056 h 5573485"/>
                <a:gd name="connsiteX1" fmla="*/ 764261 w 7760148"/>
                <a:gd name="connsiteY1" fmla="*/ 391887 h 5573485"/>
                <a:gd name="connsiteX2" fmla="*/ 2505974 w 7760148"/>
                <a:gd name="connsiteY2" fmla="*/ 2249715 h 5573485"/>
                <a:gd name="connsiteX3" fmla="*/ 6163575 w 7760148"/>
                <a:gd name="connsiteY3" fmla="*/ 754743 h 5573485"/>
                <a:gd name="connsiteX4" fmla="*/ 7382776 w 7760148"/>
                <a:gd name="connsiteY4" fmla="*/ 0 h 5573485"/>
                <a:gd name="connsiteX5" fmla="*/ 7615005 w 7760148"/>
                <a:gd name="connsiteY5" fmla="*/ 1364343 h 5573485"/>
                <a:gd name="connsiteX6" fmla="*/ 7760148 w 7760148"/>
                <a:gd name="connsiteY6" fmla="*/ 2569028 h 5573485"/>
                <a:gd name="connsiteX7" fmla="*/ 4958889 w 7760148"/>
                <a:gd name="connsiteY7" fmla="*/ 5573485 h 5573485"/>
                <a:gd name="connsiteX8" fmla="*/ 4683120 w 7760148"/>
                <a:gd name="connsiteY8" fmla="*/ 5486399 h 5573485"/>
                <a:gd name="connsiteX9" fmla="*/ 154662 w 7760148"/>
                <a:gd name="connsiteY9" fmla="*/ 1074056 h 5573485"/>
                <a:gd name="connsiteX0" fmla="*/ 146294 w 7751780"/>
                <a:gd name="connsiteY0" fmla="*/ 1074056 h 5573485"/>
                <a:gd name="connsiteX1" fmla="*/ 755893 w 7751780"/>
                <a:gd name="connsiteY1" fmla="*/ 391887 h 5573485"/>
                <a:gd name="connsiteX2" fmla="*/ 2497606 w 7751780"/>
                <a:gd name="connsiteY2" fmla="*/ 2249715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4094178 w 7751780"/>
                <a:gd name="connsiteY3" fmla="*/ 1611086 h 5573485"/>
                <a:gd name="connsiteX4" fmla="*/ 6155207 w 7751780"/>
                <a:gd name="connsiteY4" fmla="*/ 754743 h 5573485"/>
                <a:gd name="connsiteX5" fmla="*/ 7374408 w 7751780"/>
                <a:gd name="connsiteY5" fmla="*/ 0 h 5573485"/>
                <a:gd name="connsiteX6" fmla="*/ 7606637 w 7751780"/>
                <a:gd name="connsiteY6" fmla="*/ 1364343 h 5573485"/>
                <a:gd name="connsiteX7" fmla="*/ 7751780 w 7751780"/>
                <a:gd name="connsiteY7" fmla="*/ 2569028 h 5573485"/>
                <a:gd name="connsiteX8" fmla="*/ 4950521 w 7751780"/>
                <a:gd name="connsiteY8" fmla="*/ 5573485 h 5573485"/>
                <a:gd name="connsiteX9" fmla="*/ 4674752 w 7751780"/>
                <a:gd name="connsiteY9" fmla="*/ 5486399 h 5573485"/>
                <a:gd name="connsiteX10" fmla="*/ 146294 w 7751780"/>
                <a:gd name="connsiteY10" fmla="*/ 1074056 h 5573485"/>
                <a:gd name="connsiteX0" fmla="*/ 362859 w 7968345"/>
                <a:gd name="connsiteY0" fmla="*/ 1944913 h 6444342"/>
                <a:gd name="connsiteX1" fmla="*/ 972458 w 7968345"/>
                <a:gd name="connsiteY1" fmla="*/ 1262744 h 6444342"/>
                <a:gd name="connsiteX2" fmla="*/ 2801256 w 7968345"/>
                <a:gd name="connsiteY2" fmla="*/ 3091544 h 6444342"/>
                <a:gd name="connsiteX3" fmla="*/ 0 w 7968345"/>
                <a:gd name="connsiteY3" fmla="*/ 0 h 6444342"/>
                <a:gd name="connsiteX4" fmla="*/ 6371772 w 7968345"/>
                <a:gd name="connsiteY4" fmla="*/ 1625600 h 6444342"/>
                <a:gd name="connsiteX5" fmla="*/ 7590973 w 7968345"/>
                <a:gd name="connsiteY5" fmla="*/ 870857 h 6444342"/>
                <a:gd name="connsiteX6" fmla="*/ 7823202 w 7968345"/>
                <a:gd name="connsiteY6" fmla="*/ 2235200 h 6444342"/>
                <a:gd name="connsiteX7" fmla="*/ 7968345 w 7968345"/>
                <a:gd name="connsiteY7" fmla="*/ 3439885 h 6444342"/>
                <a:gd name="connsiteX8" fmla="*/ 5167086 w 7968345"/>
                <a:gd name="connsiteY8" fmla="*/ 6444342 h 6444342"/>
                <a:gd name="connsiteX9" fmla="*/ 4891317 w 7968345"/>
                <a:gd name="connsiteY9" fmla="*/ 6357256 h 6444342"/>
                <a:gd name="connsiteX10" fmla="*/ 362859 w 7968345"/>
                <a:gd name="connsiteY10" fmla="*/ 1944913 h 6444342"/>
                <a:gd name="connsiteX0" fmla="*/ 449944 w 8055430"/>
                <a:gd name="connsiteY0" fmla="*/ 1857827 h 6357256"/>
                <a:gd name="connsiteX1" fmla="*/ 1059543 w 8055430"/>
                <a:gd name="connsiteY1" fmla="*/ 1175658 h 6357256"/>
                <a:gd name="connsiteX2" fmla="*/ 2888341 w 8055430"/>
                <a:gd name="connsiteY2" fmla="*/ 3004458 h 6357256"/>
                <a:gd name="connsiteX3" fmla="*/ 0 w 8055430"/>
                <a:gd name="connsiteY3" fmla="*/ 0 h 6357256"/>
                <a:gd name="connsiteX4" fmla="*/ 6458857 w 8055430"/>
                <a:gd name="connsiteY4" fmla="*/ 1538514 h 6357256"/>
                <a:gd name="connsiteX5" fmla="*/ 7678058 w 8055430"/>
                <a:gd name="connsiteY5" fmla="*/ 783771 h 6357256"/>
                <a:gd name="connsiteX6" fmla="*/ 7910287 w 8055430"/>
                <a:gd name="connsiteY6" fmla="*/ 2148114 h 6357256"/>
                <a:gd name="connsiteX7" fmla="*/ 8055430 w 8055430"/>
                <a:gd name="connsiteY7" fmla="*/ 3352799 h 6357256"/>
                <a:gd name="connsiteX8" fmla="*/ 5254171 w 8055430"/>
                <a:gd name="connsiteY8" fmla="*/ 6357256 h 6357256"/>
                <a:gd name="connsiteX9" fmla="*/ 4978402 w 8055430"/>
                <a:gd name="connsiteY9" fmla="*/ 6270170 h 6357256"/>
                <a:gd name="connsiteX10" fmla="*/ 449944 w 8055430"/>
                <a:gd name="connsiteY10" fmla="*/ 1857827 h 6357256"/>
                <a:gd name="connsiteX0" fmla="*/ 406401 w 8011887"/>
                <a:gd name="connsiteY0" fmla="*/ 1828799 h 6328228"/>
                <a:gd name="connsiteX1" fmla="*/ 1016000 w 8011887"/>
                <a:gd name="connsiteY1" fmla="*/ 1146630 h 6328228"/>
                <a:gd name="connsiteX2" fmla="*/ 2844798 w 8011887"/>
                <a:gd name="connsiteY2" fmla="*/ 2975430 h 6328228"/>
                <a:gd name="connsiteX3" fmla="*/ 0 w 8011887"/>
                <a:gd name="connsiteY3" fmla="*/ 0 h 6328228"/>
                <a:gd name="connsiteX4" fmla="*/ 6415314 w 8011887"/>
                <a:gd name="connsiteY4" fmla="*/ 1509486 h 6328228"/>
                <a:gd name="connsiteX5" fmla="*/ 7634515 w 8011887"/>
                <a:gd name="connsiteY5" fmla="*/ 754743 h 6328228"/>
                <a:gd name="connsiteX6" fmla="*/ 7866744 w 8011887"/>
                <a:gd name="connsiteY6" fmla="*/ 2119086 h 6328228"/>
                <a:gd name="connsiteX7" fmla="*/ 8011887 w 8011887"/>
                <a:gd name="connsiteY7" fmla="*/ 3323771 h 6328228"/>
                <a:gd name="connsiteX8" fmla="*/ 5210628 w 8011887"/>
                <a:gd name="connsiteY8" fmla="*/ 6328228 h 6328228"/>
                <a:gd name="connsiteX9" fmla="*/ 4934859 w 8011887"/>
                <a:gd name="connsiteY9" fmla="*/ 6241142 h 6328228"/>
                <a:gd name="connsiteX10" fmla="*/ 406401 w 8011887"/>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6429828 w 8026401"/>
                <a:gd name="connsiteY4" fmla="*/ 1509486 h 6328228"/>
                <a:gd name="connsiteX5" fmla="*/ 7649029 w 8026401"/>
                <a:gd name="connsiteY5" fmla="*/ 754743 h 6328228"/>
                <a:gd name="connsiteX6" fmla="*/ 7881258 w 8026401"/>
                <a:gd name="connsiteY6" fmla="*/ 2119086 h 6328228"/>
                <a:gd name="connsiteX7" fmla="*/ 8026401 w 8026401"/>
                <a:gd name="connsiteY7" fmla="*/ 3323771 h 6328228"/>
                <a:gd name="connsiteX8" fmla="*/ 5225142 w 8026401"/>
                <a:gd name="connsiteY8" fmla="*/ 6328228 h 6328228"/>
                <a:gd name="connsiteX9" fmla="*/ 4949373 w 8026401"/>
                <a:gd name="connsiteY9" fmla="*/ 6241142 h 6328228"/>
                <a:gd name="connsiteX10" fmla="*/ 420915 w 8026401"/>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1698171 w 8026401"/>
                <a:gd name="connsiteY4" fmla="*/ 377372 h 6328228"/>
                <a:gd name="connsiteX5" fmla="*/ 6429828 w 8026401"/>
                <a:gd name="connsiteY5" fmla="*/ 1509486 h 6328228"/>
                <a:gd name="connsiteX6" fmla="*/ 7649029 w 8026401"/>
                <a:gd name="connsiteY6" fmla="*/ 754743 h 6328228"/>
                <a:gd name="connsiteX7" fmla="*/ 7881258 w 8026401"/>
                <a:gd name="connsiteY7" fmla="*/ 2119086 h 6328228"/>
                <a:gd name="connsiteX8" fmla="*/ 8026401 w 8026401"/>
                <a:gd name="connsiteY8" fmla="*/ 3323771 h 6328228"/>
                <a:gd name="connsiteX9" fmla="*/ 5225142 w 8026401"/>
                <a:gd name="connsiteY9" fmla="*/ 6328228 h 6328228"/>
                <a:gd name="connsiteX10" fmla="*/ 4949373 w 8026401"/>
                <a:gd name="connsiteY10" fmla="*/ 6241142 h 6328228"/>
                <a:gd name="connsiteX11" fmla="*/ 420915 w 8026401"/>
                <a:gd name="connsiteY11" fmla="*/ 1828799 h 6328228"/>
                <a:gd name="connsiteX0" fmla="*/ 420915 w 8026401"/>
                <a:gd name="connsiteY0" fmla="*/ 2539998 h 7039427"/>
                <a:gd name="connsiteX1" fmla="*/ 1030514 w 8026401"/>
                <a:gd name="connsiteY1" fmla="*/ 1857829 h 7039427"/>
                <a:gd name="connsiteX2" fmla="*/ 2859312 w 8026401"/>
                <a:gd name="connsiteY2" fmla="*/ 3686629 h 7039427"/>
                <a:gd name="connsiteX3" fmla="*/ 0 w 8026401"/>
                <a:gd name="connsiteY3" fmla="*/ 711199 h 7039427"/>
                <a:gd name="connsiteX4" fmla="*/ 899885 w 8026401"/>
                <a:gd name="connsiteY4" fmla="*/ 0 h 7039427"/>
                <a:gd name="connsiteX5" fmla="*/ 6429828 w 8026401"/>
                <a:gd name="connsiteY5" fmla="*/ 2220685 h 7039427"/>
                <a:gd name="connsiteX6" fmla="*/ 7649029 w 8026401"/>
                <a:gd name="connsiteY6" fmla="*/ 1465942 h 7039427"/>
                <a:gd name="connsiteX7" fmla="*/ 7881258 w 8026401"/>
                <a:gd name="connsiteY7" fmla="*/ 2830285 h 7039427"/>
                <a:gd name="connsiteX8" fmla="*/ 8026401 w 8026401"/>
                <a:gd name="connsiteY8" fmla="*/ 4034970 h 7039427"/>
                <a:gd name="connsiteX9" fmla="*/ 5225142 w 8026401"/>
                <a:gd name="connsiteY9" fmla="*/ 7039427 h 7039427"/>
                <a:gd name="connsiteX10" fmla="*/ 4949373 w 8026401"/>
                <a:gd name="connsiteY10" fmla="*/ 6952341 h 7039427"/>
                <a:gd name="connsiteX11" fmla="*/ 420915 w 8026401"/>
                <a:gd name="connsiteY11" fmla="*/ 2539998 h 7039427"/>
                <a:gd name="connsiteX0" fmla="*/ 420915 w 8026401"/>
                <a:gd name="connsiteY0" fmla="*/ 2665438 h 7164867"/>
                <a:gd name="connsiteX1" fmla="*/ 1030514 w 8026401"/>
                <a:gd name="connsiteY1" fmla="*/ 1983269 h 7164867"/>
                <a:gd name="connsiteX2" fmla="*/ 2859312 w 8026401"/>
                <a:gd name="connsiteY2" fmla="*/ 3812069 h 7164867"/>
                <a:gd name="connsiteX3" fmla="*/ 0 w 8026401"/>
                <a:gd name="connsiteY3" fmla="*/ 836639 h 7164867"/>
                <a:gd name="connsiteX4" fmla="*/ 899885 w 8026401"/>
                <a:gd name="connsiteY4" fmla="*/ 125440 h 7164867"/>
                <a:gd name="connsiteX5" fmla="*/ 6429828 w 8026401"/>
                <a:gd name="connsiteY5" fmla="*/ 2346125 h 7164867"/>
                <a:gd name="connsiteX6" fmla="*/ 7649029 w 8026401"/>
                <a:gd name="connsiteY6" fmla="*/ 1591382 h 7164867"/>
                <a:gd name="connsiteX7" fmla="*/ 7881258 w 8026401"/>
                <a:gd name="connsiteY7" fmla="*/ 2955725 h 7164867"/>
                <a:gd name="connsiteX8" fmla="*/ 8026401 w 8026401"/>
                <a:gd name="connsiteY8" fmla="*/ 4160410 h 7164867"/>
                <a:gd name="connsiteX9" fmla="*/ 5225142 w 8026401"/>
                <a:gd name="connsiteY9" fmla="*/ 7164867 h 7164867"/>
                <a:gd name="connsiteX10" fmla="*/ 4949373 w 8026401"/>
                <a:gd name="connsiteY10" fmla="*/ 7077781 h 7164867"/>
                <a:gd name="connsiteX11" fmla="*/ 420915 w 8026401"/>
                <a:gd name="connsiteY11" fmla="*/ 2665438 h 7164867"/>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6543851 w 8140424"/>
                <a:gd name="connsiteY5" fmla="*/ 2398901 h 7217643"/>
                <a:gd name="connsiteX6" fmla="*/ 7763052 w 8140424"/>
                <a:gd name="connsiteY6" fmla="*/ 1644158 h 7217643"/>
                <a:gd name="connsiteX7" fmla="*/ 7995281 w 8140424"/>
                <a:gd name="connsiteY7" fmla="*/ 3008501 h 7217643"/>
                <a:gd name="connsiteX8" fmla="*/ 8140424 w 8140424"/>
                <a:gd name="connsiteY8" fmla="*/ 4213186 h 7217643"/>
                <a:gd name="connsiteX9" fmla="*/ 5339165 w 8140424"/>
                <a:gd name="connsiteY9" fmla="*/ 7217643 h 7217643"/>
                <a:gd name="connsiteX10" fmla="*/ 5063396 w 8140424"/>
                <a:gd name="connsiteY10" fmla="*/ 7130557 h 7217643"/>
                <a:gd name="connsiteX11" fmla="*/ 534938 w 8140424"/>
                <a:gd name="connsiteY11"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510366 w 8140424"/>
                <a:gd name="connsiteY5" fmla="*/ 1194217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379737 w 8140424"/>
                <a:gd name="connsiteY5" fmla="*/ 2631131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4932766 w 8140424"/>
                <a:gd name="connsiteY6" fmla="*/ 2471474 h 7217643"/>
                <a:gd name="connsiteX7" fmla="*/ 6543851 w 8140424"/>
                <a:gd name="connsiteY7" fmla="*/ 2398901 h 7217643"/>
                <a:gd name="connsiteX8" fmla="*/ 7763052 w 8140424"/>
                <a:gd name="connsiteY8" fmla="*/ 1644158 h 7217643"/>
                <a:gd name="connsiteX9" fmla="*/ 7995281 w 8140424"/>
                <a:gd name="connsiteY9" fmla="*/ 3008501 h 7217643"/>
                <a:gd name="connsiteX10" fmla="*/ 8140424 w 8140424"/>
                <a:gd name="connsiteY10" fmla="*/ 4213186 h 7217643"/>
                <a:gd name="connsiteX11" fmla="*/ 5339165 w 8140424"/>
                <a:gd name="connsiteY11" fmla="*/ 7217643 h 7217643"/>
                <a:gd name="connsiteX12" fmla="*/ 5063396 w 8140424"/>
                <a:gd name="connsiteY12" fmla="*/ 7130557 h 7217643"/>
                <a:gd name="connsiteX13" fmla="*/ 534938 w 8140424"/>
                <a:gd name="connsiteY13" fmla="*/ 2718214 h 7217643"/>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6543851 w 8140424"/>
                <a:gd name="connsiteY7" fmla="*/ 2539999 h 7358741"/>
                <a:gd name="connsiteX8" fmla="*/ 7763052 w 8140424"/>
                <a:gd name="connsiteY8" fmla="*/ 1785256 h 7358741"/>
                <a:gd name="connsiteX9" fmla="*/ 7995281 w 8140424"/>
                <a:gd name="connsiteY9" fmla="*/ 3149599 h 7358741"/>
                <a:gd name="connsiteX10" fmla="*/ 8140424 w 8140424"/>
                <a:gd name="connsiteY10" fmla="*/ 4354284 h 7358741"/>
                <a:gd name="connsiteX11" fmla="*/ 5339165 w 8140424"/>
                <a:gd name="connsiteY11" fmla="*/ 7358741 h 7358741"/>
                <a:gd name="connsiteX12" fmla="*/ 5063396 w 8140424"/>
                <a:gd name="connsiteY12" fmla="*/ 7271655 h 7358741"/>
                <a:gd name="connsiteX13" fmla="*/ 534938 w 8140424"/>
                <a:gd name="connsiteY13" fmla="*/ 2859312 h 7358741"/>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3713566 w 8140424"/>
                <a:gd name="connsiteY7" fmla="*/ 1291772 h 7358741"/>
                <a:gd name="connsiteX8" fmla="*/ 6543851 w 8140424"/>
                <a:gd name="connsiteY8" fmla="*/ 2539999 h 7358741"/>
                <a:gd name="connsiteX9" fmla="*/ 7763052 w 8140424"/>
                <a:gd name="connsiteY9" fmla="*/ 1785256 h 7358741"/>
                <a:gd name="connsiteX10" fmla="*/ 7995281 w 8140424"/>
                <a:gd name="connsiteY10" fmla="*/ 3149599 h 7358741"/>
                <a:gd name="connsiteX11" fmla="*/ 8140424 w 8140424"/>
                <a:gd name="connsiteY11" fmla="*/ 4354284 h 7358741"/>
                <a:gd name="connsiteX12" fmla="*/ 5339165 w 8140424"/>
                <a:gd name="connsiteY12" fmla="*/ 7358741 h 7358741"/>
                <a:gd name="connsiteX13" fmla="*/ 5063396 w 8140424"/>
                <a:gd name="connsiteY13" fmla="*/ 7271655 h 7358741"/>
                <a:gd name="connsiteX14" fmla="*/ 534938 w 8140424"/>
                <a:gd name="connsiteY14" fmla="*/ 2859312 h 7358741"/>
                <a:gd name="connsiteX0" fmla="*/ 534938 w 8140424"/>
                <a:gd name="connsiteY0" fmla="*/ 3555997 h 8055426"/>
                <a:gd name="connsiteX1" fmla="*/ 1144537 w 8140424"/>
                <a:gd name="connsiteY1" fmla="*/ 2873828 h 8055426"/>
                <a:gd name="connsiteX2" fmla="*/ 2973335 w 8140424"/>
                <a:gd name="connsiteY2" fmla="*/ 4702628 h 8055426"/>
                <a:gd name="connsiteX3" fmla="*/ 114023 w 8140424"/>
                <a:gd name="connsiteY3" fmla="*/ 1727198 h 8055426"/>
                <a:gd name="connsiteX4" fmla="*/ 1013908 w 8140424"/>
                <a:gd name="connsiteY4" fmla="*/ 1015999 h 8055426"/>
                <a:gd name="connsiteX5" fmla="*/ 3437794 w 8140424"/>
                <a:gd name="connsiteY5" fmla="*/ 3454399 h 8055426"/>
                <a:gd name="connsiteX6" fmla="*/ 723623 w 8140424"/>
                <a:gd name="connsiteY6" fmla="*/ 696685 h 8055426"/>
                <a:gd name="connsiteX7" fmla="*/ 1696080 w 8140424"/>
                <a:gd name="connsiteY7" fmla="*/ 0 h 8055426"/>
                <a:gd name="connsiteX8" fmla="*/ 6543851 w 8140424"/>
                <a:gd name="connsiteY8" fmla="*/ 3236684 h 8055426"/>
                <a:gd name="connsiteX9" fmla="*/ 7763052 w 8140424"/>
                <a:gd name="connsiteY9" fmla="*/ 2481941 h 8055426"/>
                <a:gd name="connsiteX10" fmla="*/ 7995281 w 8140424"/>
                <a:gd name="connsiteY10" fmla="*/ 3846284 h 8055426"/>
                <a:gd name="connsiteX11" fmla="*/ 8140424 w 8140424"/>
                <a:gd name="connsiteY11" fmla="*/ 5050969 h 8055426"/>
                <a:gd name="connsiteX12" fmla="*/ 5339165 w 8140424"/>
                <a:gd name="connsiteY12" fmla="*/ 8055426 h 8055426"/>
                <a:gd name="connsiteX13" fmla="*/ 5063396 w 8140424"/>
                <a:gd name="connsiteY13" fmla="*/ 7968340 h 8055426"/>
                <a:gd name="connsiteX14" fmla="*/ 534938 w 8140424"/>
                <a:gd name="connsiteY14" fmla="*/ 3555997 h 805542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696080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725109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722591 h 8222020"/>
                <a:gd name="connsiteX1" fmla="*/ 1144537 w 8140424"/>
                <a:gd name="connsiteY1" fmla="*/ 3040422 h 8222020"/>
                <a:gd name="connsiteX2" fmla="*/ 2973335 w 8140424"/>
                <a:gd name="connsiteY2" fmla="*/ 4869222 h 8222020"/>
                <a:gd name="connsiteX3" fmla="*/ 114023 w 8140424"/>
                <a:gd name="connsiteY3" fmla="*/ 1893792 h 8222020"/>
                <a:gd name="connsiteX4" fmla="*/ 1013908 w 8140424"/>
                <a:gd name="connsiteY4" fmla="*/ 1182593 h 8222020"/>
                <a:gd name="connsiteX5" fmla="*/ 3437794 w 8140424"/>
                <a:gd name="connsiteY5" fmla="*/ 3620993 h 8222020"/>
                <a:gd name="connsiteX6" fmla="*/ 723623 w 8140424"/>
                <a:gd name="connsiteY6" fmla="*/ 863279 h 8222020"/>
                <a:gd name="connsiteX7" fmla="*/ 1725109 w 8140424"/>
                <a:gd name="connsiteY7" fmla="*/ 166594 h 8222020"/>
                <a:gd name="connsiteX8" fmla="*/ 6543851 w 8140424"/>
                <a:gd name="connsiteY8" fmla="*/ 3403278 h 8222020"/>
                <a:gd name="connsiteX9" fmla="*/ 7763052 w 8140424"/>
                <a:gd name="connsiteY9" fmla="*/ 2648535 h 8222020"/>
                <a:gd name="connsiteX10" fmla="*/ 7995281 w 8140424"/>
                <a:gd name="connsiteY10" fmla="*/ 4012878 h 8222020"/>
                <a:gd name="connsiteX11" fmla="*/ 8140424 w 8140424"/>
                <a:gd name="connsiteY11" fmla="*/ 5217563 h 8222020"/>
                <a:gd name="connsiteX12" fmla="*/ 5339165 w 8140424"/>
                <a:gd name="connsiteY12" fmla="*/ 8222020 h 8222020"/>
                <a:gd name="connsiteX13" fmla="*/ 5063396 w 8140424"/>
                <a:gd name="connsiteY13" fmla="*/ 8134934 h 8222020"/>
                <a:gd name="connsiteX14" fmla="*/ 534938 w 8140424"/>
                <a:gd name="connsiteY14" fmla="*/ 3722591 h 822202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6543851 w 8140424"/>
                <a:gd name="connsiteY8" fmla="*/ 3428628 h 8247370"/>
                <a:gd name="connsiteX9" fmla="*/ 7763052 w 8140424"/>
                <a:gd name="connsiteY9" fmla="*/ 2673885 h 8247370"/>
                <a:gd name="connsiteX10" fmla="*/ 7995281 w 8140424"/>
                <a:gd name="connsiteY10" fmla="*/ 4038228 h 8247370"/>
                <a:gd name="connsiteX11" fmla="*/ 8140424 w 8140424"/>
                <a:gd name="connsiteY11" fmla="*/ 5242913 h 8247370"/>
                <a:gd name="connsiteX12" fmla="*/ 5339165 w 8140424"/>
                <a:gd name="connsiteY12" fmla="*/ 8247370 h 8247370"/>
                <a:gd name="connsiteX13" fmla="*/ 5063396 w 8140424"/>
                <a:gd name="connsiteY13" fmla="*/ 8160284 h 8247370"/>
                <a:gd name="connsiteX14" fmla="*/ 534938 w 8140424"/>
                <a:gd name="connsiteY14"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3931280 w 8140424"/>
                <a:gd name="connsiteY8" fmla="*/ 1672401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5847166 w 8140424"/>
                <a:gd name="connsiteY9" fmla="*/ 3196401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058937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3887737 w 8140424"/>
                <a:gd name="connsiteY10" fmla="*/ 1730458 h 8247370"/>
                <a:gd name="connsiteX11" fmla="*/ 6543851 w 8140424"/>
                <a:gd name="connsiteY11" fmla="*/ 3428628 h 8247370"/>
                <a:gd name="connsiteX12" fmla="*/ 7763052 w 8140424"/>
                <a:gd name="connsiteY12" fmla="*/ 2673885 h 8247370"/>
                <a:gd name="connsiteX13" fmla="*/ 7995281 w 8140424"/>
                <a:gd name="connsiteY13" fmla="*/ 4038228 h 8247370"/>
                <a:gd name="connsiteX14" fmla="*/ 8140424 w 8140424"/>
                <a:gd name="connsiteY14" fmla="*/ 5242913 h 8247370"/>
                <a:gd name="connsiteX15" fmla="*/ 5339165 w 8140424"/>
                <a:gd name="connsiteY15" fmla="*/ 8247370 h 8247370"/>
                <a:gd name="connsiteX16" fmla="*/ 5063396 w 8140424"/>
                <a:gd name="connsiteY16" fmla="*/ 8160284 h 8247370"/>
                <a:gd name="connsiteX17" fmla="*/ 534938 w 8140424"/>
                <a:gd name="connsiteY17" fmla="*/ 3747941 h 824737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75052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4045114 h 8544543"/>
                <a:gd name="connsiteX1" fmla="*/ 1144537 w 8140424"/>
                <a:gd name="connsiteY1" fmla="*/ 3362945 h 8544543"/>
                <a:gd name="connsiteX2" fmla="*/ 2973335 w 8140424"/>
                <a:gd name="connsiteY2" fmla="*/ 5191745 h 8544543"/>
                <a:gd name="connsiteX3" fmla="*/ 114023 w 8140424"/>
                <a:gd name="connsiteY3" fmla="*/ 2216315 h 8544543"/>
                <a:gd name="connsiteX4" fmla="*/ 1013908 w 8140424"/>
                <a:gd name="connsiteY4" fmla="*/ 1505116 h 8544543"/>
                <a:gd name="connsiteX5" fmla="*/ 3437794 w 8140424"/>
                <a:gd name="connsiteY5" fmla="*/ 3943516 h 8544543"/>
                <a:gd name="connsiteX6" fmla="*/ 723623 w 8140424"/>
                <a:gd name="connsiteY6" fmla="*/ 1185802 h 8544543"/>
                <a:gd name="connsiteX7" fmla="*/ 1725109 w 8140424"/>
                <a:gd name="connsiteY7" fmla="*/ 489117 h 8544543"/>
                <a:gd name="connsiteX8" fmla="*/ 4090938 w 8140424"/>
                <a:gd name="connsiteY8" fmla="*/ 2971060 h 8544543"/>
                <a:gd name="connsiteX9" fmla="*/ 2102480 w 8140424"/>
                <a:gd name="connsiteY9" fmla="*/ 837460 h 8544543"/>
                <a:gd name="connsiteX10" fmla="*/ 3176537 w 8140424"/>
                <a:gd name="connsiteY10" fmla="*/ 271403 h 8544543"/>
                <a:gd name="connsiteX11" fmla="*/ 6543851 w 8140424"/>
                <a:gd name="connsiteY11" fmla="*/ 3725801 h 8544543"/>
                <a:gd name="connsiteX12" fmla="*/ 7763052 w 8140424"/>
                <a:gd name="connsiteY12" fmla="*/ 2971058 h 8544543"/>
                <a:gd name="connsiteX13" fmla="*/ 7995281 w 8140424"/>
                <a:gd name="connsiteY13" fmla="*/ 4335401 h 8544543"/>
                <a:gd name="connsiteX14" fmla="*/ 8140424 w 8140424"/>
                <a:gd name="connsiteY14" fmla="*/ 5540086 h 8544543"/>
                <a:gd name="connsiteX15" fmla="*/ 5339165 w 8140424"/>
                <a:gd name="connsiteY15" fmla="*/ 8544543 h 8544543"/>
                <a:gd name="connsiteX16" fmla="*/ 5063396 w 8140424"/>
                <a:gd name="connsiteY16" fmla="*/ 8457457 h 8544543"/>
                <a:gd name="connsiteX17" fmla="*/ 534938 w 8140424"/>
                <a:gd name="connsiteY17" fmla="*/ 4045114 h 8544543"/>
                <a:gd name="connsiteX0" fmla="*/ 534938 w 8140424"/>
                <a:gd name="connsiteY0" fmla="*/ 4041454 h 8540883"/>
                <a:gd name="connsiteX1" fmla="*/ 1144537 w 8140424"/>
                <a:gd name="connsiteY1" fmla="*/ 3359285 h 8540883"/>
                <a:gd name="connsiteX2" fmla="*/ 2973335 w 8140424"/>
                <a:gd name="connsiteY2" fmla="*/ 5188085 h 8540883"/>
                <a:gd name="connsiteX3" fmla="*/ 114023 w 8140424"/>
                <a:gd name="connsiteY3" fmla="*/ 2212655 h 8540883"/>
                <a:gd name="connsiteX4" fmla="*/ 1013908 w 8140424"/>
                <a:gd name="connsiteY4" fmla="*/ 1501456 h 8540883"/>
                <a:gd name="connsiteX5" fmla="*/ 3437794 w 8140424"/>
                <a:gd name="connsiteY5" fmla="*/ 3939856 h 8540883"/>
                <a:gd name="connsiteX6" fmla="*/ 723623 w 8140424"/>
                <a:gd name="connsiteY6" fmla="*/ 1182142 h 8540883"/>
                <a:gd name="connsiteX7" fmla="*/ 1725109 w 8140424"/>
                <a:gd name="connsiteY7" fmla="*/ 485457 h 8540883"/>
                <a:gd name="connsiteX8" fmla="*/ 4090938 w 8140424"/>
                <a:gd name="connsiteY8" fmla="*/ 2967400 h 8540883"/>
                <a:gd name="connsiteX9" fmla="*/ 2102480 w 8140424"/>
                <a:gd name="connsiteY9" fmla="*/ 833800 h 8540883"/>
                <a:gd name="connsiteX10" fmla="*/ 3176537 w 8140424"/>
                <a:gd name="connsiteY10" fmla="*/ 267743 h 8540883"/>
                <a:gd name="connsiteX11" fmla="*/ 6543851 w 8140424"/>
                <a:gd name="connsiteY11" fmla="*/ 3722141 h 8540883"/>
                <a:gd name="connsiteX12" fmla="*/ 7763052 w 8140424"/>
                <a:gd name="connsiteY12" fmla="*/ 2967398 h 8540883"/>
                <a:gd name="connsiteX13" fmla="*/ 7995281 w 8140424"/>
                <a:gd name="connsiteY13" fmla="*/ 4331741 h 8540883"/>
                <a:gd name="connsiteX14" fmla="*/ 8140424 w 8140424"/>
                <a:gd name="connsiteY14" fmla="*/ 5536426 h 8540883"/>
                <a:gd name="connsiteX15" fmla="*/ 5339165 w 8140424"/>
                <a:gd name="connsiteY15" fmla="*/ 8540883 h 8540883"/>
                <a:gd name="connsiteX16" fmla="*/ 5063396 w 8140424"/>
                <a:gd name="connsiteY16" fmla="*/ 8453797 h 8540883"/>
                <a:gd name="connsiteX17" fmla="*/ 534938 w 8140424"/>
                <a:gd name="connsiteY17" fmla="*/ 4041454 h 8540883"/>
                <a:gd name="connsiteX0" fmla="*/ 534938 w 8140424"/>
                <a:gd name="connsiteY0" fmla="*/ 4047870 h 8547299"/>
                <a:gd name="connsiteX1" fmla="*/ 1144537 w 8140424"/>
                <a:gd name="connsiteY1" fmla="*/ 3365701 h 8547299"/>
                <a:gd name="connsiteX2" fmla="*/ 2973335 w 8140424"/>
                <a:gd name="connsiteY2" fmla="*/ 5194501 h 8547299"/>
                <a:gd name="connsiteX3" fmla="*/ 114023 w 8140424"/>
                <a:gd name="connsiteY3" fmla="*/ 2219071 h 8547299"/>
                <a:gd name="connsiteX4" fmla="*/ 1013908 w 8140424"/>
                <a:gd name="connsiteY4" fmla="*/ 1507872 h 8547299"/>
                <a:gd name="connsiteX5" fmla="*/ 3437794 w 8140424"/>
                <a:gd name="connsiteY5" fmla="*/ 3946272 h 8547299"/>
                <a:gd name="connsiteX6" fmla="*/ 723623 w 8140424"/>
                <a:gd name="connsiteY6" fmla="*/ 1188558 h 8547299"/>
                <a:gd name="connsiteX7" fmla="*/ 1725109 w 8140424"/>
                <a:gd name="connsiteY7" fmla="*/ 491873 h 8547299"/>
                <a:gd name="connsiteX8" fmla="*/ 4090938 w 8140424"/>
                <a:gd name="connsiteY8" fmla="*/ 2973816 h 8547299"/>
                <a:gd name="connsiteX9" fmla="*/ 2102480 w 8140424"/>
                <a:gd name="connsiteY9" fmla="*/ 840216 h 8547299"/>
                <a:gd name="connsiteX10" fmla="*/ 3176537 w 8140424"/>
                <a:gd name="connsiteY10" fmla="*/ 274159 h 8547299"/>
                <a:gd name="connsiteX11" fmla="*/ 6543851 w 8140424"/>
                <a:gd name="connsiteY11" fmla="*/ 3728557 h 8547299"/>
                <a:gd name="connsiteX12" fmla="*/ 7763052 w 8140424"/>
                <a:gd name="connsiteY12" fmla="*/ 2973814 h 8547299"/>
                <a:gd name="connsiteX13" fmla="*/ 7995281 w 8140424"/>
                <a:gd name="connsiteY13" fmla="*/ 4338157 h 8547299"/>
                <a:gd name="connsiteX14" fmla="*/ 8140424 w 8140424"/>
                <a:gd name="connsiteY14" fmla="*/ 5542842 h 8547299"/>
                <a:gd name="connsiteX15" fmla="*/ 5339165 w 8140424"/>
                <a:gd name="connsiteY15" fmla="*/ 8547299 h 8547299"/>
                <a:gd name="connsiteX16" fmla="*/ 5063396 w 8140424"/>
                <a:gd name="connsiteY16" fmla="*/ 8460213 h 8547299"/>
                <a:gd name="connsiteX17" fmla="*/ 534938 w 8140424"/>
                <a:gd name="connsiteY17" fmla="*/ 4047870 h 8547299"/>
                <a:gd name="connsiteX0" fmla="*/ 534938 w 8140424"/>
                <a:gd name="connsiteY0" fmla="*/ 4023705 h 8523134"/>
                <a:gd name="connsiteX1" fmla="*/ 1144537 w 8140424"/>
                <a:gd name="connsiteY1" fmla="*/ 3341536 h 8523134"/>
                <a:gd name="connsiteX2" fmla="*/ 2973335 w 8140424"/>
                <a:gd name="connsiteY2" fmla="*/ 5170336 h 8523134"/>
                <a:gd name="connsiteX3" fmla="*/ 114023 w 8140424"/>
                <a:gd name="connsiteY3" fmla="*/ 2194906 h 8523134"/>
                <a:gd name="connsiteX4" fmla="*/ 1013908 w 8140424"/>
                <a:gd name="connsiteY4" fmla="*/ 1483707 h 8523134"/>
                <a:gd name="connsiteX5" fmla="*/ 3437794 w 8140424"/>
                <a:gd name="connsiteY5" fmla="*/ 3922107 h 8523134"/>
                <a:gd name="connsiteX6" fmla="*/ 723623 w 8140424"/>
                <a:gd name="connsiteY6" fmla="*/ 1164393 h 8523134"/>
                <a:gd name="connsiteX7" fmla="*/ 1725109 w 8140424"/>
                <a:gd name="connsiteY7" fmla="*/ 467708 h 8523134"/>
                <a:gd name="connsiteX8" fmla="*/ 4090938 w 8140424"/>
                <a:gd name="connsiteY8" fmla="*/ 2949651 h 8523134"/>
                <a:gd name="connsiteX9" fmla="*/ 2102480 w 8140424"/>
                <a:gd name="connsiteY9" fmla="*/ 816051 h 8523134"/>
                <a:gd name="connsiteX10" fmla="*/ 3176537 w 8140424"/>
                <a:gd name="connsiteY10" fmla="*/ 249994 h 8523134"/>
                <a:gd name="connsiteX11" fmla="*/ 6543851 w 8140424"/>
                <a:gd name="connsiteY11" fmla="*/ 3704392 h 8523134"/>
                <a:gd name="connsiteX12" fmla="*/ 7763052 w 8140424"/>
                <a:gd name="connsiteY12" fmla="*/ 2949649 h 8523134"/>
                <a:gd name="connsiteX13" fmla="*/ 7995281 w 8140424"/>
                <a:gd name="connsiteY13" fmla="*/ 4313992 h 8523134"/>
                <a:gd name="connsiteX14" fmla="*/ 8140424 w 8140424"/>
                <a:gd name="connsiteY14" fmla="*/ 5518677 h 8523134"/>
                <a:gd name="connsiteX15" fmla="*/ 5339165 w 8140424"/>
                <a:gd name="connsiteY15" fmla="*/ 8523134 h 8523134"/>
                <a:gd name="connsiteX16" fmla="*/ 5063396 w 8140424"/>
                <a:gd name="connsiteY16" fmla="*/ 8436048 h 8523134"/>
                <a:gd name="connsiteX17" fmla="*/ 534938 w 8140424"/>
                <a:gd name="connsiteY17" fmla="*/ 4023705 h 852313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763052 w 8140424"/>
                <a:gd name="connsiteY12" fmla="*/ 2968999 h 8542484"/>
                <a:gd name="connsiteX13" fmla="*/ 7995281 w 8140424"/>
                <a:gd name="connsiteY13" fmla="*/ 4333342 h 8542484"/>
                <a:gd name="connsiteX14" fmla="*/ 8140424 w 8140424"/>
                <a:gd name="connsiteY14" fmla="*/ 5538027 h 8542484"/>
                <a:gd name="connsiteX15" fmla="*/ 5339165 w 8140424"/>
                <a:gd name="connsiteY15" fmla="*/ 8542484 h 8542484"/>
                <a:gd name="connsiteX16" fmla="*/ 5063396 w 8140424"/>
                <a:gd name="connsiteY16" fmla="*/ 8455398 h 8542484"/>
                <a:gd name="connsiteX17" fmla="*/ 534938 w 8140424"/>
                <a:gd name="connsiteY17"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037337 w 8140424"/>
                <a:gd name="connsiteY12" fmla="*/ 3389915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269566 w 8140424"/>
                <a:gd name="connsiteY13" fmla="*/ 2780315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102811 w 8134812"/>
                <a:gd name="connsiteY12" fmla="*/ 2243287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53000 h 8552429"/>
                <a:gd name="connsiteX1" fmla="*/ 1163309 w 8134812"/>
                <a:gd name="connsiteY1" fmla="*/ 3370831 h 8552429"/>
                <a:gd name="connsiteX2" fmla="*/ 2967723 w 8134812"/>
                <a:gd name="connsiteY2" fmla="*/ 5199631 h 8552429"/>
                <a:gd name="connsiteX3" fmla="*/ 108411 w 8134812"/>
                <a:gd name="connsiteY3" fmla="*/ 2224201 h 8552429"/>
                <a:gd name="connsiteX4" fmla="*/ 1008296 w 8134812"/>
                <a:gd name="connsiteY4" fmla="*/ 1513002 h 8552429"/>
                <a:gd name="connsiteX5" fmla="*/ 3432182 w 8134812"/>
                <a:gd name="connsiteY5" fmla="*/ 3951402 h 8552429"/>
                <a:gd name="connsiteX6" fmla="*/ 718011 w 8134812"/>
                <a:gd name="connsiteY6" fmla="*/ 1193688 h 8552429"/>
                <a:gd name="connsiteX7" fmla="*/ 1719497 w 8134812"/>
                <a:gd name="connsiteY7" fmla="*/ 497003 h 8552429"/>
                <a:gd name="connsiteX8" fmla="*/ 4085326 w 8134812"/>
                <a:gd name="connsiteY8" fmla="*/ 2978946 h 8552429"/>
                <a:gd name="connsiteX9" fmla="*/ 2133444 w 8134812"/>
                <a:gd name="connsiteY9" fmla="*/ 869730 h 8552429"/>
                <a:gd name="connsiteX10" fmla="*/ 3170925 w 8134812"/>
                <a:gd name="connsiteY10" fmla="*/ 279289 h 8552429"/>
                <a:gd name="connsiteX11" fmla="*/ 6538239 w 8134812"/>
                <a:gd name="connsiteY11" fmla="*/ 3733687 h 8552429"/>
                <a:gd name="connsiteX12" fmla="*/ 6090619 w 8134812"/>
                <a:gd name="connsiteY12" fmla="*/ 2241040 h 8552429"/>
                <a:gd name="connsiteX13" fmla="*/ 6639839 w 8134812"/>
                <a:gd name="connsiteY13" fmla="*/ 1034032 h 8552429"/>
                <a:gd name="connsiteX14" fmla="*/ 7757440 w 8134812"/>
                <a:gd name="connsiteY14" fmla="*/ 2978944 h 8552429"/>
                <a:gd name="connsiteX15" fmla="*/ 7989669 w 8134812"/>
                <a:gd name="connsiteY15" fmla="*/ 4343287 h 8552429"/>
                <a:gd name="connsiteX16" fmla="*/ 8134812 w 8134812"/>
                <a:gd name="connsiteY16" fmla="*/ 5547972 h 8552429"/>
                <a:gd name="connsiteX17" fmla="*/ 5333553 w 8134812"/>
                <a:gd name="connsiteY17" fmla="*/ 8552429 h 8552429"/>
                <a:gd name="connsiteX18" fmla="*/ 5057784 w 8134812"/>
                <a:gd name="connsiteY18" fmla="*/ 8465343 h 8552429"/>
                <a:gd name="connsiteX19" fmla="*/ 541518 w 8134812"/>
                <a:gd name="connsiteY19" fmla="*/ 4053000 h 8552429"/>
                <a:gd name="connsiteX0" fmla="*/ 541518 w 8134812"/>
                <a:gd name="connsiteY0" fmla="*/ 4050353 h 8549782"/>
                <a:gd name="connsiteX1" fmla="*/ 1163309 w 8134812"/>
                <a:gd name="connsiteY1" fmla="*/ 3368184 h 8549782"/>
                <a:gd name="connsiteX2" fmla="*/ 2967723 w 8134812"/>
                <a:gd name="connsiteY2" fmla="*/ 5196984 h 8549782"/>
                <a:gd name="connsiteX3" fmla="*/ 108411 w 8134812"/>
                <a:gd name="connsiteY3" fmla="*/ 2221554 h 8549782"/>
                <a:gd name="connsiteX4" fmla="*/ 1008296 w 8134812"/>
                <a:gd name="connsiteY4" fmla="*/ 1510355 h 8549782"/>
                <a:gd name="connsiteX5" fmla="*/ 3432182 w 8134812"/>
                <a:gd name="connsiteY5" fmla="*/ 3948755 h 8549782"/>
                <a:gd name="connsiteX6" fmla="*/ 718011 w 8134812"/>
                <a:gd name="connsiteY6" fmla="*/ 1191041 h 8549782"/>
                <a:gd name="connsiteX7" fmla="*/ 1719497 w 8134812"/>
                <a:gd name="connsiteY7" fmla="*/ 494356 h 8549782"/>
                <a:gd name="connsiteX8" fmla="*/ 4085326 w 8134812"/>
                <a:gd name="connsiteY8" fmla="*/ 2976299 h 8549782"/>
                <a:gd name="connsiteX9" fmla="*/ 2133444 w 8134812"/>
                <a:gd name="connsiteY9" fmla="*/ 867083 h 8549782"/>
                <a:gd name="connsiteX10" fmla="*/ 3170925 w 8134812"/>
                <a:gd name="connsiteY10" fmla="*/ 276642 h 8549782"/>
                <a:gd name="connsiteX11" fmla="*/ 6538239 w 8134812"/>
                <a:gd name="connsiteY11" fmla="*/ 3731040 h 8549782"/>
                <a:gd name="connsiteX12" fmla="*/ 6090619 w 8134812"/>
                <a:gd name="connsiteY12" fmla="*/ 2238393 h 8549782"/>
                <a:gd name="connsiteX13" fmla="*/ 6639839 w 8134812"/>
                <a:gd name="connsiteY13" fmla="*/ 1031385 h 8549782"/>
                <a:gd name="connsiteX14" fmla="*/ 7757440 w 8134812"/>
                <a:gd name="connsiteY14" fmla="*/ 2976297 h 8549782"/>
                <a:gd name="connsiteX15" fmla="*/ 7989669 w 8134812"/>
                <a:gd name="connsiteY15" fmla="*/ 4340640 h 8549782"/>
                <a:gd name="connsiteX16" fmla="*/ 8134812 w 8134812"/>
                <a:gd name="connsiteY16" fmla="*/ 5545325 h 8549782"/>
                <a:gd name="connsiteX17" fmla="*/ 5333553 w 8134812"/>
                <a:gd name="connsiteY17" fmla="*/ 8549782 h 8549782"/>
                <a:gd name="connsiteX18" fmla="*/ 5057784 w 8134812"/>
                <a:gd name="connsiteY18" fmla="*/ 8462696 h 8549782"/>
                <a:gd name="connsiteX19" fmla="*/ 541518 w 8134812"/>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9315726"/>
                <a:gd name="connsiteX1" fmla="*/ 1163309 w 8389877"/>
                <a:gd name="connsiteY1" fmla="*/ 3368184 h 9315726"/>
                <a:gd name="connsiteX2" fmla="*/ 2967723 w 8389877"/>
                <a:gd name="connsiteY2" fmla="*/ 5196984 h 9315726"/>
                <a:gd name="connsiteX3" fmla="*/ 108411 w 8389877"/>
                <a:gd name="connsiteY3" fmla="*/ 2221554 h 9315726"/>
                <a:gd name="connsiteX4" fmla="*/ 1008296 w 8389877"/>
                <a:gd name="connsiteY4" fmla="*/ 1510355 h 9315726"/>
                <a:gd name="connsiteX5" fmla="*/ 3432182 w 8389877"/>
                <a:gd name="connsiteY5" fmla="*/ 3948755 h 9315726"/>
                <a:gd name="connsiteX6" fmla="*/ 718011 w 8389877"/>
                <a:gd name="connsiteY6" fmla="*/ 1191041 h 9315726"/>
                <a:gd name="connsiteX7" fmla="*/ 1719497 w 8389877"/>
                <a:gd name="connsiteY7" fmla="*/ 494356 h 9315726"/>
                <a:gd name="connsiteX8" fmla="*/ 4085326 w 8389877"/>
                <a:gd name="connsiteY8" fmla="*/ 2976299 h 9315726"/>
                <a:gd name="connsiteX9" fmla="*/ 2133444 w 8389877"/>
                <a:gd name="connsiteY9" fmla="*/ 867083 h 9315726"/>
                <a:gd name="connsiteX10" fmla="*/ 3170925 w 8389877"/>
                <a:gd name="connsiteY10" fmla="*/ 276642 h 9315726"/>
                <a:gd name="connsiteX11" fmla="*/ 6538239 w 8389877"/>
                <a:gd name="connsiteY11" fmla="*/ 3731040 h 9315726"/>
                <a:gd name="connsiteX12" fmla="*/ 6090619 w 8389877"/>
                <a:gd name="connsiteY12" fmla="*/ 2238393 h 9315726"/>
                <a:gd name="connsiteX13" fmla="*/ 6639839 w 8389877"/>
                <a:gd name="connsiteY13" fmla="*/ 1031385 h 9315726"/>
                <a:gd name="connsiteX14" fmla="*/ 7757440 w 8389877"/>
                <a:gd name="connsiteY14" fmla="*/ 2976297 h 9315726"/>
                <a:gd name="connsiteX15" fmla="*/ 7989669 w 8389877"/>
                <a:gd name="connsiteY15" fmla="*/ 4340640 h 9315726"/>
                <a:gd name="connsiteX16" fmla="*/ 8389877 w 8389877"/>
                <a:gd name="connsiteY16" fmla="*/ 5777404 h 9315726"/>
                <a:gd name="connsiteX17" fmla="*/ 6336452 w 8389877"/>
                <a:gd name="connsiteY17" fmla="*/ 9315727 h 9315726"/>
                <a:gd name="connsiteX18" fmla="*/ 5057784 w 8389877"/>
                <a:gd name="connsiteY18" fmla="*/ 8462696 h 9315726"/>
                <a:gd name="connsiteX19" fmla="*/ 541518 w 8389877"/>
                <a:gd name="connsiteY19" fmla="*/ 4050353 h 9315726"/>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59910"/>
                <a:gd name="connsiteY0" fmla="*/ 4050353 h 9224165"/>
                <a:gd name="connsiteX1" fmla="*/ 1163309 w 8359910"/>
                <a:gd name="connsiteY1" fmla="*/ 3368184 h 9224165"/>
                <a:gd name="connsiteX2" fmla="*/ 2967723 w 8359910"/>
                <a:gd name="connsiteY2" fmla="*/ 5196984 h 9224165"/>
                <a:gd name="connsiteX3" fmla="*/ 108411 w 8359910"/>
                <a:gd name="connsiteY3" fmla="*/ 2221554 h 9224165"/>
                <a:gd name="connsiteX4" fmla="*/ 1008296 w 8359910"/>
                <a:gd name="connsiteY4" fmla="*/ 1510355 h 9224165"/>
                <a:gd name="connsiteX5" fmla="*/ 3432182 w 8359910"/>
                <a:gd name="connsiteY5" fmla="*/ 3948755 h 9224165"/>
                <a:gd name="connsiteX6" fmla="*/ 718011 w 8359910"/>
                <a:gd name="connsiteY6" fmla="*/ 1191041 h 9224165"/>
                <a:gd name="connsiteX7" fmla="*/ 1719497 w 8359910"/>
                <a:gd name="connsiteY7" fmla="*/ 494356 h 9224165"/>
                <a:gd name="connsiteX8" fmla="*/ 4085326 w 8359910"/>
                <a:gd name="connsiteY8" fmla="*/ 2976299 h 9224165"/>
                <a:gd name="connsiteX9" fmla="*/ 2133444 w 8359910"/>
                <a:gd name="connsiteY9" fmla="*/ 867083 h 9224165"/>
                <a:gd name="connsiteX10" fmla="*/ 3170925 w 8359910"/>
                <a:gd name="connsiteY10" fmla="*/ 276642 h 9224165"/>
                <a:gd name="connsiteX11" fmla="*/ 6538239 w 8359910"/>
                <a:gd name="connsiteY11" fmla="*/ 3731040 h 9224165"/>
                <a:gd name="connsiteX12" fmla="*/ 6090619 w 8359910"/>
                <a:gd name="connsiteY12" fmla="*/ 2238393 h 9224165"/>
                <a:gd name="connsiteX13" fmla="*/ 6639839 w 8359910"/>
                <a:gd name="connsiteY13" fmla="*/ 1031385 h 9224165"/>
                <a:gd name="connsiteX14" fmla="*/ 7757440 w 8359910"/>
                <a:gd name="connsiteY14" fmla="*/ 2976297 h 9224165"/>
                <a:gd name="connsiteX15" fmla="*/ 7989669 w 8359910"/>
                <a:gd name="connsiteY15" fmla="*/ 4340640 h 9224165"/>
                <a:gd name="connsiteX16" fmla="*/ 8359907 w 8359910"/>
                <a:gd name="connsiteY16" fmla="*/ 5645609 h 9224165"/>
                <a:gd name="connsiteX17" fmla="*/ 6266896 w 8359910"/>
                <a:gd name="connsiteY17" fmla="*/ 9224162 h 9224165"/>
                <a:gd name="connsiteX18" fmla="*/ 5057784 w 8359910"/>
                <a:gd name="connsiteY18" fmla="*/ 8462696 h 9224165"/>
                <a:gd name="connsiteX19" fmla="*/ 541518 w 8359910"/>
                <a:gd name="connsiteY19" fmla="*/ 4050353 h 922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59910" h="9224165">
                  <a:moveTo>
                    <a:pt x="541518" y="4050353"/>
                  </a:moveTo>
                  <a:cubicBezTo>
                    <a:pt x="125441" y="3629439"/>
                    <a:pt x="694015" y="2947268"/>
                    <a:pt x="1163309" y="3368184"/>
                  </a:cubicBezTo>
                  <a:lnTo>
                    <a:pt x="2967723" y="5196984"/>
                  </a:lnTo>
                  <a:lnTo>
                    <a:pt x="108411" y="2221554"/>
                  </a:lnTo>
                  <a:cubicBezTo>
                    <a:pt x="-288312" y="1549060"/>
                    <a:pt x="493523" y="1038543"/>
                    <a:pt x="1008296" y="1510355"/>
                  </a:cubicBezTo>
                  <a:lnTo>
                    <a:pt x="3432182" y="3948755"/>
                  </a:lnTo>
                  <a:lnTo>
                    <a:pt x="718011" y="1191041"/>
                  </a:lnTo>
                  <a:cubicBezTo>
                    <a:pt x="330963" y="465328"/>
                    <a:pt x="1235688" y="29898"/>
                    <a:pt x="1719497" y="494356"/>
                  </a:cubicBezTo>
                  <a:lnTo>
                    <a:pt x="4085326" y="2976299"/>
                  </a:lnTo>
                  <a:lnTo>
                    <a:pt x="2133444" y="867083"/>
                  </a:lnTo>
                  <a:cubicBezTo>
                    <a:pt x="1689694" y="110019"/>
                    <a:pt x="2618995" y="-311477"/>
                    <a:pt x="3170925" y="276642"/>
                  </a:cubicBezTo>
                  <a:lnTo>
                    <a:pt x="6538239" y="3731040"/>
                  </a:lnTo>
                  <a:cubicBezTo>
                    <a:pt x="6567268" y="3498812"/>
                    <a:pt x="6433736" y="2847992"/>
                    <a:pt x="6090619" y="2238393"/>
                  </a:cubicBezTo>
                  <a:cubicBezTo>
                    <a:pt x="5902707" y="1832574"/>
                    <a:pt x="6141515" y="1249099"/>
                    <a:pt x="6639839" y="1031385"/>
                  </a:cubicBezTo>
                  <a:cubicBezTo>
                    <a:pt x="7026887" y="1679688"/>
                    <a:pt x="7384906" y="2327993"/>
                    <a:pt x="7757440" y="2976297"/>
                  </a:cubicBezTo>
                  <a:lnTo>
                    <a:pt x="7989669" y="4340640"/>
                  </a:lnTo>
                  <a:cubicBezTo>
                    <a:pt x="8085131" y="4794167"/>
                    <a:pt x="8202090" y="5502563"/>
                    <a:pt x="8359907" y="5645609"/>
                  </a:cubicBezTo>
                  <a:cubicBezTo>
                    <a:pt x="7584628" y="6890205"/>
                    <a:pt x="7007393" y="7933774"/>
                    <a:pt x="6266896" y="9224162"/>
                  </a:cubicBezTo>
                  <a:cubicBezTo>
                    <a:pt x="6129010" y="9197551"/>
                    <a:pt x="5181156" y="8530430"/>
                    <a:pt x="5057784" y="8462696"/>
                  </a:cubicBezTo>
                  <a:cubicBezTo>
                    <a:pt x="4397384" y="8046620"/>
                    <a:pt x="768618" y="4236716"/>
                    <a:pt x="541518" y="4050353"/>
                  </a:cubicBezTo>
                  <a:close/>
                </a:path>
              </a:pathLst>
            </a:custGeom>
            <a:solidFill>
              <a:srgbClr val="F4B18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1" name="Rectangle 40">
              <a:extLst>
                <a:ext uri="{FF2B5EF4-FFF2-40B4-BE49-F238E27FC236}">
                  <a16:creationId xmlns:a16="http://schemas.microsoft.com/office/drawing/2014/main" id="{C2E23802-6604-934E-A975-BCA8FF273397}"/>
                </a:ext>
              </a:extLst>
            </p:cNvPr>
            <p:cNvSpPr/>
            <p:nvPr/>
          </p:nvSpPr>
          <p:spPr>
            <a:xfrm rot="931662">
              <a:off x="6757193" y="3157892"/>
              <a:ext cx="144379" cy="192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2" name="Rectangle 41">
              <a:extLst>
                <a:ext uri="{FF2B5EF4-FFF2-40B4-BE49-F238E27FC236}">
                  <a16:creationId xmlns:a16="http://schemas.microsoft.com/office/drawing/2014/main" id="{B424DA64-7AF2-C444-86FF-27B2AA79C6A6}"/>
                </a:ext>
              </a:extLst>
            </p:cNvPr>
            <p:cNvSpPr/>
            <p:nvPr/>
          </p:nvSpPr>
          <p:spPr>
            <a:xfrm rot="15788985">
              <a:off x="7128395" y="3585010"/>
              <a:ext cx="103362" cy="2689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3" name="Rectangle 8">
              <a:extLst>
                <a:ext uri="{FF2B5EF4-FFF2-40B4-BE49-F238E27FC236}">
                  <a16:creationId xmlns:a16="http://schemas.microsoft.com/office/drawing/2014/main" id="{87998680-C16A-FF4E-BDBF-10A8ABFA8BF3}"/>
                </a:ext>
              </a:extLst>
            </p:cNvPr>
            <p:cNvSpPr/>
            <p:nvPr/>
          </p:nvSpPr>
          <p:spPr>
            <a:xfrm>
              <a:off x="6756229" y="2812455"/>
              <a:ext cx="1205919" cy="842936"/>
            </a:xfrm>
            <a:custGeom>
              <a:avLst/>
              <a:gdLst>
                <a:gd name="connsiteX0" fmla="*/ 0 w 1243013"/>
                <a:gd name="connsiteY0" fmla="*/ 0 h 1193006"/>
                <a:gd name="connsiteX1" fmla="*/ 1243013 w 1243013"/>
                <a:gd name="connsiteY1" fmla="*/ 0 h 1193006"/>
                <a:gd name="connsiteX2" fmla="*/ 1243013 w 1243013"/>
                <a:gd name="connsiteY2" fmla="*/ 1193006 h 1193006"/>
                <a:gd name="connsiteX3" fmla="*/ 0 w 1243013"/>
                <a:gd name="connsiteY3" fmla="*/ 1193006 h 1193006"/>
                <a:gd name="connsiteX4" fmla="*/ 0 w 1243013"/>
                <a:gd name="connsiteY4" fmla="*/ 0 h 1193006"/>
                <a:gd name="connsiteX0" fmla="*/ 26194 w 1243013"/>
                <a:gd name="connsiteY0" fmla="*/ 42862 h 1193006"/>
                <a:gd name="connsiteX1" fmla="*/ 1243013 w 1243013"/>
                <a:gd name="connsiteY1" fmla="*/ 0 h 1193006"/>
                <a:gd name="connsiteX2" fmla="*/ 1243013 w 1243013"/>
                <a:gd name="connsiteY2" fmla="*/ 1193006 h 1193006"/>
                <a:gd name="connsiteX3" fmla="*/ 0 w 1243013"/>
                <a:gd name="connsiteY3" fmla="*/ 1193006 h 1193006"/>
                <a:gd name="connsiteX4" fmla="*/ 26194 w 1243013"/>
                <a:gd name="connsiteY4" fmla="*/ 42862 h 1193006"/>
                <a:gd name="connsiteX0" fmla="*/ 26194 w 1243013"/>
                <a:gd name="connsiteY0" fmla="*/ 123825 h 1273969"/>
                <a:gd name="connsiteX1" fmla="*/ 581025 w 1243013"/>
                <a:gd name="connsiteY1" fmla="*/ 0 h 1273969"/>
                <a:gd name="connsiteX2" fmla="*/ 1243013 w 1243013"/>
                <a:gd name="connsiteY2" fmla="*/ 1273969 h 1273969"/>
                <a:gd name="connsiteX3" fmla="*/ 0 w 1243013"/>
                <a:gd name="connsiteY3" fmla="*/ 1273969 h 1273969"/>
                <a:gd name="connsiteX4" fmla="*/ 26194 w 1243013"/>
                <a:gd name="connsiteY4" fmla="*/ 123825 h 1273969"/>
                <a:gd name="connsiteX0" fmla="*/ 26194 w 1243013"/>
                <a:gd name="connsiteY0" fmla="*/ 138750 h 1288894"/>
                <a:gd name="connsiteX1" fmla="*/ 581025 w 1243013"/>
                <a:gd name="connsiteY1" fmla="*/ 14925 h 1288894"/>
                <a:gd name="connsiteX2" fmla="*/ 1243013 w 1243013"/>
                <a:gd name="connsiteY2" fmla="*/ 1288894 h 1288894"/>
                <a:gd name="connsiteX3" fmla="*/ 0 w 1243013"/>
                <a:gd name="connsiteY3" fmla="*/ 1288894 h 1288894"/>
                <a:gd name="connsiteX4" fmla="*/ 26194 w 1243013"/>
                <a:gd name="connsiteY4" fmla="*/ 138750 h 1288894"/>
                <a:gd name="connsiteX0" fmla="*/ 26194 w 1243013"/>
                <a:gd name="connsiteY0" fmla="*/ 139595 h 1289739"/>
                <a:gd name="connsiteX1" fmla="*/ 581025 w 1243013"/>
                <a:gd name="connsiteY1" fmla="*/ 15770 h 1289739"/>
                <a:gd name="connsiteX2" fmla="*/ 1243013 w 1243013"/>
                <a:gd name="connsiteY2" fmla="*/ 1289739 h 1289739"/>
                <a:gd name="connsiteX3" fmla="*/ 0 w 1243013"/>
                <a:gd name="connsiteY3" fmla="*/ 1289739 h 1289739"/>
                <a:gd name="connsiteX4" fmla="*/ 26194 w 1243013"/>
                <a:gd name="connsiteY4" fmla="*/ 139595 h 1289739"/>
                <a:gd name="connsiteX0" fmla="*/ 35719 w 1243013"/>
                <a:gd name="connsiteY0" fmla="*/ 128708 h 1290758"/>
                <a:gd name="connsiteX1" fmla="*/ 581025 w 1243013"/>
                <a:gd name="connsiteY1" fmla="*/ 16789 h 1290758"/>
                <a:gd name="connsiteX2" fmla="*/ 1243013 w 1243013"/>
                <a:gd name="connsiteY2" fmla="*/ 1290758 h 1290758"/>
                <a:gd name="connsiteX3" fmla="*/ 0 w 1243013"/>
                <a:gd name="connsiteY3" fmla="*/ 1290758 h 1290758"/>
                <a:gd name="connsiteX4" fmla="*/ 35719 w 1243013"/>
                <a:gd name="connsiteY4" fmla="*/ 128708 h 1290758"/>
                <a:gd name="connsiteX0" fmla="*/ 35719 w 1243013"/>
                <a:gd name="connsiteY0" fmla="*/ 128124 h 1290174"/>
                <a:gd name="connsiteX1" fmla="*/ 581025 w 1243013"/>
                <a:gd name="connsiteY1" fmla="*/ 16205 h 1290174"/>
                <a:gd name="connsiteX2" fmla="*/ 1243013 w 1243013"/>
                <a:gd name="connsiteY2" fmla="*/ 1290174 h 1290174"/>
                <a:gd name="connsiteX3" fmla="*/ 0 w 1243013"/>
                <a:gd name="connsiteY3" fmla="*/ 1290174 h 1290174"/>
                <a:gd name="connsiteX4" fmla="*/ 35719 w 1243013"/>
                <a:gd name="connsiteY4" fmla="*/ 128124 h 1290174"/>
                <a:gd name="connsiteX0" fmla="*/ 35719 w 1243013"/>
                <a:gd name="connsiteY0" fmla="*/ 128124 h 1290174"/>
                <a:gd name="connsiteX1" fmla="*/ 581025 w 1243013"/>
                <a:gd name="connsiteY1" fmla="*/ 16205 h 1290174"/>
                <a:gd name="connsiteX2" fmla="*/ 1243013 w 1243013"/>
                <a:gd name="connsiteY2" fmla="*/ 1290174 h 1290174"/>
                <a:gd name="connsiteX3" fmla="*/ 0 w 1243013"/>
                <a:gd name="connsiteY3" fmla="*/ 1290174 h 1290174"/>
                <a:gd name="connsiteX4" fmla="*/ 14288 w 1243013"/>
                <a:gd name="connsiteY4" fmla="*/ 573420 h 1290174"/>
                <a:gd name="connsiteX5" fmla="*/ 35719 w 1243013"/>
                <a:gd name="connsiteY5" fmla="*/ 128124 h 1290174"/>
                <a:gd name="connsiteX0" fmla="*/ 50006 w 1257300"/>
                <a:gd name="connsiteY0" fmla="*/ 128124 h 1290174"/>
                <a:gd name="connsiteX1" fmla="*/ 595312 w 1257300"/>
                <a:gd name="connsiteY1" fmla="*/ 16205 h 1290174"/>
                <a:gd name="connsiteX2" fmla="*/ 1257300 w 1257300"/>
                <a:gd name="connsiteY2" fmla="*/ 1290174 h 1290174"/>
                <a:gd name="connsiteX3" fmla="*/ 14287 w 1257300"/>
                <a:gd name="connsiteY3" fmla="*/ 1290174 h 1290174"/>
                <a:gd name="connsiteX4" fmla="*/ 0 w 1257300"/>
                <a:gd name="connsiteY4" fmla="*/ 213851 h 1290174"/>
                <a:gd name="connsiteX5" fmla="*/ 50006 w 1257300"/>
                <a:gd name="connsiteY5" fmla="*/ 128124 h 1290174"/>
                <a:gd name="connsiteX0" fmla="*/ 50119 w 1257413"/>
                <a:gd name="connsiteY0" fmla="*/ 128124 h 1290174"/>
                <a:gd name="connsiteX1" fmla="*/ 595425 w 1257413"/>
                <a:gd name="connsiteY1" fmla="*/ 16205 h 1290174"/>
                <a:gd name="connsiteX2" fmla="*/ 1257413 w 1257413"/>
                <a:gd name="connsiteY2" fmla="*/ 1290174 h 1290174"/>
                <a:gd name="connsiteX3" fmla="*/ 14400 w 1257413"/>
                <a:gd name="connsiteY3" fmla="*/ 1290174 h 1290174"/>
                <a:gd name="connsiteX4" fmla="*/ 113 w 1257413"/>
                <a:gd name="connsiteY4" fmla="*/ 213851 h 1290174"/>
                <a:gd name="connsiteX5" fmla="*/ 50119 w 1257413"/>
                <a:gd name="connsiteY5" fmla="*/ 128124 h 1290174"/>
                <a:gd name="connsiteX0" fmla="*/ 50611 w 1257905"/>
                <a:gd name="connsiteY0" fmla="*/ 128124 h 1290174"/>
                <a:gd name="connsiteX1" fmla="*/ 595917 w 1257905"/>
                <a:gd name="connsiteY1" fmla="*/ 16205 h 1290174"/>
                <a:gd name="connsiteX2" fmla="*/ 1257905 w 1257905"/>
                <a:gd name="connsiteY2" fmla="*/ 1290174 h 1290174"/>
                <a:gd name="connsiteX3" fmla="*/ 14892 w 1257905"/>
                <a:gd name="connsiteY3" fmla="*/ 1290174 h 1290174"/>
                <a:gd name="connsiteX4" fmla="*/ 605 w 1257905"/>
                <a:gd name="connsiteY4" fmla="*/ 213851 h 1290174"/>
                <a:gd name="connsiteX5" fmla="*/ 50611 w 1257905"/>
                <a:gd name="connsiteY5" fmla="*/ 128124 h 1290174"/>
                <a:gd name="connsiteX0" fmla="*/ 53298 w 1260592"/>
                <a:gd name="connsiteY0" fmla="*/ 128124 h 1290174"/>
                <a:gd name="connsiteX1" fmla="*/ 598604 w 1260592"/>
                <a:gd name="connsiteY1" fmla="*/ 16205 h 1290174"/>
                <a:gd name="connsiteX2" fmla="*/ 1260592 w 1260592"/>
                <a:gd name="connsiteY2" fmla="*/ 1290174 h 1290174"/>
                <a:gd name="connsiteX3" fmla="*/ 17579 w 1260592"/>
                <a:gd name="connsiteY3" fmla="*/ 1290174 h 1290174"/>
                <a:gd name="connsiteX4" fmla="*/ 3292 w 1260592"/>
                <a:gd name="connsiteY4" fmla="*/ 213851 h 1290174"/>
                <a:gd name="connsiteX5" fmla="*/ 53298 w 1260592"/>
                <a:gd name="connsiteY5" fmla="*/ 128124 h 1290174"/>
                <a:gd name="connsiteX0" fmla="*/ 53298 w 1260592"/>
                <a:gd name="connsiteY0" fmla="*/ 128124 h 1290174"/>
                <a:gd name="connsiteX1" fmla="*/ 598604 w 1260592"/>
                <a:gd name="connsiteY1" fmla="*/ 16205 h 1290174"/>
                <a:gd name="connsiteX2" fmla="*/ 1260592 w 1260592"/>
                <a:gd name="connsiteY2" fmla="*/ 1290174 h 1290174"/>
                <a:gd name="connsiteX3" fmla="*/ 17579 w 1260592"/>
                <a:gd name="connsiteY3" fmla="*/ 1290174 h 1290174"/>
                <a:gd name="connsiteX4" fmla="*/ 3293 w 1260592"/>
                <a:gd name="connsiteY4" fmla="*/ 654382 h 1290174"/>
                <a:gd name="connsiteX5" fmla="*/ 3292 w 1260592"/>
                <a:gd name="connsiteY5" fmla="*/ 213851 h 1290174"/>
                <a:gd name="connsiteX6" fmla="*/ 53298 w 1260592"/>
                <a:gd name="connsiteY6" fmla="*/ 128124 h 1290174"/>
                <a:gd name="connsiteX0" fmla="*/ 142874 w 1350168"/>
                <a:gd name="connsiteY0" fmla="*/ 128124 h 1290174"/>
                <a:gd name="connsiteX1" fmla="*/ 688180 w 1350168"/>
                <a:gd name="connsiteY1" fmla="*/ 16205 h 1290174"/>
                <a:gd name="connsiteX2" fmla="*/ 1350168 w 1350168"/>
                <a:gd name="connsiteY2" fmla="*/ 1290174 h 1290174"/>
                <a:gd name="connsiteX3" fmla="*/ 107155 w 1350168"/>
                <a:gd name="connsiteY3" fmla="*/ 1290174 h 1290174"/>
                <a:gd name="connsiteX4" fmla="*/ 0 w 1350168"/>
                <a:gd name="connsiteY4" fmla="*/ 528175 h 1290174"/>
                <a:gd name="connsiteX5" fmla="*/ 92868 w 1350168"/>
                <a:gd name="connsiteY5" fmla="*/ 213851 h 1290174"/>
                <a:gd name="connsiteX6" fmla="*/ 142874 w 1350168"/>
                <a:gd name="connsiteY6" fmla="*/ 128124 h 1290174"/>
                <a:gd name="connsiteX0" fmla="*/ 154780 w 1362074"/>
                <a:gd name="connsiteY0" fmla="*/ 128124 h 1290174"/>
                <a:gd name="connsiteX1" fmla="*/ 700086 w 1362074"/>
                <a:gd name="connsiteY1" fmla="*/ 16205 h 1290174"/>
                <a:gd name="connsiteX2" fmla="*/ 1362074 w 1362074"/>
                <a:gd name="connsiteY2" fmla="*/ 1290174 h 1290174"/>
                <a:gd name="connsiteX3" fmla="*/ 119061 w 1362074"/>
                <a:gd name="connsiteY3" fmla="*/ 1290174 h 1290174"/>
                <a:gd name="connsiteX4" fmla="*/ 0 w 1362074"/>
                <a:gd name="connsiteY4" fmla="*/ 523412 h 1290174"/>
                <a:gd name="connsiteX5" fmla="*/ 104774 w 1362074"/>
                <a:gd name="connsiteY5" fmla="*/ 213851 h 1290174"/>
                <a:gd name="connsiteX6" fmla="*/ 154780 w 1362074"/>
                <a:gd name="connsiteY6" fmla="*/ 128124 h 1290174"/>
                <a:gd name="connsiteX0" fmla="*/ 154780 w 1362074"/>
                <a:gd name="connsiteY0" fmla="*/ 128124 h 1290174"/>
                <a:gd name="connsiteX1" fmla="*/ 700086 w 1362074"/>
                <a:gd name="connsiteY1" fmla="*/ 16205 h 1290174"/>
                <a:gd name="connsiteX2" fmla="*/ 1362074 w 1362074"/>
                <a:gd name="connsiteY2" fmla="*/ 1290174 h 1290174"/>
                <a:gd name="connsiteX3" fmla="*/ 119061 w 1362074"/>
                <a:gd name="connsiteY3" fmla="*/ 1290174 h 1290174"/>
                <a:gd name="connsiteX4" fmla="*/ 0 w 1362074"/>
                <a:gd name="connsiteY4" fmla="*/ 523412 h 1290174"/>
                <a:gd name="connsiteX5" fmla="*/ 104774 w 1362074"/>
                <a:gd name="connsiteY5" fmla="*/ 213851 h 1290174"/>
                <a:gd name="connsiteX6" fmla="*/ 154780 w 1362074"/>
                <a:gd name="connsiteY6"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0 w 1366836"/>
                <a:gd name="connsiteY4" fmla="*/ 530556 h 1290174"/>
                <a:gd name="connsiteX5" fmla="*/ 109536 w 1366836"/>
                <a:gd name="connsiteY5" fmla="*/ 213851 h 1290174"/>
                <a:gd name="connsiteX6" fmla="*/ 159542 w 1366836"/>
                <a:gd name="connsiteY6"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0 w 1366836"/>
                <a:gd name="connsiteY4" fmla="*/ 530556 h 1290174"/>
                <a:gd name="connsiteX5" fmla="*/ 109536 w 1366836"/>
                <a:gd name="connsiteY5" fmla="*/ 213851 h 1290174"/>
                <a:gd name="connsiteX6" fmla="*/ 159542 w 1366836"/>
                <a:gd name="connsiteY6"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0 w 1366836"/>
                <a:gd name="connsiteY4" fmla="*/ 530556 h 1290174"/>
                <a:gd name="connsiteX5" fmla="*/ 109536 w 1366836"/>
                <a:gd name="connsiteY5" fmla="*/ 213851 h 1290174"/>
                <a:gd name="connsiteX6" fmla="*/ 159542 w 1366836"/>
                <a:gd name="connsiteY6"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0 w 1366836"/>
                <a:gd name="connsiteY4" fmla="*/ 530556 h 1290174"/>
                <a:gd name="connsiteX5" fmla="*/ 109536 w 1366836"/>
                <a:gd name="connsiteY5" fmla="*/ 213851 h 1290174"/>
                <a:gd name="connsiteX6" fmla="*/ 159542 w 1366836"/>
                <a:gd name="connsiteY6"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0 w 1366836"/>
                <a:gd name="connsiteY4" fmla="*/ 530556 h 1290174"/>
                <a:gd name="connsiteX5" fmla="*/ 109536 w 1366836"/>
                <a:gd name="connsiteY5" fmla="*/ 213851 h 1290174"/>
                <a:gd name="connsiteX6" fmla="*/ 159542 w 1366836"/>
                <a:gd name="connsiteY6"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0 w 1366836"/>
                <a:gd name="connsiteY4" fmla="*/ 530556 h 1290174"/>
                <a:gd name="connsiteX5" fmla="*/ 104773 w 1366836"/>
                <a:gd name="connsiteY5" fmla="*/ 213851 h 1290174"/>
                <a:gd name="connsiteX6" fmla="*/ 159542 w 1366836"/>
                <a:gd name="connsiteY6"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52387 w 1366836"/>
                <a:gd name="connsiteY4" fmla="*/ 871076 h 1290174"/>
                <a:gd name="connsiteX5" fmla="*/ 0 w 1366836"/>
                <a:gd name="connsiteY5" fmla="*/ 530556 h 1290174"/>
                <a:gd name="connsiteX6" fmla="*/ 104773 w 1366836"/>
                <a:gd name="connsiteY6" fmla="*/ 213851 h 1290174"/>
                <a:gd name="connsiteX7" fmla="*/ 159542 w 1366836"/>
                <a:gd name="connsiteY7"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169069 w 1366836"/>
                <a:gd name="connsiteY4" fmla="*/ 578182 h 1290174"/>
                <a:gd name="connsiteX5" fmla="*/ 0 w 1366836"/>
                <a:gd name="connsiteY5" fmla="*/ 530556 h 1290174"/>
                <a:gd name="connsiteX6" fmla="*/ 104773 w 1366836"/>
                <a:gd name="connsiteY6" fmla="*/ 213851 h 1290174"/>
                <a:gd name="connsiteX7" fmla="*/ 159542 w 1366836"/>
                <a:gd name="connsiteY7"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169069 w 1366836"/>
                <a:gd name="connsiteY4" fmla="*/ 578182 h 1290174"/>
                <a:gd name="connsiteX5" fmla="*/ 0 w 1366836"/>
                <a:gd name="connsiteY5" fmla="*/ 537700 h 1290174"/>
                <a:gd name="connsiteX6" fmla="*/ 104773 w 1366836"/>
                <a:gd name="connsiteY6" fmla="*/ 213851 h 1290174"/>
                <a:gd name="connsiteX7" fmla="*/ 159542 w 1366836"/>
                <a:gd name="connsiteY7"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152399 w 1366836"/>
                <a:gd name="connsiteY4" fmla="*/ 871076 h 1290174"/>
                <a:gd name="connsiteX5" fmla="*/ 169069 w 1366836"/>
                <a:gd name="connsiteY5" fmla="*/ 578182 h 1290174"/>
                <a:gd name="connsiteX6" fmla="*/ 0 w 1366836"/>
                <a:gd name="connsiteY6" fmla="*/ 537700 h 1290174"/>
                <a:gd name="connsiteX7" fmla="*/ 104773 w 1366836"/>
                <a:gd name="connsiteY7" fmla="*/ 213851 h 1290174"/>
                <a:gd name="connsiteX8" fmla="*/ 159542 w 1366836"/>
                <a:gd name="connsiteY8"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278605 w 1366836"/>
                <a:gd name="connsiteY4" fmla="*/ 282908 h 1290174"/>
                <a:gd name="connsiteX5" fmla="*/ 169069 w 1366836"/>
                <a:gd name="connsiteY5" fmla="*/ 578182 h 1290174"/>
                <a:gd name="connsiteX6" fmla="*/ 0 w 1366836"/>
                <a:gd name="connsiteY6" fmla="*/ 537700 h 1290174"/>
                <a:gd name="connsiteX7" fmla="*/ 104773 w 1366836"/>
                <a:gd name="connsiteY7" fmla="*/ 213851 h 1290174"/>
                <a:gd name="connsiteX8" fmla="*/ 159542 w 1366836"/>
                <a:gd name="connsiteY8"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278605 w 1366836"/>
                <a:gd name="connsiteY4" fmla="*/ 282908 h 1290174"/>
                <a:gd name="connsiteX5" fmla="*/ 180975 w 1366836"/>
                <a:gd name="connsiteY5" fmla="*/ 590088 h 1290174"/>
                <a:gd name="connsiteX6" fmla="*/ 0 w 1366836"/>
                <a:gd name="connsiteY6" fmla="*/ 537700 h 1290174"/>
                <a:gd name="connsiteX7" fmla="*/ 104773 w 1366836"/>
                <a:gd name="connsiteY7" fmla="*/ 213851 h 1290174"/>
                <a:gd name="connsiteX8" fmla="*/ 159542 w 1366836"/>
                <a:gd name="connsiteY8"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207168 w 1366836"/>
                <a:gd name="connsiteY4" fmla="*/ 778207 h 1290174"/>
                <a:gd name="connsiteX5" fmla="*/ 278605 w 1366836"/>
                <a:gd name="connsiteY5" fmla="*/ 282908 h 1290174"/>
                <a:gd name="connsiteX6" fmla="*/ 180975 w 1366836"/>
                <a:gd name="connsiteY6" fmla="*/ 590088 h 1290174"/>
                <a:gd name="connsiteX7" fmla="*/ 0 w 1366836"/>
                <a:gd name="connsiteY7" fmla="*/ 537700 h 1290174"/>
                <a:gd name="connsiteX8" fmla="*/ 104773 w 1366836"/>
                <a:gd name="connsiteY8" fmla="*/ 213851 h 1290174"/>
                <a:gd name="connsiteX9" fmla="*/ 159542 w 1366836"/>
                <a:gd name="connsiteY9"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583405 w 1366836"/>
                <a:gd name="connsiteY4" fmla="*/ 256713 h 1290174"/>
                <a:gd name="connsiteX5" fmla="*/ 278605 w 1366836"/>
                <a:gd name="connsiteY5" fmla="*/ 282908 h 1290174"/>
                <a:gd name="connsiteX6" fmla="*/ 180975 w 1366836"/>
                <a:gd name="connsiteY6" fmla="*/ 590088 h 1290174"/>
                <a:gd name="connsiteX7" fmla="*/ 0 w 1366836"/>
                <a:gd name="connsiteY7" fmla="*/ 537700 h 1290174"/>
                <a:gd name="connsiteX8" fmla="*/ 104773 w 1366836"/>
                <a:gd name="connsiteY8" fmla="*/ 213851 h 1290174"/>
                <a:gd name="connsiteX9" fmla="*/ 159542 w 1366836"/>
                <a:gd name="connsiteY9"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583405 w 1366836"/>
                <a:gd name="connsiteY4" fmla="*/ 256713 h 1290174"/>
                <a:gd name="connsiteX5" fmla="*/ 276223 w 1366836"/>
                <a:gd name="connsiteY5" fmla="*/ 301958 h 1290174"/>
                <a:gd name="connsiteX6" fmla="*/ 180975 w 1366836"/>
                <a:gd name="connsiteY6" fmla="*/ 590088 h 1290174"/>
                <a:gd name="connsiteX7" fmla="*/ 0 w 1366836"/>
                <a:gd name="connsiteY7" fmla="*/ 537700 h 1290174"/>
                <a:gd name="connsiteX8" fmla="*/ 104773 w 1366836"/>
                <a:gd name="connsiteY8" fmla="*/ 213851 h 1290174"/>
                <a:gd name="connsiteX9" fmla="*/ 159542 w 1366836"/>
                <a:gd name="connsiteY9"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571499 w 1366836"/>
                <a:gd name="connsiteY4" fmla="*/ 266238 h 1290174"/>
                <a:gd name="connsiteX5" fmla="*/ 276223 w 1366836"/>
                <a:gd name="connsiteY5" fmla="*/ 301958 h 1290174"/>
                <a:gd name="connsiteX6" fmla="*/ 180975 w 1366836"/>
                <a:gd name="connsiteY6" fmla="*/ 590088 h 1290174"/>
                <a:gd name="connsiteX7" fmla="*/ 0 w 1366836"/>
                <a:gd name="connsiteY7" fmla="*/ 537700 h 1290174"/>
                <a:gd name="connsiteX8" fmla="*/ 104773 w 1366836"/>
                <a:gd name="connsiteY8" fmla="*/ 213851 h 1290174"/>
                <a:gd name="connsiteX9" fmla="*/ 159542 w 1366836"/>
                <a:gd name="connsiteY9"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583405 w 1366836"/>
                <a:gd name="connsiteY4" fmla="*/ 261476 h 1290174"/>
                <a:gd name="connsiteX5" fmla="*/ 276223 w 1366836"/>
                <a:gd name="connsiteY5" fmla="*/ 301958 h 1290174"/>
                <a:gd name="connsiteX6" fmla="*/ 180975 w 1366836"/>
                <a:gd name="connsiteY6" fmla="*/ 590088 h 1290174"/>
                <a:gd name="connsiteX7" fmla="*/ 0 w 1366836"/>
                <a:gd name="connsiteY7" fmla="*/ 537700 h 1290174"/>
                <a:gd name="connsiteX8" fmla="*/ 104773 w 1366836"/>
                <a:gd name="connsiteY8" fmla="*/ 213851 h 1290174"/>
                <a:gd name="connsiteX9" fmla="*/ 159542 w 1366836"/>
                <a:gd name="connsiteY9"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402430 w 1366836"/>
                <a:gd name="connsiteY4" fmla="*/ 659145 h 1290174"/>
                <a:gd name="connsiteX5" fmla="*/ 583405 w 1366836"/>
                <a:gd name="connsiteY5" fmla="*/ 261476 h 1290174"/>
                <a:gd name="connsiteX6" fmla="*/ 276223 w 1366836"/>
                <a:gd name="connsiteY6" fmla="*/ 301958 h 1290174"/>
                <a:gd name="connsiteX7" fmla="*/ 180975 w 1366836"/>
                <a:gd name="connsiteY7" fmla="*/ 590088 h 1290174"/>
                <a:gd name="connsiteX8" fmla="*/ 0 w 1366836"/>
                <a:gd name="connsiteY8" fmla="*/ 537700 h 1290174"/>
                <a:gd name="connsiteX9" fmla="*/ 104773 w 1366836"/>
                <a:gd name="connsiteY9" fmla="*/ 213851 h 1290174"/>
                <a:gd name="connsiteX10" fmla="*/ 159542 w 1366836"/>
                <a:gd name="connsiteY10"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659605 w 1366836"/>
                <a:gd name="connsiteY4" fmla="*/ 404351 h 1290174"/>
                <a:gd name="connsiteX5" fmla="*/ 583405 w 1366836"/>
                <a:gd name="connsiteY5" fmla="*/ 261476 h 1290174"/>
                <a:gd name="connsiteX6" fmla="*/ 276223 w 1366836"/>
                <a:gd name="connsiteY6" fmla="*/ 301958 h 1290174"/>
                <a:gd name="connsiteX7" fmla="*/ 180975 w 1366836"/>
                <a:gd name="connsiteY7" fmla="*/ 590088 h 1290174"/>
                <a:gd name="connsiteX8" fmla="*/ 0 w 1366836"/>
                <a:gd name="connsiteY8" fmla="*/ 537700 h 1290174"/>
                <a:gd name="connsiteX9" fmla="*/ 104773 w 1366836"/>
                <a:gd name="connsiteY9" fmla="*/ 213851 h 1290174"/>
                <a:gd name="connsiteX10" fmla="*/ 159542 w 1366836"/>
                <a:gd name="connsiteY10"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659605 w 1366836"/>
                <a:gd name="connsiteY4" fmla="*/ 404351 h 1290174"/>
                <a:gd name="connsiteX5" fmla="*/ 573880 w 1366836"/>
                <a:gd name="connsiteY5" fmla="*/ 263857 h 1290174"/>
                <a:gd name="connsiteX6" fmla="*/ 276223 w 1366836"/>
                <a:gd name="connsiteY6" fmla="*/ 301958 h 1290174"/>
                <a:gd name="connsiteX7" fmla="*/ 180975 w 1366836"/>
                <a:gd name="connsiteY7" fmla="*/ 590088 h 1290174"/>
                <a:gd name="connsiteX8" fmla="*/ 0 w 1366836"/>
                <a:gd name="connsiteY8" fmla="*/ 537700 h 1290174"/>
                <a:gd name="connsiteX9" fmla="*/ 104773 w 1366836"/>
                <a:gd name="connsiteY9" fmla="*/ 213851 h 1290174"/>
                <a:gd name="connsiteX10" fmla="*/ 159542 w 1366836"/>
                <a:gd name="connsiteY10"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659605 w 1366836"/>
                <a:gd name="connsiteY4" fmla="*/ 404351 h 1290174"/>
                <a:gd name="connsiteX5" fmla="*/ 573880 w 1366836"/>
                <a:gd name="connsiteY5" fmla="*/ 263857 h 1290174"/>
                <a:gd name="connsiteX6" fmla="*/ 276223 w 1366836"/>
                <a:gd name="connsiteY6" fmla="*/ 301958 h 1290174"/>
                <a:gd name="connsiteX7" fmla="*/ 180975 w 1366836"/>
                <a:gd name="connsiteY7" fmla="*/ 590088 h 1290174"/>
                <a:gd name="connsiteX8" fmla="*/ 0 w 1366836"/>
                <a:gd name="connsiteY8" fmla="*/ 537700 h 1290174"/>
                <a:gd name="connsiteX9" fmla="*/ 104773 w 1366836"/>
                <a:gd name="connsiteY9" fmla="*/ 213851 h 1290174"/>
                <a:gd name="connsiteX10" fmla="*/ 159542 w 1366836"/>
                <a:gd name="connsiteY10"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659605 w 1366836"/>
                <a:gd name="connsiteY4" fmla="*/ 404351 h 1290174"/>
                <a:gd name="connsiteX5" fmla="*/ 573880 w 1366836"/>
                <a:gd name="connsiteY5" fmla="*/ 263857 h 1290174"/>
                <a:gd name="connsiteX6" fmla="*/ 276223 w 1366836"/>
                <a:gd name="connsiteY6" fmla="*/ 301958 h 1290174"/>
                <a:gd name="connsiteX7" fmla="*/ 180975 w 1366836"/>
                <a:gd name="connsiteY7" fmla="*/ 590088 h 1290174"/>
                <a:gd name="connsiteX8" fmla="*/ 0 w 1366836"/>
                <a:gd name="connsiteY8" fmla="*/ 537700 h 1290174"/>
                <a:gd name="connsiteX9" fmla="*/ 104773 w 1366836"/>
                <a:gd name="connsiteY9" fmla="*/ 213851 h 1290174"/>
                <a:gd name="connsiteX10" fmla="*/ 159542 w 1366836"/>
                <a:gd name="connsiteY10"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652461 w 1366836"/>
                <a:gd name="connsiteY4" fmla="*/ 409114 h 1290174"/>
                <a:gd name="connsiteX5" fmla="*/ 573880 w 1366836"/>
                <a:gd name="connsiteY5" fmla="*/ 263857 h 1290174"/>
                <a:gd name="connsiteX6" fmla="*/ 276223 w 1366836"/>
                <a:gd name="connsiteY6" fmla="*/ 301958 h 1290174"/>
                <a:gd name="connsiteX7" fmla="*/ 180975 w 1366836"/>
                <a:gd name="connsiteY7" fmla="*/ 590088 h 1290174"/>
                <a:gd name="connsiteX8" fmla="*/ 0 w 1366836"/>
                <a:gd name="connsiteY8" fmla="*/ 537700 h 1290174"/>
                <a:gd name="connsiteX9" fmla="*/ 104773 w 1366836"/>
                <a:gd name="connsiteY9" fmla="*/ 213851 h 1290174"/>
                <a:gd name="connsiteX10" fmla="*/ 159542 w 1366836"/>
                <a:gd name="connsiteY10" fmla="*/ 128124 h 1290174"/>
                <a:gd name="connsiteX0" fmla="*/ 159542 w 1366836"/>
                <a:gd name="connsiteY0" fmla="*/ 128124 h 1290174"/>
                <a:gd name="connsiteX1" fmla="*/ 704848 w 1366836"/>
                <a:gd name="connsiteY1" fmla="*/ 16205 h 1290174"/>
                <a:gd name="connsiteX2" fmla="*/ 957262 w 1366836"/>
                <a:gd name="connsiteY2" fmla="*/ 492457 h 1290174"/>
                <a:gd name="connsiteX3" fmla="*/ 1366836 w 1366836"/>
                <a:gd name="connsiteY3" fmla="*/ 1290174 h 1290174"/>
                <a:gd name="connsiteX4" fmla="*/ 123823 w 1366836"/>
                <a:gd name="connsiteY4" fmla="*/ 1290174 h 1290174"/>
                <a:gd name="connsiteX5" fmla="*/ 652461 w 1366836"/>
                <a:gd name="connsiteY5" fmla="*/ 409114 h 1290174"/>
                <a:gd name="connsiteX6" fmla="*/ 573880 w 1366836"/>
                <a:gd name="connsiteY6" fmla="*/ 263857 h 1290174"/>
                <a:gd name="connsiteX7" fmla="*/ 276223 w 1366836"/>
                <a:gd name="connsiteY7" fmla="*/ 301958 h 1290174"/>
                <a:gd name="connsiteX8" fmla="*/ 180975 w 1366836"/>
                <a:gd name="connsiteY8" fmla="*/ 590088 h 1290174"/>
                <a:gd name="connsiteX9" fmla="*/ 0 w 1366836"/>
                <a:gd name="connsiteY9" fmla="*/ 537700 h 1290174"/>
                <a:gd name="connsiteX10" fmla="*/ 104773 w 1366836"/>
                <a:gd name="connsiteY10" fmla="*/ 213851 h 1290174"/>
                <a:gd name="connsiteX11" fmla="*/ 159542 w 1366836"/>
                <a:gd name="connsiteY11" fmla="*/ 128124 h 1290174"/>
                <a:gd name="connsiteX0" fmla="*/ 159542 w 1366836"/>
                <a:gd name="connsiteY0" fmla="*/ 128124 h 1290174"/>
                <a:gd name="connsiteX1" fmla="*/ 704848 w 1366836"/>
                <a:gd name="connsiteY1" fmla="*/ 16205 h 1290174"/>
                <a:gd name="connsiteX2" fmla="*/ 1131093 w 1366836"/>
                <a:gd name="connsiteY2" fmla="*/ 278144 h 1290174"/>
                <a:gd name="connsiteX3" fmla="*/ 1366836 w 1366836"/>
                <a:gd name="connsiteY3" fmla="*/ 1290174 h 1290174"/>
                <a:gd name="connsiteX4" fmla="*/ 123823 w 1366836"/>
                <a:gd name="connsiteY4" fmla="*/ 1290174 h 1290174"/>
                <a:gd name="connsiteX5" fmla="*/ 652461 w 1366836"/>
                <a:gd name="connsiteY5" fmla="*/ 409114 h 1290174"/>
                <a:gd name="connsiteX6" fmla="*/ 573880 w 1366836"/>
                <a:gd name="connsiteY6" fmla="*/ 263857 h 1290174"/>
                <a:gd name="connsiteX7" fmla="*/ 276223 w 1366836"/>
                <a:gd name="connsiteY7" fmla="*/ 301958 h 1290174"/>
                <a:gd name="connsiteX8" fmla="*/ 180975 w 1366836"/>
                <a:gd name="connsiteY8" fmla="*/ 590088 h 1290174"/>
                <a:gd name="connsiteX9" fmla="*/ 0 w 1366836"/>
                <a:gd name="connsiteY9" fmla="*/ 537700 h 1290174"/>
                <a:gd name="connsiteX10" fmla="*/ 104773 w 1366836"/>
                <a:gd name="connsiteY10" fmla="*/ 213851 h 1290174"/>
                <a:gd name="connsiteX11" fmla="*/ 159542 w 1366836"/>
                <a:gd name="connsiteY11" fmla="*/ 128124 h 1290174"/>
                <a:gd name="connsiteX0" fmla="*/ 159542 w 1366836"/>
                <a:gd name="connsiteY0" fmla="*/ 128124 h 1290174"/>
                <a:gd name="connsiteX1" fmla="*/ 704848 w 1366836"/>
                <a:gd name="connsiteY1" fmla="*/ 16205 h 1290174"/>
                <a:gd name="connsiteX2" fmla="*/ 1152524 w 1366836"/>
                <a:gd name="connsiteY2" fmla="*/ 275763 h 1290174"/>
                <a:gd name="connsiteX3" fmla="*/ 1366836 w 1366836"/>
                <a:gd name="connsiteY3" fmla="*/ 1290174 h 1290174"/>
                <a:gd name="connsiteX4" fmla="*/ 123823 w 1366836"/>
                <a:gd name="connsiteY4" fmla="*/ 1290174 h 1290174"/>
                <a:gd name="connsiteX5" fmla="*/ 652461 w 1366836"/>
                <a:gd name="connsiteY5" fmla="*/ 409114 h 1290174"/>
                <a:gd name="connsiteX6" fmla="*/ 573880 w 1366836"/>
                <a:gd name="connsiteY6" fmla="*/ 263857 h 1290174"/>
                <a:gd name="connsiteX7" fmla="*/ 276223 w 1366836"/>
                <a:gd name="connsiteY7" fmla="*/ 301958 h 1290174"/>
                <a:gd name="connsiteX8" fmla="*/ 180975 w 1366836"/>
                <a:gd name="connsiteY8" fmla="*/ 590088 h 1290174"/>
                <a:gd name="connsiteX9" fmla="*/ 0 w 1366836"/>
                <a:gd name="connsiteY9" fmla="*/ 537700 h 1290174"/>
                <a:gd name="connsiteX10" fmla="*/ 104773 w 1366836"/>
                <a:gd name="connsiteY10" fmla="*/ 213851 h 1290174"/>
                <a:gd name="connsiteX11" fmla="*/ 159542 w 1366836"/>
                <a:gd name="connsiteY11" fmla="*/ 128124 h 1290174"/>
                <a:gd name="connsiteX0" fmla="*/ 159542 w 1366836"/>
                <a:gd name="connsiteY0" fmla="*/ 128124 h 1290174"/>
                <a:gd name="connsiteX1" fmla="*/ 704848 w 1366836"/>
                <a:gd name="connsiteY1" fmla="*/ 16205 h 1290174"/>
                <a:gd name="connsiteX2" fmla="*/ 1152524 w 1366836"/>
                <a:gd name="connsiteY2" fmla="*/ 275763 h 1290174"/>
                <a:gd name="connsiteX3" fmla="*/ 1366836 w 1366836"/>
                <a:gd name="connsiteY3" fmla="*/ 1290174 h 1290174"/>
                <a:gd name="connsiteX4" fmla="*/ 123823 w 1366836"/>
                <a:gd name="connsiteY4" fmla="*/ 1290174 h 1290174"/>
                <a:gd name="connsiteX5" fmla="*/ 652461 w 1366836"/>
                <a:gd name="connsiteY5" fmla="*/ 409114 h 1290174"/>
                <a:gd name="connsiteX6" fmla="*/ 573880 w 1366836"/>
                <a:gd name="connsiteY6" fmla="*/ 263857 h 1290174"/>
                <a:gd name="connsiteX7" fmla="*/ 276223 w 1366836"/>
                <a:gd name="connsiteY7" fmla="*/ 301958 h 1290174"/>
                <a:gd name="connsiteX8" fmla="*/ 180975 w 1366836"/>
                <a:gd name="connsiteY8" fmla="*/ 590088 h 1290174"/>
                <a:gd name="connsiteX9" fmla="*/ 0 w 1366836"/>
                <a:gd name="connsiteY9" fmla="*/ 537700 h 1290174"/>
                <a:gd name="connsiteX10" fmla="*/ 104773 w 1366836"/>
                <a:gd name="connsiteY10" fmla="*/ 213851 h 1290174"/>
                <a:gd name="connsiteX11" fmla="*/ 159542 w 1366836"/>
                <a:gd name="connsiteY11" fmla="*/ 128124 h 1290174"/>
                <a:gd name="connsiteX0" fmla="*/ 159542 w 1366836"/>
                <a:gd name="connsiteY0" fmla="*/ 128124 h 1290174"/>
                <a:gd name="connsiteX1" fmla="*/ 704848 w 1366836"/>
                <a:gd name="connsiteY1" fmla="*/ 16205 h 1290174"/>
                <a:gd name="connsiteX2" fmla="*/ 1152524 w 1366836"/>
                <a:gd name="connsiteY2" fmla="*/ 275763 h 1290174"/>
                <a:gd name="connsiteX3" fmla="*/ 1366836 w 1366836"/>
                <a:gd name="connsiteY3" fmla="*/ 1290174 h 1290174"/>
                <a:gd name="connsiteX4" fmla="*/ 123823 w 1366836"/>
                <a:gd name="connsiteY4" fmla="*/ 1290174 h 1290174"/>
                <a:gd name="connsiteX5" fmla="*/ 652461 w 1366836"/>
                <a:gd name="connsiteY5" fmla="*/ 409114 h 1290174"/>
                <a:gd name="connsiteX6" fmla="*/ 573880 w 1366836"/>
                <a:gd name="connsiteY6" fmla="*/ 263857 h 1290174"/>
                <a:gd name="connsiteX7" fmla="*/ 276223 w 1366836"/>
                <a:gd name="connsiteY7" fmla="*/ 301958 h 1290174"/>
                <a:gd name="connsiteX8" fmla="*/ 180975 w 1366836"/>
                <a:gd name="connsiteY8" fmla="*/ 590088 h 1290174"/>
                <a:gd name="connsiteX9" fmla="*/ 0 w 1366836"/>
                <a:gd name="connsiteY9" fmla="*/ 537700 h 1290174"/>
                <a:gd name="connsiteX10" fmla="*/ 104773 w 1366836"/>
                <a:gd name="connsiteY10" fmla="*/ 213851 h 1290174"/>
                <a:gd name="connsiteX11" fmla="*/ 159542 w 1366836"/>
                <a:gd name="connsiteY11" fmla="*/ 128124 h 1290174"/>
                <a:gd name="connsiteX0" fmla="*/ 159542 w 1366836"/>
                <a:gd name="connsiteY0" fmla="*/ 116525 h 1278575"/>
                <a:gd name="connsiteX1" fmla="*/ 704848 w 1366836"/>
                <a:gd name="connsiteY1" fmla="*/ 4606 h 1278575"/>
                <a:gd name="connsiteX2" fmla="*/ 1152524 w 1366836"/>
                <a:gd name="connsiteY2" fmla="*/ 264164 h 1278575"/>
                <a:gd name="connsiteX3" fmla="*/ 1366836 w 1366836"/>
                <a:gd name="connsiteY3" fmla="*/ 1278575 h 1278575"/>
                <a:gd name="connsiteX4" fmla="*/ 123823 w 1366836"/>
                <a:gd name="connsiteY4" fmla="*/ 1278575 h 1278575"/>
                <a:gd name="connsiteX5" fmla="*/ 652461 w 1366836"/>
                <a:gd name="connsiteY5" fmla="*/ 397515 h 1278575"/>
                <a:gd name="connsiteX6" fmla="*/ 573880 w 1366836"/>
                <a:gd name="connsiteY6" fmla="*/ 252258 h 1278575"/>
                <a:gd name="connsiteX7" fmla="*/ 276223 w 1366836"/>
                <a:gd name="connsiteY7" fmla="*/ 290359 h 1278575"/>
                <a:gd name="connsiteX8" fmla="*/ 180975 w 1366836"/>
                <a:gd name="connsiteY8" fmla="*/ 578489 h 1278575"/>
                <a:gd name="connsiteX9" fmla="*/ 0 w 1366836"/>
                <a:gd name="connsiteY9" fmla="*/ 526101 h 1278575"/>
                <a:gd name="connsiteX10" fmla="*/ 104773 w 1366836"/>
                <a:gd name="connsiteY10" fmla="*/ 202252 h 1278575"/>
                <a:gd name="connsiteX11" fmla="*/ 159542 w 1366836"/>
                <a:gd name="connsiteY11" fmla="*/ 116525 h 1278575"/>
                <a:gd name="connsiteX0" fmla="*/ 159542 w 1366836"/>
                <a:gd name="connsiteY0" fmla="*/ 128036 h 1290086"/>
                <a:gd name="connsiteX1" fmla="*/ 688179 w 1366836"/>
                <a:gd name="connsiteY1" fmla="*/ 4211 h 1290086"/>
                <a:gd name="connsiteX2" fmla="*/ 1152524 w 1366836"/>
                <a:gd name="connsiteY2" fmla="*/ 275675 h 1290086"/>
                <a:gd name="connsiteX3" fmla="*/ 1366836 w 1366836"/>
                <a:gd name="connsiteY3" fmla="*/ 1290086 h 1290086"/>
                <a:gd name="connsiteX4" fmla="*/ 123823 w 1366836"/>
                <a:gd name="connsiteY4" fmla="*/ 1290086 h 1290086"/>
                <a:gd name="connsiteX5" fmla="*/ 652461 w 1366836"/>
                <a:gd name="connsiteY5" fmla="*/ 409026 h 1290086"/>
                <a:gd name="connsiteX6" fmla="*/ 573880 w 1366836"/>
                <a:gd name="connsiteY6" fmla="*/ 263769 h 1290086"/>
                <a:gd name="connsiteX7" fmla="*/ 276223 w 1366836"/>
                <a:gd name="connsiteY7" fmla="*/ 301870 h 1290086"/>
                <a:gd name="connsiteX8" fmla="*/ 180975 w 1366836"/>
                <a:gd name="connsiteY8" fmla="*/ 590000 h 1290086"/>
                <a:gd name="connsiteX9" fmla="*/ 0 w 1366836"/>
                <a:gd name="connsiteY9" fmla="*/ 537612 h 1290086"/>
                <a:gd name="connsiteX10" fmla="*/ 104773 w 1366836"/>
                <a:gd name="connsiteY10" fmla="*/ 213763 h 1290086"/>
                <a:gd name="connsiteX11" fmla="*/ 159542 w 1366836"/>
                <a:gd name="connsiteY11" fmla="*/ 128036 h 1290086"/>
                <a:gd name="connsiteX0" fmla="*/ 159542 w 1366836"/>
                <a:gd name="connsiteY0" fmla="*/ 128036 h 1290086"/>
                <a:gd name="connsiteX1" fmla="*/ 688179 w 1366836"/>
                <a:gd name="connsiteY1" fmla="*/ 4211 h 1290086"/>
                <a:gd name="connsiteX2" fmla="*/ 1152524 w 1366836"/>
                <a:gd name="connsiteY2" fmla="*/ 275675 h 1290086"/>
                <a:gd name="connsiteX3" fmla="*/ 1366836 w 1366836"/>
                <a:gd name="connsiteY3" fmla="*/ 1290086 h 1290086"/>
                <a:gd name="connsiteX4" fmla="*/ 123823 w 1366836"/>
                <a:gd name="connsiteY4" fmla="*/ 1290086 h 1290086"/>
                <a:gd name="connsiteX5" fmla="*/ 652461 w 1366836"/>
                <a:gd name="connsiteY5" fmla="*/ 409026 h 1290086"/>
                <a:gd name="connsiteX6" fmla="*/ 573880 w 1366836"/>
                <a:gd name="connsiteY6" fmla="*/ 263769 h 1290086"/>
                <a:gd name="connsiteX7" fmla="*/ 276223 w 1366836"/>
                <a:gd name="connsiteY7" fmla="*/ 301870 h 1290086"/>
                <a:gd name="connsiteX8" fmla="*/ 180975 w 1366836"/>
                <a:gd name="connsiteY8" fmla="*/ 590000 h 1290086"/>
                <a:gd name="connsiteX9" fmla="*/ 0 w 1366836"/>
                <a:gd name="connsiteY9" fmla="*/ 537612 h 1290086"/>
                <a:gd name="connsiteX10" fmla="*/ 104773 w 1366836"/>
                <a:gd name="connsiteY10" fmla="*/ 213763 h 1290086"/>
                <a:gd name="connsiteX11" fmla="*/ 159542 w 1366836"/>
                <a:gd name="connsiteY11" fmla="*/ 128036 h 1290086"/>
                <a:gd name="connsiteX0" fmla="*/ 159542 w 1366836"/>
                <a:gd name="connsiteY0" fmla="*/ 124676 h 1286726"/>
                <a:gd name="connsiteX1" fmla="*/ 688179 w 1366836"/>
                <a:gd name="connsiteY1" fmla="*/ 851 h 1286726"/>
                <a:gd name="connsiteX2" fmla="*/ 1152524 w 1366836"/>
                <a:gd name="connsiteY2" fmla="*/ 272315 h 1286726"/>
                <a:gd name="connsiteX3" fmla="*/ 1366836 w 1366836"/>
                <a:gd name="connsiteY3" fmla="*/ 1286726 h 1286726"/>
                <a:gd name="connsiteX4" fmla="*/ 123823 w 1366836"/>
                <a:gd name="connsiteY4" fmla="*/ 1286726 h 1286726"/>
                <a:gd name="connsiteX5" fmla="*/ 652461 w 1366836"/>
                <a:gd name="connsiteY5" fmla="*/ 405666 h 1286726"/>
                <a:gd name="connsiteX6" fmla="*/ 573880 w 1366836"/>
                <a:gd name="connsiteY6" fmla="*/ 260409 h 1286726"/>
                <a:gd name="connsiteX7" fmla="*/ 276223 w 1366836"/>
                <a:gd name="connsiteY7" fmla="*/ 298510 h 1286726"/>
                <a:gd name="connsiteX8" fmla="*/ 180975 w 1366836"/>
                <a:gd name="connsiteY8" fmla="*/ 586640 h 1286726"/>
                <a:gd name="connsiteX9" fmla="*/ 0 w 1366836"/>
                <a:gd name="connsiteY9" fmla="*/ 534252 h 1286726"/>
                <a:gd name="connsiteX10" fmla="*/ 104773 w 1366836"/>
                <a:gd name="connsiteY10" fmla="*/ 210403 h 1286726"/>
                <a:gd name="connsiteX11" fmla="*/ 159542 w 1366836"/>
                <a:gd name="connsiteY11" fmla="*/ 124676 h 1286726"/>
                <a:gd name="connsiteX0" fmla="*/ 159542 w 1366836"/>
                <a:gd name="connsiteY0" fmla="*/ 129403 h 1291453"/>
                <a:gd name="connsiteX1" fmla="*/ 678654 w 1366836"/>
                <a:gd name="connsiteY1" fmla="*/ 815 h 1291453"/>
                <a:gd name="connsiteX2" fmla="*/ 1152524 w 1366836"/>
                <a:gd name="connsiteY2" fmla="*/ 277042 h 1291453"/>
                <a:gd name="connsiteX3" fmla="*/ 1366836 w 1366836"/>
                <a:gd name="connsiteY3" fmla="*/ 1291453 h 1291453"/>
                <a:gd name="connsiteX4" fmla="*/ 123823 w 1366836"/>
                <a:gd name="connsiteY4" fmla="*/ 1291453 h 1291453"/>
                <a:gd name="connsiteX5" fmla="*/ 652461 w 1366836"/>
                <a:gd name="connsiteY5" fmla="*/ 410393 h 1291453"/>
                <a:gd name="connsiteX6" fmla="*/ 573880 w 1366836"/>
                <a:gd name="connsiteY6" fmla="*/ 265136 h 1291453"/>
                <a:gd name="connsiteX7" fmla="*/ 276223 w 1366836"/>
                <a:gd name="connsiteY7" fmla="*/ 303237 h 1291453"/>
                <a:gd name="connsiteX8" fmla="*/ 180975 w 1366836"/>
                <a:gd name="connsiteY8" fmla="*/ 591367 h 1291453"/>
                <a:gd name="connsiteX9" fmla="*/ 0 w 1366836"/>
                <a:gd name="connsiteY9" fmla="*/ 538979 h 1291453"/>
                <a:gd name="connsiteX10" fmla="*/ 104773 w 1366836"/>
                <a:gd name="connsiteY10" fmla="*/ 215130 h 1291453"/>
                <a:gd name="connsiteX11" fmla="*/ 159542 w 1366836"/>
                <a:gd name="connsiteY11" fmla="*/ 129403 h 1291453"/>
                <a:gd name="connsiteX0" fmla="*/ 159542 w 1366836"/>
                <a:gd name="connsiteY0" fmla="*/ 129403 h 1291453"/>
                <a:gd name="connsiteX1" fmla="*/ 678654 w 1366836"/>
                <a:gd name="connsiteY1" fmla="*/ 815 h 1291453"/>
                <a:gd name="connsiteX2" fmla="*/ 1152524 w 1366836"/>
                <a:gd name="connsiteY2" fmla="*/ 277042 h 1291453"/>
                <a:gd name="connsiteX3" fmla="*/ 1366836 w 1366836"/>
                <a:gd name="connsiteY3" fmla="*/ 1291453 h 1291453"/>
                <a:gd name="connsiteX4" fmla="*/ 123823 w 1366836"/>
                <a:gd name="connsiteY4" fmla="*/ 1291453 h 1291453"/>
                <a:gd name="connsiteX5" fmla="*/ 652461 w 1366836"/>
                <a:gd name="connsiteY5" fmla="*/ 410393 h 1291453"/>
                <a:gd name="connsiteX6" fmla="*/ 573880 w 1366836"/>
                <a:gd name="connsiteY6" fmla="*/ 265136 h 1291453"/>
                <a:gd name="connsiteX7" fmla="*/ 276223 w 1366836"/>
                <a:gd name="connsiteY7" fmla="*/ 303237 h 1291453"/>
                <a:gd name="connsiteX8" fmla="*/ 180975 w 1366836"/>
                <a:gd name="connsiteY8" fmla="*/ 591367 h 1291453"/>
                <a:gd name="connsiteX9" fmla="*/ 0 w 1366836"/>
                <a:gd name="connsiteY9" fmla="*/ 538979 h 1291453"/>
                <a:gd name="connsiteX10" fmla="*/ 104773 w 1366836"/>
                <a:gd name="connsiteY10" fmla="*/ 215130 h 1291453"/>
                <a:gd name="connsiteX11" fmla="*/ 159542 w 1366836"/>
                <a:gd name="connsiteY11" fmla="*/ 129403 h 1291453"/>
                <a:gd name="connsiteX0" fmla="*/ 159542 w 1366836"/>
                <a:gd name="connsiteY0" fmla="*/ 130574 h 1292624"/>
                <a:gd name="connsiteX1" fmla="*/ 678654 w 1366836"/>
                <a:gd name="connsiteY1" fmla="*/ 1986 h 1292624"/>
                <a:gd name="connsiteX2" fmla="*/ 1152524 w 1366836"/>
                <a:gd name="connsiteY2" fmla="*/ 278213 h 1292624"/>
                <a:gd name="connsiteX3" fmla="*/ 1366836 w 1366836"/>
                <a:gd name="connsiteY3" fmla="*/ 1292624 h 1292624"/>
                <a:gd name="connsiteX4" fmla="*/ 123823 w 1366836"/>
                <a:gd name="connsiteY4" fmla="*/ 1292624 h 1292624"/>
                <a:gd name="connsiteX5" fmla="*/ 652461 w 1366836"/>
                <a:gd name="connsiteY5" fmla="*/ 411564 h 1292624"/>
                <a:gd name="connsiteX6" fmla="*/ 573880 w 1366836"/>
                <a:gd name="connsiteY6" fmla="*/ 266307 h 1292624"/>
                <a:gd name="connsiteX7" fmla="*/ 276223 w 1366836"/>
                <a:gd name="connsiteY7" fmla="*/ 304408 h 1292624"/>
                <a:gd name="connsiteX8" fmla="*/ 180975 w 1366836"/>
                <a:gd name="connsiteY8" fmla="*/ 592538 h 1292624"/>
                <a:gd name="connsiteX9" fmla="*/ 0 w 1366836"/>
                <a:gd name="connsiteY9" fmla="*/ 540150 h 1292624"/>
                <a:gd name="connsiteX10" fmla="*/ 104773 w 1366836"/>
                <a:gd name="connsiteY10" fmla="*/ 216301 h 1292624"/>
                <a:gd name="connsiteX11" fmla="*/ 159542 w 1366836"/>
                <a:gd name="connsiteY11" fmla="*/ 130574 h 1292624"/>
                <a:gd name="connsiteX0" fmla="*/ 159542 w 1366836"/>
                <a:gd name="connsiteY0" fmla="*/ 121211 h 1283261"/>
                <a:gd name="connsiteX1" fmla="*/ 683417 w 1366836"/>
                <a:gd name="connsiteY1" fmla="*/ 2148 h 1283261"/>
                <a:gd name="connsiteX2" fmla="*/ 1152524 w 1366836"/>
                <a:gd name="connsiteY2" fmla="*/ 268850 h 1283261"/>
                <a:gd name="connsiteX3" fmla="*/ 1366836 w 1366836"/>
                <a:gd name="connsiteY3" fmla="*/ 1283261 h 1283261"/>
                <a:gd name="connsiteX4" fmla="*/ 123823 w 1366836"/>
                <a:gd name="connsiteY4" fmla="*/ 1283261 h 1283261"/>
                <a:gd name="connsiteX5" fmla="*/ 652461 w 1366836"/>
                <a:gd name="connsiteY5" fmla="*/ 402201 h 1283261"/>
                <a:gd name="connsiteX6" fmla="*/ 573880 w 1366836"/>
                <a:gd name="connsiteY6" fmla="*/ 256944 h 1283261"/>
                <a:gd name="connsiteX7" fmla="*/ 276223 w 1366836"/>
                <a:gd name="connsiteY7" fmla="*/ 295045 h 1283261"/>
                <a:gd name="connsiteX8" fmla="*/ 180975 w 1366836"/>
                <a:gd name="connsiteY8" fmla="*/ 583175 h 1283261"/>
                <a:gd name="connsiteX9" fmla="*/ 0 w 1366836"/>
                <a:gd name="connsiteY9" fmla="*/ 530787 h 1283261"/>
                <a:gd name="connsiteX10" fmla="*/ 104773 w 1366836"/>
                <a:gd name="connsiteY10" fmla="*/ 206938 h 1283261"/>
                <a:gd name="connsiteX11" fmla="*/ 159542 w 1366836"/>
                <a:gd name="connsiteY11" fmla="*/ 121211 h 1283261"/>
                <a:gd name="connsiteX0" fmla="*/ 159542 w 1366836"/>
                <a:gd name="connsiteY0" fmla="*/ 126780 h 1288830"/>
                <a:gd name="connsiteX1" fmla="*/ 683417 w 1366836"/>
                <a:gd name="connsiteY1" fmla="*/ 7717 h 1288830"/>
                <a:gd name="connsiteX2" fmla="*/ 1152524 w 1366836"/>
                <a:gd name="connsiteY2" fmla="*/ 274419 h 1288830"/>
                <a:gd name="connsiteX3" fmla="*/ 1366836 w 1366836"/>
                <a:gd name="connsiteY3" fmla="*/ 1288830 h 1288830"/>
                <a:gd name="connsiteX4" fmla="*/ 123823 w 1366836"/>
                <a:gd name="connsiteY4" fmla="*/ 1288830 h 1288830"/>
                <a:gd name="connsiteX5" fmla="*/ 652461 w 1366836"/>
                <a:gd name="connsiteY5" fmla="*/ 407770 h 1288830"/>
                <a:gd name="connsiteX6" fmla="*/ 573880 w 1366836"/>
                <a:gd name="connsiteY6" fmla="*/ 262513 h 1288830"/>
                <a:gd name="connsiteX7" fmla="*/ 276223 w 1366836"/>
                <a:gd name="connsiteY7" fmla="*/ 300614 h 1288830"/>
                <a:gd name="connsiteX8" fmla="*/ 180975 w 1366836"/>
                <a:gd name="connsiteY8" fmla="*/ 588744 h 1288830"/>
                <a:gd name="connsiteX9" fmla="*/ 0 w 1366836"/>
                <a:gd name="connsiteY9" fmla="*/ 536356 h 1288830"/>
                <a:gd name="connsiteX10" fmla="*/ 104773 w 1366836"/>
                <a:gd name="connsiteY10" fmla="*/ 212507 h 1288830"/>
                <a:gd name="connsiteX11" fmla="*/ 159542 w 1366836"/>
                <a:gd name="connsiteY11" fmla="*/ 126780 h 1288830"/>
                <a:gd name="connsiteX0" fmla="*/ 159542 w 1366836"/>
                <a:gd name="connsiteY0" fmla="*/ 119379 h 1281429"/>
                <a:gd name="connsiteX1" fmla="*/ 683417 w 1366836"/>
                <a:gd name="connsiteY1" fmla="*/ 316 h 1281429"/>
                <a:gd name="connsiteX2" fmla="*/ 1152524 w 1366836"/>
                <a:gd name="connsiteY2" fmla="*/ 267018 h 1281429"/>
                <a:gd name="connsiteX3" fmla="*/ 1366836 w 1366836"/>
                <a:gd name="connsiteY3" fmla="*/ 1281429 h 1281429"/>
                <a:gd name="connsiteX4" fmla="*/ 123823 w 1366836"/>
                <a:gd name="connsiteY4" fmla="*/ 1281429 h 1281429"/>
                <a:gd name="connsiteX5" fmla="*/ 652461 w 1366836"/>
                <a:gd name="connsiteY5" fmla="*/ 400369 h 1281429"/>
                <a:gd name="connsiteX6" fmla="*/ 573880 w 1366836"/>
                <a:gd name="connsiteY6" fmla="*/ 255112 h 1281429"/>
                <a:gd name="connsiteX7" fmla="*/ 276223 w 1366836"/>
                <a:gd name="connsiteY7" fmla="*/ 293213 h 1281429"/>
                <a:gd name="connsiteX8" fmla="*/ 180975 w 1366836"/>
                <a:gd name="connsiteY8" fmla="*/ 581343 h 1281429"/>
                <a:gd name="connsiteX9" fmla="*/ 0 w 1366836"/>
                <a:gd name="connsiteY9" fmla="*/ 528955 h 1281429"/>
                <a:gd name="connsiteX10" fmla="*/ 104773 w 1366836"/>
                <a:gd name="connsiteY10" fmla="*/ 205106 h 1281429"/>
                <a:gd name="connsiteX11" fmla="*/ 159542 w 1366836"/>
                <a:gd name="connsiteY11" fmla="*/ 119379 h 1281429"/>
                <a:gd name="connsiteX0" fmla="*/ 159542 w 1366836"/>
                <a:gd name="connsiteY0" fmla="*/ 126500 h 1288550"/>
                <a:gd name="connsiteX1" fmla="*/ 683417 w 1366836"/>
                <a:gd name="connsiteY1" fmla="*/ 293 h 1288550"/>
                <a:gd name="connsiteX2" fmla="*/ 1152524 w 1366836"/>
                <a:gd name="connsiteY2" fmla="*/ 274139 h 1288550"/>
                <a:gd name="connsiteX3" fmla="*/ 1366836 w 1366836"/>
                <a:gd name="connsiteY3" fmla="*/ 1288550 h 1288550"/>
                <a:gd name="connsiteX4" fmla="*/ 123823 w 1366836"/>
                <a:gd name="connsiteY4" fmla="*/ 1288550 h 1288550"/>
                <a:gd name="connsiteX5" fmla="*/ 652461 w 1366836"/>
                <a:gd name="connsiteY5" fmla="*/ 407490 h 1288550"/>
                <a:gd name="connsiteX6" fmla="*/ 573880 w 1366836"/>
                <a:gd name="connsiteY6" fmla="*/ 262233 h 1288550"/>
                <a:gd name="connsiteX7" fmla="*/ 276223 w 1366836"/>
                <a:gd name="connsiteY7" fmla="*/ 300334 h 1288550"/>
                <a:gd name="connsiteX8" fmla="*/ 180975 w 1366836"/>
                <a:gd name="connsiteY8" fmla="*/ 588464 h 1288550"/>
                <a:gd name="connsiteX9" fmla="*/ 0 w 1366836"/>
                <a:gd name="connsiteY9" fmla="*/ 536076 h 1288550"/>
                <a:gd name="connsiteX10" fmla="*/ 104773 w 1366836"/>
                <a:gd name="connsiteY10" fmla="*/ 212227 h 1288550"/>
                <a:gd name="connsiteX11" fmla="*/ 159542 w 1366836"/>
                <a:gd name="connsiteY11" fmla="*/ 126500 h 1288550"/>
                <a:gd name="connsiteX0" fmla="*/ 159542 w 1366836"/>
                <a:gd name="connsiteY0" fmla="*/ 126500 h 1288550"/>
                <a:gd name="connsiteX1" fmla="*/ 683417 w 1366836"/>
                <a:gd name="connsiteY1" fmla="*/ 293 h 1288550"/>
                <a:gd name="connsiteX2" fmla="*/ 1152524 w 1366836"/>
                <a:gd name="connsiteY2" fmla="*/ 274139 h 1288550"/>
                <a:gd name="connsiteX3" fmla="*/ 1366836 w 1366836"/>
                <a:gd name="connsiteY3" fmla="*/ 1288550 h 1288550"/>
                <a:gd name="connsiteX4" fmla="*/ 123823 w 1366836"/>
                <a:gd name="connsiteY4" fmla="*/ 1288550 h 1288550"/>
                <a:gd name="connsiteX5" fmla="*/ 652461 w 1366836"/>
                <a:gd name="connsiteY5" fmla="*/ 407490 h 1288550"/>
                <a:gd name="connsiteX6" fmla="*/ 573880 w 1366836"/>
                <a:gd name="connsiteY6" fmla="*/ 262233 h 1288550"/>
                <a:gd name="connsiteX7" fmla="*/ 276223 w 1366836"/>
                <a:gd name="connsiteY7" fmla="*/ 300334 h 1288550"/>
                <a:gd name="connsiteX8" fmla="*/ 180975 w 1366836"/>
                <a:gd name="connsiteY8" fmla="*/ 588464 h 1288550"/>
                <a:gd name="connsiteX9" fmla="*/ 0 w 1366836"/>
                <a:gd name="connsiteY9" fmla="*/ 536076 h 1288550"/>
                <a:gd name="connsiteX10" fmla="*/ 104773 w 1366836"/>
                <a:gd name="connsiteY10" fmla="*/ 212227 h 1288550"/>
                <a:gd name="connsiteX11" fmla="*/ 159542 w 1366836"/>
                <a:gd name="connsiteY11" fmla="*/ 126500 h 1288550"/>
                <a:gd name="connsiteX0" fmla="*/ 159542 w 1366836"/>
                <a:gd name="connsiteY0" fmla="*/ 126500 h 1288550"/>
                <a:gd name="connsiteX1" fmla="*/ 683417 w 1366836"/>
                <a:gd name="connsiteY1" fmla="*/ 293 h 1288550"/>
                <a:gd name="connsiteX2" fmla="*/ 1152524 w 1366836"/>
                <a:gd name="connsiteY2" fmla="*/ 274139 h 1288550"/>
                <a:gd name="connsiteX3" fmla="*/ 1366836 w 1366836"/>
                <a:gd name="connsiteY3" fmla="*/ 1288550 h 1288550"/>
                <a:gd name="connsiteX4" fmla="*/ 123823 w 1366836"/>
                <a:gd name="connsiteY4" fmla="*/ 1288550 h 1288550"/>
                <a:gd name="connsiteX5" fmla="*/ 652461 w 1366836"/>
                <a:gd name="connsiteY5" fmla="*/ 407490 h 1288550"/>
                <a:gd name="connsiteX6" fmla="*/ 573880 w 1366836"/>
                <a:gd name="connsiteY6" fmla="*/ 262233 h 1288550"/>
                <a:gd name="connsiteX7" fmla="*/ 276223 w 1366836"/>
                <a:gd name="connsiteY7" fmla="*/ 300334 h 1288550"/>
                <a:gd name="connsiteX8" fmla="*/ 180975 w 1366836"/>
                <a:gd name="connsiteY8" fmla="*/ 588464 h 1288550"/>
                <a:gd name="connsiteX9" fmla="*/ 0 w 1366836"/>
                <a:gd name="connsiteY9" fmla="*/ 536076 h 1288550"/>
                <a:gd name="connsiteX10" fmla="*/ 104773 w 1366836"/>
                <a:gd name="connsiteY10" fmla="*/ 212227 h 1288550"/>
                <a:gd name="connsiteX11" fmla="*/ 159542 w 1366836"/>
                <a:gd name="connsiteY11" fmla="*/ 126500 h 1288550"/>
                <a:gd name="connsiteX0" fmla="*/ 159542 w 1366836"/>
                <a:gd name="connsiteY0" fmla="*/ 126500 h 1288550"/>
                <a:gd name="connsiteX1" fmla="*/ 683417 w 1366836"/>
                <a:gd name="connsiteY1" fmla="*/ 293 h 1288550"/>
                <a:gd name="connsiteX2" fmla="*/ 1152524 w 1366836"/>
                <a:gd name="connsiteY2" fmla="*/ 274139 h 1288550"/>
                <a:gd name="connsiteX3" fmla="*/ 1288255 w 1366836"/>
                <a:gd name="connsiteY3" fmla="*/ 905172 h 1288550"/>
                <a:gd name="connsiteX4" fmla="*/ 1366836 w 1366836"/>
                <a:gd name="connsiteY4" fmla="*/ 1288550 h 1288550"/>
                <a:gd name="connsiteX5" fmla="*/ 123823 w 1366836"/>
                <a:gd name="connsiteY5" fmla="*/ 1288550 h 1288550"/>
                <a:gd name="connsiteX6" fmla="*/ 652461 w 1366836"/>
                <a:gd name="connsiteY6" fmla="*/ 407490 h 1288550"/>
                <a:gd name="connsiteX7" fmla="*/ 573880 w 1366836"/>
                <a:gd name="connsiteY7" fmla="*/ 262233 h 1288550"/>
                <a:gd name="connsiteX8" fmla="*/ 276223 w 1366836"/>
                <a:gd name="connsiteY8" fmla="*/ 300334 h 1288550"/>
                <a:gd name="connsiteX9" fmla="*/ 180975 w 1366836"/>
                <a:gd name="connsiteY9" fmla="*/ 588464 h 1288550"/>
                <a:gd name="connsiteX10" fmla="*/ 0 w 1366836"/>
                <a:gd name="connsiteY10" fmla="*/ 536076 h 1288550"/>
                <a:gd name="connsiteX11" fmla="*/ 104773 w 1366836"/>
                <a:gd name="connsiteY11" fmla="*/ 212227 h 1288550"/>
                <a:gd name="connsiteX12" fmla="*/ 159542 w 1366836"/>
                <a:gd name="connsiteY12" fmla="*/ 126500 h 1288550"/>
                <a:gd name="connsiteX0" fmla="*/ 159542 w 1369217"/>
                <a:gd name="connsiteY0" fmla="*/ 126500 h 1288550"/>
                <a:gd name="connsiteX1" fmla="*/ 683417 w 1369217"/>
                <a:gd name="connsiteY1" fmla="*/ 293 h 1288550"/>
                <a:gd name="connsiteX2" fmla="*/ 1152524 w 1369217"/>
                <a:gd name="connsiteY2" fmla="*/ 274139 h 1288550"/>
                <a:gd name="connsiteX3" fmla="*/ 1369217 w 1369217"/>
                <a:gd name="connsiteY3" fmla="*/ 959941 h 1288550"/>
                <a:gd name="connsiteX4" fmla="*/ 1366836 w 1369217"/>
                <a:gd name="connsiteY4" fmla="*/ 1288550 h 1288550"/>
                <a:gd name="connsiteX5" fmla="*/ 123823 w 1369217"/>
                <a:gd name="connsiteY5" fmla="*/ 1288550 h 1288550"/>
                <a:gd name="connsiteX6" fmla="*/ 652461 w 1369217"/>
                <a:gd name="connsiteY6" fmla="*/ 407490 h 1288550"/>
                <a:gd name="connsiteX7" fmla="*/ 573880 w 1369217"/>
                <a:gd name="connsiteY7" fmla="*/ 262233 h 1288550"/>
                <a:gd name="connsiteX8" fmla="*/ 276223 w 1369217"/>
                <a:gd name="connsiteY8" fmla="*/ 300334 h 1288550"/>
                <a:gd name="connsiteX9" fmla="*/ 180975 w 1369217"/>
                <a:gd name="connsiteY9" fmla="*/ 588464 h 1288550"/>
                <a:gd name="connsiteX10" fmla="*/ 0 w 1369217"/>
                <a:gd name="connsiteY10" fmla="*/ 536076 h 1288550"/>
                <a:gd name="connsiteX11" fmla="*/ 104773 w 1369217"/>
                <a:gd name="connsiteY11" fmla="*/ 212227 h 1288550"/>
                <a:gd name="connsiteX12" fmla="*/ 159542 w 1369217"/>
                <a:gd name="connsiteY12" fmla="*/ 126500 h 1288550"/>
                <a:gd name="connsiteX0" fmla="*/ 159542 w 1366941"/>
                <a:gd name="connsiteY0" fmla="*/ 126500 h 1288550"/>
                <a:gd name="connsiteX1" fmla="*/ 683417 w 1366941"/>
                <a:gd name="connsiteY1" fmla="*/ 293 h 1288550"/>
                <a:gd name="connsiteX2" fmla="*/ 1152524 w 1366941"/>
                <a:gd name="connsiteY2" fmla="*/ 274139 h 1288550"/>
                <a:gd name="connsiteX3" fmla="*/ 1364454 w 1366941"/>
                <a:gd name="connsiteY3" fmla="*/ 952797 h 1288550"/>
                <a:gd name="connsiteX4" fmla="*/ 1366836 w 1366941"/>
                <a:gd name="connsiteY4" fmla="*/ 1288550 h 1288550"/>
                <a:gd name="connsiteX5" fmla="*/ 123823 w 1366941"/>
                <a:gd name="connsiteY5" fmla="*/ 1288550 h 1288550"/>
                <a:gd name="connsiteX6" fmla="*/ 652461 w 1366941"/>
                <a:gd name="connsiteY6" fmla="*/ 407490 h 1288550"/>
                <a:gd name="connsiteX7" fmla="*/ 573880 w 1366941"/>
                <a:gd name="connsiteY7" fmla="*/ 262233 h 1288550"/>
                <a:gd name="connsiteX8" fmla="*/ 276223 w 1366941"/>
                <a:gd name="connsiteY8" fmla="*/ 300334 h 1288550"/>
                <a:gd name="connsiteX9" fmla="*/ 180975 w 1366941"/>
                <a:gd name="connsiteY9" fmla="*/ 588464 h 1288550"/>
                <a:gd name="connsiteX10" fmla="*/ 0 w 1366941"/>
                <a:gd name="connsiteY10" fmla="*/ 536076 h 1288550"/>
                <a:gd name="connsiteX11" fmla="*/ 104773 w 1366941"/>
                <a:gd name="connsiteY11" fmla="*/ 212227 h 1288550"/>
                <a:gd name="connsiteX12" fmla="*/ 159542 w 1366941"/>
                <a:gd name="connsiteY12" fmla="*/ 126500 h 1288550"/>
                <a:gd name="connsiteX0" fmla="*/ 159542 w 1370457"/>
                <a:gd name="connsiteY0" fmla="*/ 126500 h 1288550"/>
                <a:gd name="connsiteX1" fmla="*/ 683417 w 1370457"/>
                <a:gd name="connsiteY1" fmla="*/ 293 h 1288550"/>
                <a:gd name="connsiteX2" fmla="*/ 1152524 w 1370457"/>
                <a:gd name="connsiteY2" fmla="*/ 274139 h 1288550"/>
                <a:gd name="connsiteX3" fmla="*/ 1364454 w 1370457"/>
                <a:gd name="connsiteY3" fmla="*/ 952797 h 1288550"/>
                <a:gd name="connsiteX4" fmla="*/ 1366836 w 1370457"/>
                <a:gd name="connsiteY4" fmla="*/ 1288550 h 1288550"/>
                <a:gd name="connsiteX5" fmla="*/ 123823 w 1370457"/>
                <a:gd name="connsiteY5" fmla="*/ 1288550 h 1288550"/>
                <a:gd name="connsiteX6" fmla="*/ 652461 w 1370457"/>
                <a:gd name="connsiteY6" fmla="*/ 407490 h 1288550"/>
                <a:gd name="connsiteX7" fmla="*/ 573880 w 1370457"/>
                <a:gd name="connsiteY7" fmla="*/ 262233 h 1288550"/>
                <a:gd name="connsiteX8" fmla="*/ 276223 w 1370457"/>
                <a:gd name="connsiteY8" fmla="*/ 300334 h 1288550"/>
                <a:gd name="connsiteX9" fmla="*/ 180975 w 1370457"/>
                <a:gd name="connsiteY9" fmla="*/ 588464 h 1288550"/>
                <a:gd name="connsiteX10" fmla="*/ 0 w 1370457"/>
                <a:gd name="connsiteY10" fmla="*/ 536076 h 1288550"/>
                <a:gd name="connsiteX11" fmla="*/ 104773 w 1370457"/>
                <a:gd name="connsiteY11" fmla="*/ 212227 h 1288550"/>
                <a:gd name="connsiteX12" fmla="*/ 159542 w 1370457"/>
                <a:gd name="connsiteY12" fmla="*/ 126500 h 1288550"/>
                <a:gd name="connsiteX0" fmla="*/ 159542 w 1376708"/>
                <a:gd name="connsiteY0" fmla="*/ 126500 h 1288550"/>
                <a:gd name="connsiteX1" fmla="*/ 683417 w 1376708"/>
                <a:gd name="connsiteY1" fmla="*/ 293 h 1288550"/>
                <a:gd name="connsiteX2" fmla="*/ 1152524 w 1376708"/>
                <a:gd name="connsiteY2" fmla="*/ 274139 h 1288550"/>
                <a:gd name="connsiteX3" fmla="*/ 1364454 w 1376708"/>
                <a:gd name="connsiteY3" fmla="*/ 952797 h 1288550"/>
                <a:gd name="connsiteX4" fmla="*/ 1366836 w 1376708"/>
                <a:gd name="connsiteY4" fmla="*/ 1288550 h 1288550"/>
                <a:gd name="connsiteX5" fmla="*/ 123823 w 1376708"/>
                <a:gd name="connsiteY5" fmla="*/ 1288550 h 1288550"/>
                <a:gd name="connsiteX6" fmla="*/ 652461 w 1376708"/>
                <a:gd name="connsiteY6" fmla="*/ 407490 h 1288550"/>
                <a:gd name="connsiteX7" fmla="*/ 573880 w 1376708"/>
                <a:gd name="connsiteY7" fmla="*/ 262233 h 1288550"/>
                <a:gd name="connsiteX8" fmla="*/ 276223 w 1376708"/>
                <a:gd name="connsiteY8" fmla="*/ 300334 h 1288550"/>
                <a:gd name="connsiteX9" fmla="*/ 180975 w 1376708"/>
                <a:gd name="connsiteY9" fmla="*/ 588464 h 1288550"/>
                <a:gd name="connsiteX10" fmla="*/ 0 w 1376708"/>
                <a:gd name="connsiteY10" fmla="*/ 536076 h 1288550"/>
                <a:gd name="connsiteX11" fmla="*/ 104773 w 1376708"/>
                <a:gd name="connsiteY11" fmla="*/ 212227 h 1288550"/>
                <a:gd name="connsiteX12" fmla="*/ 159542 w 1376708"/>
                <a:gd name="connsiteY12" fmla="*/ 126500 h 1288550"/>
                <a:gd name="connsiteX0" fmla="*/ 159542 w 1392922"/>
                <a:gd name="connsiteY0" fmla="*/ 126500 h 1288550"/>
                <a:gd name="connsiteX1" fmla="*/ 683417 w 1392922"/>
                <a:gd name="connsiteY1" fmla="*/ 293 h 1288550"/>
                <a:gd name="connsiteX2" fmla="*/ 1152524 w 1392922"/>
                <a:gd name="connsiteY2" fmla="*/ 274139 h 1288550"/>
                <a:gd name="connsiteX3" fmla="*/ 1364454 w 1392922"/>
                <a:gd name="connsiteY3" fmla="*/ 952797 h 1288550"/>
                <a:gd name="connsiteX4" fmla="*/ 1366836 w 1392922"/>
                <a:gd name="connsiteY4" fmla="*/ 1288550 h 1288550"/>
                <a:gd name="connsiteX5" fmla="*/ 123823 w 1392922"/>
                <a:gd name="connsiteY5" fmla="*/ 1288550 h 1288550"/>
                <a:gd name="connsiteX6" fmla="*/ 652461 w 1392922"/>
                <a:gd name="connsiteY6" fmla="*/ 407490 h 1288550"/>
                <a:gd name="connsiteX7" fmla="*/ 573880 w 1392922"/>
                <a:gd name="connsiteY7" fmla="*/ 262233 h 1288550"/>
                <a:gd name="connsiteX8" fmla="*/ 276223 w 1392922"/>
                <a:gd name="connsiteY8" fmla="*/ 300334 h 1288550"/>
                <a:gd name="connsiteX9" fmla="*/ 180975 w 1392922"/>
                <a:gd name="connsiteY9" fmla="*/ 588464 h 1288550"/>
                <a:gd name="connsiteX10" fmla="*/ 0 w 1392922"/>
                <a:gd name="connsiteY10" fmla="*/ 536076 h 1288550"/>
                <a:gd name="connsiteX11" fmla="*/ 104773 w 1392922"/>
                <a:gd name="connsiteY11" fmla="*/ 212227 h 1288550"/>
                <a:gd name="connsiteX12" fmla="*/ 159542 w 1392922"/>
                <a:gd name="connsiteY12" fmla="*/ 126500 h 1288550"/>
                <a:gd name="connsiteX0" fmla="*/ 159542 w 1399879"/>
                <a:gd name="connsiteY0" fmla="*/ 126500 h 1288550"/>
                <a:gd name="connsiteX1" fmla="*/ 683417 w 1399879"/>
                <a:gd name="connsiteY1" fmla="*/ 293 h 1288550"/>
                <a:gd name="connsiteX2" fmla="*/ 1152524 w 1399879"/>
                <a:gd name="connsiteY2" fmla="*/ 274139 h 1288550"/>
                <a:gd name="connsiteX3" fmla="*/ 1364454 w 1399879"/>
                <a:gd name="connsiteY3" fmla="*/ 952797 h 1288550"/>
                <a:gd name="connsiteX4" fmla="*/ 1366836 w 1399879"/>
                <a:gd name="connsiteY4" fmla="*/ 1288550 h 1288550"/>
                <a:gd name="connsiteX5" fmla="*/ 123823 w 1399879"/>
                <a:gd name="connsiteY5" fmla="*/ 1288550 h 1288550"/>
                <a:gd name="connsiteX6" fmla="*/ 652461 w 1399879"/>
                <a:gd name="connsiteY6" fmla="*/ 407490 h 1288550"/>
                <a:gd name="connsiteX7" fmla="*/ 573880 w 1399879"/>
                <a:gd name="connsiteY7" fmla="*/ 262233 h 1288550"/>
                <a:gd name="connsiteX8" fmla="*/ 276223 w 1399879"/>
                <a:gd name="connsiteY8" fmla="*/ 300334 h 1288550"/>
                <a:gd name="connsiteX9" fmla="*/ 180975 w 1399879"/>
                <a:gd name="connsiteY9" fmla="*/ 588464 h 1288550"/>
                <a:gd name="connsiteX10" fmla="*/ 0 w 1399879"/>
                <a:gd name="connsiteY10" fmla="*/ 536076 h 1288550"/>
                <a:gd name="connsiteX11" fmla="*/ 104773 w 1399879"/>
                <a:gd name="connsiteY11" fmla="*/ 212227 h 1288550"/>
                <a:gd name="connsiteX12" fmla="*/ 159542 w 1399879"/>
                <a:gd name="connsiteY12" fmla="*/ 126500 h 1288550"/>
                <a:gd name="connsiteX0" fmla="*/ 159542 w 1399879"/>
                <a:gd name="connsiteY0" fmla="*/ 126500 h 1305219"/>
                <a:gd name="connsiteX1" fmla="*/ 683417 w 1399879"/>
                <a:gd name="connsiteY1" fmla="*/ 293 h 1305219"/>
                <a:gd name="connsiteX2" fmla="*/ 1152524 w 1399879"/>
                <a:gd name="connsiteY2" fmla="*/ 274139 h 1305219"/>
                <a:gd name="connsiteX3" fmla="*/ 1364454 w 1399879"/>
                <a:gd name="connsiteY3" fmla="*/ 952797 h 1305219"/>
                <a:gd name="connsiteX4" fmla="*/ 1092993 w 1399879"/>
                <a:gd name="connsiteY4" fmla="*/ 1305219 h 1305219"/>
                <a:gd name="connsiteX5" fmla="*/ 123823 w 1399879"/>
                <a:gd name="connsiteY5" fmla="*/ 1288550 h 1305219"/>
                <a:gd name="connsiteX6" fmla="*/ 652461 w 1399879"/>
                <a:gd name="connsiteY6" fmla="*/ 407490 h 1305219"/>
                <a:gd name="connsiteX7" fmla="*/ 573880 w 1399879"/>
                <a:gd name="connsiteY7" fmla="*/ 262233 h 1305219"/>
                <a:gd name="connsiteX8" fmla="*/ 276223 w 1399879"/>
                <a:gd name="connsiteY8" fmla="*/ 300334 h 1305219"/>
                <a:gd name="connsiteX9" fmla="*/ 180975 w 1399879"/>
                <a:gd name="connsiteY9" fmla="*/ 588464 h 1305219"/>
                <a:gd name="connsiteX10" fmla="*/ 0 w 1399879"/>
                <a:gd name="connsiteY10" fmla="*/ 536076 h 1305219"/>
                <a:gd name="connsiteX11" fmla="*/ 104773 w 1399879"/>
                <a:gd name="connsiteY11" fmla="*/ 212227 h 1305219"/>
                <a:gd name="connsiteX12" fmla="*/ 159542 w 1399879"/>
                <a:gd name="connsiteY12" fmla="*/ 126500 h 1305219"/>
                <a:gd name="connsiteX0" fmla="*/ 159542 w 1399879"/>
                <a:gd name="connsiteY0" fmla="*/ 126500 h 1305219"/>
                <a:gd name="connsiteX1" fmla="*/ 683417 w 1399879"/>
                <a:gd name="connsiteY1" fmla="*/ 293 h 1305219"/>
                <a:gd name="connsiteX2" fmla="*/ 1152524 w 1399879"/>
                <a:gd name="connsiteY2" fmla="*/ 274139 h 1305219"/>
                <a:gd name="connsiteX3" fmla="*/ 1364454 w 1399879"/>
                <a:gd name="connsiteY3" fmla="*/ 952797 h 1305219"/>
                <a:gd name="connsiteX4" fmla="*/ 1092993 w 1399879"/>
                <a:gd name="connsiteY4" fmla="*/ 1305219 h 1305219"/>
                <a:gd name="connsiteX5" fmla="*/ 123823 w 1399879"/>
                <a:gd name="connsiteY5" fmla="*/ 1288550 h 1305219"/>
                <a:gd name="connsiteX6" fmla="*/ 652461 w 1399879"/>
                <a:gd name="connsiteY6" fmla="*/ 407490 h 1305219"/>
                <a:gd name="connsiteX7" fmla="*/ 573880 w 1399879"/>
                <a:gd name="connsiteY7" fmla="*/ 262233 h 1305219"/>
                <a:gd name="connsiteX8" fmla="*/ 276223 w 1399879"/>
                <a:gd name="connsiteY8" fmla="*/ 300334 h 1305219"/>
                <a:gd name="connsiteX9" fmla="*/ 180975 w 1399879"/>
                <a:gd name="connsiteY9" fmla="*/ 588464 h 1305219"/>
                <a:gd name="connsiteX10" fmla="*/ 0 w 1399879"/>
                <a:gd name="connsiteY10" fmla="*/ 536076 h 1305219"/>
                <a:gd name="connsiteX11" fmla="*/ 104773 w 1399879"/>
                <a:gd name="connsiteY11" fmla="*/ 212227 h 1305219"/>
                <a:gd name="connsiteX12" fmla="*/ 159542 w 1399879"/>
                <a:gd name="connsiteY12" fmla="*/ 126500 h 1305219"/>
                <a:gd name="connsiteX0" fmla="*/ 159542 w 1399879"/>
                <a:gd name="connsiteY0" fmla="*/ 126500 h 1305219"/>
                <a:gd name="connsiteX1" fmla="*/ 683417 w 1399879"/>
                <a:gd name="connsiteY1" fmla="*/ 293 h 1305219"/>
                <a:gd name="connsiteX2" fmla="*/ 1152524 w 1399879"/>
                <a:gd name="connsiteY2" fmla="*/ 274139 h 1305219"/>
                <a:gd name="connsiteX3" fmla="*/ 1364454 w 1399879"/>
                <a:gd name="connsiteY3" fmla="*/ 952797 h 1305219"/>
                <a:gd name="connsiteX4" fmla="*/ 1092993 w 1399879"/>
                <a:gd name="connsiteY4" fmla="*/ 1305219 h 1305219"/>
                <a:gd name="connsiteX5" fmla="*/ 123823 w 1399879"/>
                <a:gd name="connsiteY5" fmla="*/ 1288550 h 1305219"/>
                <a:gd name="connsiteX6" fmla="*/ 652461 w 1399879"/>
                <a:gd name="connsiteY6" fmla="*/ 407490 h 1305219"/>
                <a:gd name="connsiteX7" fmla="*/ 573880 w 1399879"/>
                <a:gd name="connsiteY7" fmla="*/ 262233 h 1305219"/>
                <a:gd name="connsiteX8" fmla="*/ 276223 w 1399879"/>
                <a:gd name="connsiteY8" fmla="*/ 300334 h 1305219"/>
                <a:gd name="connsiteX9" fmla="*/ 180975 w 1399879"/>
                <a:gd name="connsiteY9" fmla="*/ 588464 h 1305219"/>
                <a:gd name="connsiteX10" fmla="*/ 0 w 1399879"/>
                <a:gd name="connsiteY10" fmla="*/ 536076 h 1305219"/>
                <a:gd name="connsiteX11" fmla="*/ 104773 w 1399879"/>
                <a:gd name="connsiteY11" fmla="*/ 212227 h 1305219"/>
                <a:gd name="connsiteX12" fmla="*/ 159542 w 1399879"/>
                <a:gd name="connsiteY12" fmla="*/ 126500 h 1305219"/>
                <a:gd name="connsiteX0" fmla="*/ 159542 w 1399879"/>
                <a:gd name="connsiteY0" fmla="*/ 126500 h 1305219"/>
                <a:gd name="connsiteX1" fmla="*/ 683417 w 1399879"/>
                <a:gd name="connsiteY1" fmla="*/ 293 h 1305219"/>
                <a:gd name="connsiteX2" fmla="*/ 1152524 w 1399879"/>
                <a:gd name="connsiteY2" fmla="*/ 274139 h 1305219"/>
                <a:gd name="connsiteX3" fmla="*/ 1364454 w 1399879"/>
                <a:gd name="connsiteY3" fmla="*/ 952797 h 1305219"/>
                <a:gd name="connsiteX4" fmla="*/ 1092993 w 1399879"/>
                <a:gd name="connsiteY4" fmla="*/ 1305219 h 1305219"/>
                <a:gd name="connsiteX5" fmla="*/ 123823 w 1399879"/>
                <a:gd name="connsiteY5" fmla="*/ 1288550 h 1305219"/>
                <a:gd name="connsiteX6" fmla="*/ 652461 w 1399879"/>
                <a:gd name="connsiteY6" fmla="*/ 407490 h 1305219"/>
                <a:gd name="connsiteX7" fmla="*/ 573880 w 1399879"/>
                <a:gd name="connsiteY7" fmla="*/ 262233 h 1305219"/>
                <a:gd name="connsiteX8" fmla="*/ 276223 w 1399879"/>
                <a:gd name="connsiteY8" fmla="*/ 300334 h 1305219"/>
                <a:gd name="connsiteX9" fmla="*/ 180975 w 1399879"/>
                <a:gd name="connsiteY9" fmla="*/ 588464 h 1305219"/>
                <a:gd name="connsiteX10" fmla="*/ 0 w 1399879"/>
                <a:gd name="connsiteY10" fmla="*/ 536076 h 1305219"/>
                <a:gd name="connsiteX11" fmla="*/ 104773 w 1399879"/>
                <a:gd name="connsiteY11" fmla="*/ 212227 h 1305219"/>
                <a:gd name="connsiteX12" fmla="*/ 159542 w 1399879"/>
                <a:gd name="connsiteY12" fmla="*/ 126500 h 1305219"/>
                <a:gd name="connsiteX0" fmla="*/ 159542 w 1399879"/>
                <a:gd name="connsiteY0" fmla="*/ 126500 h 1305219"/>
                <a:gd name="connsiteX1" fmla="*/ 683417 w 1399879"/>
                <a:gd name="connsiteY1" fmla="*/ 293 h 1305219"/>
                <a:gd name="connsiteX2" fmla="*/ 1152524 w 1399879"/>
                <a:gd name="connsiteY2" fmla="*/ 274139 h 1305219"/>
                <a:gd name="connsiteX3" fmla="*/ 1364454 w 1399879"/>
                <a:gd name="connsiteY3" fmla="*/ 952797 h 1305219"/>
                <a:gd name="connsiteX4" fmla="*/ 1092993 w 1399879"/>
                <a:gd name="connsiteY4" fmla="*/ 1305219 h 1305219"/>
                <a:gd name="connsiteX5" fmla="*/ 547686 w 1399879"/>
                <a:gd name="connsiteY5" fmla="*/ 1298078 h 1305219"/>
                <a:gd name="connsiteX6" fmla="*/ 123823 w 1399879"/>
                <a:gd name="connsiteY6" fmla="*/ 1288550 h 1305219"/>
                <a:gd name="connsiteX7" fmla="*/ 652461 w 1399879"/>
                <a:gd name="connsiteY7" fmla="*/ 407490 h 1305219"/>
                <a:gd name="connsiteX8" fmla="*/ 573880 w 1399879"/>
                <a:gd name="connsiteY8" fmla="*/ 262233 h 1305219"/>
                <a:gd name="connsiteX9" fmla="*/ 276223 w 1399879"/>
                <a:gd name="connsiteY9" fmla="*/ 300334 h 1305219"/>
                <a:gd name="connsiteX10" fmla="*/ 180975 w 1399879"/>
                <a:gd name="connsiteY10" fmla="*/ 588464 h 1305219"/>
                <a:gd name="connsiteX11" fmla="*/ 0 w 1399879"/>
                <a:gd name="connsiteY11" fmla="*/ 536076 h 1305219"/>
                <a:gd name="connsiteX12" fmla="*/ 104773 w 1399879"/>
                <a:gd name="connsiteY12" fmla="*/ 212227 h 1305219"/>
                <a:gd name="connsiteX13" fmla="*/ 159542 w 1399879"/>
                <a:gd name="connsiteY13" fmla="*/ 126500 h 1305219"/>
                <a:gd name="connsiteX0" fmla="*/ 159542 w 1399879"/>
                <a:gd name="connsiteY0" fmla="*/ 126500 h 1364753"/>
                <a:gd name="connsiteX1" fmla="*/ 683417 w 1399879"/>
                <a:gd name="connsiteY1" fmla="*/ 293 h 1364753"/>
                <a:gd name="connsiteX2" fmla="*/ 1152524 w 1399879"/>
                <a:gd name="connsiteY2" fmla="*/ 274139 h 1364753"/>
                <a:gd name="connsiteX3" fmla="*/ 1364454 w 1399879"/>
                <a:gd name="connsiteY3" fmla="*/ 952797 h 1364753"/>
                <a:gd name="connsiteX4" fmla="*/ 1092993 w 1399879"/>
                <a:gd name="connsiteY4" fmla="*/ 1305219 h 1364753"/>
                <a:gd name="connsiteX5" fmla="*/ 545305 w 1399879"/>
                <a:gd name="connsiteY5" fmla="*/ 1364753 h 1364753"/>
                <a:gd name="connsiteX6" fmla="*/ 123823 w 1399879"/>
                <a:gd name="connsiteY6" fmla="*/ 1288550 h 1364753"/>
                <a:gd name="connsiteX7" fmla="*/ 652461 w 1399879"/>
                <a:gd name="connsiteY7" fmla="*/ 407490 h 1364753"/>
                <a:gd name="connsiteX8" fmla="*/ 573880 w 1399879"/>
                <a:gd name="connsiteY8" fmla="*/ 262233 h 1364753"/>
                <a:gd name="connsiteX9" fmla="*/ 276223 w 1399879"/>
                <a:gd name="connsiteY9" fmla="*/ 300334 h 1364753"/>
                <a:gd name="connsiteX10" fmla="*/ 180975 w 1399879"/>
                <a:gd name="connsiteY10" fmla="*/ 588464 h 1364753"/>
                <a:gd name="connsiteX11" fmla="*/ 0 w 1399879"/>
                <a:gd name="connsiteY11" fmla="*/ 536076 h 1364753"/>
                <a:gd name="connsiteX12" fmla="*/ 104773 w 1399879"/>
                <a:gd name="connsiteY12" fmla="*/ 212227 h 1364753"/>
                <a:gd name="connsiteX13" fmla="*/ 159542 w 1399879"/>
                <a:gd name="connsiteY13" fmla="*/ 126500 h 1364753"/>
                <a:gd name="connsiteX0" fmla="*/ 159542 w 1399879"/>
                <a:gd name="connsiteY0" fmla="*/ 126500 h 1364753"/>
                <a:gd name="connsiteX1" fmla="*/ 683417 w 1399879"/>
                <a:gd name="connsiteY1" fmla="*/ 293 h 1364753"/>
                <a:gd name="connsiteX2" fmla="*/ 1152524 w 1399879"/>
                <a:gd name="connsiteY2" fmla="*/ 274139 h 1364753"/>
                <a:gd name="connsiteX3" fmla="*/ 1364454 w 1399879"/>
                <a:gd name="connsiteY3" fmla="*/ 952797 h 1364753"/>
                <a:gd name="connsiteX4" fmla="*/ 1092993 w 1399879"/>
                <a:gd name="connsiteY4" fmla="*/ 1305219 h 1364753"/>
                <a:gd name="connsiteX5" fmla="*/ 545305 w 1399879"/>
                <a:gd name="connsiteY5" fmla="*/ 1364753 h 1364753"/>
                <a:gd name="connsiteX6" fmla="*/ 123823 w 1399879"/>
                <a:gd name="connsiteY6" fmla="*/ 1288550 h 1364753"/>
                <a:gd name="connsiteX7" fmla="*/ 652461 w 1399879"/>
                <a:gd name="connsiteY7" fmla="*/ 407490 h 1364753"/>
                <a:gd name="connsiteX8" fmla="*/ 573880 w 1399879"/>
                <a:gd name="connsiteY8" fmla="*/ 262233 h 1364753"/>
                <a:gd name="connsiteX9" fmla="*/ 276223 w 1399879"/>
                <a:gd name="connsiteY9" fmla="*/ 300334 h 1364753"/>
                <a:gd name="connsiteX10" fmla="*/ 180975 w 1399879"/>
                <a:gd name="connsiteY10" fmla="*/ 588464 h 1364753"/>
                <a:gd name="connsiteX11" fmla="*/ 0 w 1399879"/>
                <a:gd name="connsiteY11" fmla="*/ 536076 h 1364753"/>
                <a:gd name="connsiteX12" fmla="*/ 104773 w 1399879"/>
                <a:gd name="connsiteY12" fmla="*/ 212227 h 1364753"/>
                <a:gd name="connsiteX13" fmla="*/ 159542 w 1399879"/>
                <a:gd name="connsiteY13" fmla="*/ 126500 h 1364753"/>
                <a:gd name="connsiteX0" fmla="*/ 159542 w 1399879"/>
                <a:gd name="connsiteY0" fmla="*/ 126500 h 1364753"/>
                <a:gd name="connsiteX1" fmla="*/ 683417 w 1399879"/>
                <a:gd name="connsiteY1" fmla="*/ 293 h 1364753"/>
                <a:gd name="connsiteX2" fmla="*/ 1152524 w 1399879"/>
                <a:gd name="connsiteY2" fmla="*/ 274139 h 1364753"/>
                <a:gd name="connsiteX3" fmla="*/ 1364454 w 1399879"/>
                <a:gd name="connsiteY3" fmla="*/ 952797 h 1364753"/>
                <a:gd name="connsiteX4" fmla="*/ 1090612 w 1399879"/>
                <a:gd name="connsiteY4" fmla="*/ 1298075 h 1364753"/>
                <a:gd name="connsiteX5" fmla="*/ 545305 w 1399879"/>
                <a:gd name="connsiteY5" fmla="*/ 1364753 h 1364753"/>
                <a:gd name="connsiteX6" fmla="*/ 123823 w 1399879"/>
                <a:gd name="connsiteY6" fmla="*/ 1288550 h 1364753"/>
                <a:gd name="connsiteX7" fmla="*/ 652461 w 1399879"/>
                <a:gd name="connsiteY7" fmla="*/ 407490 h 1364753"/>
                <a:gd name="connsiteX8" fmla="*/ 573880 w 1399879"/>
                <a:gd name="connsiteY8" fmla="*/ 262233 h 1364753"/>
                <a:gd name="connsiteX9" fmla="*/ 276223 w 1399879"/>
                <a:gd name="connsiteY9" fmla="*/ 300334 h 1364753"/>
                <a:gd name="connsiteX10" fmla="*/ 180975 w 1399879"/>
                <a:gd name="connsiteY10" fmla="*/ 588464 h 1364753"/>
                <a:gd name="connsiteX11" fmla="*/ 0 w 1399879"/>
                <a:gd name="connsiteY11" fmla="*/ 536076 h 1364753"/>
                <a:gd name="connsiteX12" fmla="*/ 104773 w 1399879"/>
                <a:gd name="connsiteY12" fmla="*/ 212227 h 1364753"/>
                <a:gd name="connsiteX13" fmla="*/ 159542 w 1399879"/>
                <a:gd name="connsiteY13" fmla="*/ 126500 h 1364753"/>
                <a:gd name="connsiteX0" fmla="*/ 159542 w 1399879"/>
                <a:gd name="connsiteY0" fmla="*/ 126500 h 1364753"/>
                <a:gd name="connsiteX1" fmla="*/ 683417 w 1399879"/>
                <a:gd name="connsiteY1" fmla="*/ 293 h 1364753"/>
                <a:gd name="connsiteX2" fmla="*/ 1152524 w 1399879"/>
                <a:gd name="connsiteY2" fmla="*/ 274139 h 1364753"/>
                <a:gd name="connsiteX3" fmla="*/ 1364454 w 1399879"/>
                <a:gd name="connsiteY3" fmla="*/ 952797 h 1364753"/>
                <a:gd name="connsiteX4" fmla="*/ 1090612 w 1399879"/>
                <a:gd name="connsiteY4" fmla="*/ 1298075 h 1364753"/>
                <a:gd name="connsiteX5" fmla="*/ 545305 w 1399879"/>
                <a:gd name="connsiteY5" fmla="*/ 1364753 h 1364753"/>
                <a:gd name="connsiteX6" fmla="*/ 123823 w 1399879"/>
                <a:gd name="connsiteY6" fmla="*/ 1288550 h 1364753"/>
                <a:gd name="connsiteX7" fmla="*/ 652461 w 1399879"/>
                <a:gd name="connsiteY7" fmla="*/ 407490 h 1364753"/>
                <a:gd name="connsiteX8" fmla="*/ 573880 w 1399879"/>
                <a:gd name="connsiteY8" fmla="*/ 262233 h 1364753"/>
                <a:gd name="connsiteX9" fmla="*/ 276223 w 1399879"/>
                <a:gd name="connsiteY9" fmla="*/ 300334 h 1364753"/>
                <a:gd name="connsiteX10" fmla="*/ 180975 w 1399879"/>
                <a:gd name="connsiteY10" fmla="*/ 588464 h 1364753"/>
                <a:gd name="connsiteX11" fmla="*/ 0 w 1399879"/>
                <a:gd name="connsiteY11" fmla="*/ 536076 h 1364753"/>
                <a:gd name="connsiteX12" fmla="*/ 104773 w 1399879"/>
                <a:gd name="connsiteY12" fmla="*/ 212227 h 1364753"/>
                <a:gd name="connsiteX13" fmla="*/ 159542 w 1399879"/>
                <a:gd name="connsiteY13" fmla="*/ 126500 h 1364753"/>
                <a:gd name="connsiteX0" fmla="*/ 159542 w 1399879"/>
                <a:gd name="connsiteY0" fmla="*/ 126500 h 1364753"/>
                <a:gd name="connsiteX1" fmla="*/ 683417 w 1399879"/>
                <a:gd name="connsiteY1" fmla="*/ 293 h 1364753"/>
                <a:gd name="connsiteX2" fmla="*/ 1152524 w 1399879"/>
                <a:gd name="connsiteY2" fmla="*/ 274139 h 1364753"/>
                <a:gd name="connsiteX3" fmla="*/ 1364454 w 1399879"/>
                <a:gd name="connsiteY3" fmla="*/ 952797 h 1364753"/>
                <a:gd name="connsiteX4" fmla="*/ 1090612 w 1399879"/>
                <a:gd name="connsiteY4" fmla="*/ 1298075 h 1364753"/>
                <a:gd name="connsiteX5" fmla="*/ 545305 w 1399879"/>
                <a:gd name="connsiteY5" fmla="*/ 1364753 h 1364753"/>
                <a:gd name="connsiteX6" fmla="*/ 123823 w 1399879"/>
                <a:gd name="connsiteY6" fmla="*/ 1288550 h 1364753"/>
                <a:gd name="connsiteX7" fmla="*/ 652461 w 1399879"/>
                <a:gd name="connsiteY7" fmla="*/ 407490 h 1364753"/>
                <a:gd name="connsiteX8" fmla="*/ 573880 w 1399879"/>
                <a:gd name="connsiteY8" fmla="*/ 262233 h 1364753"/>
                <a:gd name="connsiteX9" fmla="*/ 276223 w 1399879"/>
                <a:gd name="connsiteY9" fmla="*/ 300334 h 1364753"/>
                <a:gd name="connsiteX10" fmla="*/ 180975 w 1399879"/>
                <a:gd name="connsiteY10" fmla="*/ 588464 h 1364753"/>
                <a:gd name="connsiteX11" fmla="*/ 0 w 1399879"/>
                <a:gd name="connsiteY11" fmla="*/ 536076 h 1364753"/>
                <a:gd name="connsiteX12" fmla="*/ 104773 w 1399879"/>
                <a:gd name="connsiteY12" fmla="*/ 212227 h 1364753"/>
                <a:gd name="connsiteX13" fmla="*/ 159542 w 1399879"/>
                <a:gd name="connsiteY13" fmla="*/ 126500 h 1364753"/>
                <a:gd name="connsiteX0" fmla="*/ 159542 w 1399879"/>
                <a:gd name="connsiteY0" fmla="*/ 126500 h 1364753"/>
                <a:gd name="connsiteX1" fmla="*/ 683417 w 1399879"/>
                <a:gd name="connsiteY1" fmla="*/ 293 h 1364753"/>
                <a:gd name="connsiteX2" fmla="*/ 1152524 w 1399879"/>
                <a:gd name="connsiteY2" fmla="*/ 274139 h 1364753"/>
                <a:gd name="connsiteX3" fmla="*/ 1364454 w 1399879"/>
                <a:gd name="connsiteY3" fmla="*/ 952797 h 1364753"/>
                <a:gd name="connsiteX4" fmla="*/ 1090612 w 1399879"/>
                <a:gd name="connsiteY4" fmla="*/ 1298075 h 1364753"/>
                <a:gd name="connsiteX5" fmla="*/ 542924 w 1399879"/>
                <a:gd name="connsiteY5" fmla="*/ 1364753 h 1364753"/>
                <a:gd name="connsiteX6" fmla="*/ 123823 w 1399879"/>
                <a:gd name="connsiteY6" fmla="*/ 1288550 h 1364753"/>
                <a:gd name="connsiteX7" fmla="*/ 652461 w 1399879"/>
                <a:gd name="connsiteY7" fmla="*/ 407490 h 1364753"/>
                <a:gd name="connsiteX8" fmla="*/ 573880 w 1399879"/>
                <a:gd name="connsiteY8" fmla="*/ 262233 h 1364753"/>
                <a:gd name="connsiteX9" fmla="*/ 276223 w 1399879"/>
                <a:gd name="connsiteY9" fmla="*/ 300334 h 1364753"/>
                <a:gd name="connsiteX10" fmla="*/ 180975 w 1399879"/>
                <a:gd name="connsiteY10" fmla="*/ 588464 h 1364753"/>
                <a:gd name="connsiteX11" fmla="*/ 0 w 1399879"/>
                <a:gd name="connsiteY11" fmla="*/ 536076 h 1364753"/>
                <a:gd name="connsiteX12" fmla="*/ 104773 w 1399879"/>
                <a:gd name="connsiteY12" fmla="*/ 212227 h 1364753"/>
                <a:gd name="connsiteX13" fmla="*/ 159542 w 1399879"/>
                <a:gd name="connsiteY13" fmla="*/ 126500 h 1364753"/>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33399 w 1399879"/>
                <a:gd name="connsiteY5" fmla="*/ 1367135 h 1367135"/>
                <a:gd name="connsiteX6" fmla="*/ 123823 w 1399879"/>
                <a:gd name="connsiteY6" fmla="*/ 1288550 h 1367135"/>
                <a:gd name="connsiteX7" fmla="*/ 652461 w 1399879"/>
                <a:gd name="connsiteY7" fmla="*/ 407490 h 1367135"/>
                <a:gd name="connsiteX8" fmla="*/ 573880 w 1399879"/>
                <a:gd name="connsiteY8" fmla="*/ 262233 h 1367135"/>
                <a:gd name="connsiteX9" fmla="*/ 276223 w 1399879"/>
                <a:gd name="connsiteY9" fmla="*/ 300334 h 1367135"/>
                <a:gd name="connsiteX10" fmla="*/ 180975 w 1399879"/>
                <a:gd name="connsiteY10" fmla="*/ 588464 h 1367135"/>
                <a:gd name="connsiteX11" fmla="*/ 0 w 1399879"/>
                <a:gd name="connsiteY11" fmla="*/ 536076 h 1367135"/>
                <a:gd name="connsiteX12" fmla="*/ 104773 w 1399879"/>
                <a:gd name="connsiteY12" fmla="*/ 212227 h 1367135"/>
                <a:gd name="connsiteX13" fmla="*/ 159542 w 1399879"/>
                <a:gd name="connsiteY13"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33399 w 1399879"/>
                <a:gd name="connsiteY5" fmla="*/ 1367135 h 1367135"/>
                <a:gd name="connsiteX6" fmla="*/ 495298 w 1399879"/>
                <a:gd name="connsiteY6" fmla="*/ 1183775 h 1367135"/>
                <a:gd name="connsiteX7" fmla="*/ 652461 w 1399879"/>
                <a:gd name="connsiteY7" fmla="*/ 407490 h 1367135"/>
                <a:gd name="connsiteX8" fmla="*/ 573880 w 1399879"/>
                <a:gd name="connsiteY8" fmla="*/ 262233 h 1367135"/>
                <a:gd name="connsiteX9" fmla="*/ 276223 w 1399879"/>
                <a:gd name="connsiteY9" fmla="*/ 300334 h 1367135"/>
                <a:gd name="connsiteX10" fmla="*/ 180975 w 1399879"/>
                <a:gd name="connsiteY10" fmla="*/ 588464 h 1367135"/>
                <a:gd name="connsiteX11" fmla="*/ 0 w 1399879"/>
                <a:gd name="connsiteY11" fmla="*/ 536076 h 1367135"/>
                <a:gd name="connsiteX12" fmla="*/ 104773 w 1399879"/>
                <a:gd name="connsiteY12" fmla="*/ 212227 h 1367135"/>
                <a:gd name="connsiteX13" fmla="*/ 159542 w 1399879"/>
                <a:gd name="connsiteY13"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33399 w 1399879"/>
                <a:gd name="connsiteY5" fmla="*/ 1367135 h 1367135"/>
                <a:gd name="connsiteX6" fmla="*/ 495298 w 1399879"/>
                <a:gd name="connsiteY6" fmla="*/ 1183775 h 1367135"/>
                <a:gd name="connsiteX7" fmla="*/ 581023 w 1399879"/>
                <a:gd name="connsiteY7" fmla="*/ 781347 h 1367135"/>
                <a:gd name="connsiteX8" fmla="*/ 652461 w 1399879"/>
                <a:gd name="connsiteY8" fmla="*/ 407490 h 1367135"/>
                <a:gd name="connsiteX9" fmla="*/ 573880 w 1399879"/>
                <a:gd name="connsiteY9" fmla="*/ 262233 h 1367135"/>
                <a:gd name="connsiteX10" fmla="*/ 276223 w 1399879"/>
                <a:gd name="connsiteY10" fmla="*/ 300334 h 1367135"/>
                <a:gd name="connsiteX11" fmla="*/ 180975 w 1399879"/>
                <a:gd name="connsiteY11" fmla="*/ 588464 h 1367135"/>
                <a:gd name="connsiteX12" fmla="*/ 0 w 1399879"/>
                <a:gd name="connsiteY12" fmla="*/ 536076 h 1367135"/>
                <a:gd name="connsiteX13" fmla="*/ 104773 w 1399879"/>
                <a:gd name="connsiteY13" fmla="*/ 212227 h 1367135"/>
                <a:gd name="connsiteX14" fmla="*/ 159542 w 1399879"/>
                <a:gd name="connsiteY14"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33399 w 1399879"/>
                <a:gd name="connsiteY5" fmla="*/ 1367135 h 1367135"/>
                <a:gd name="connsiteX6" fmla="*/ 495298 w 1399879"/>
                <a:gd name="connsiteY6" fmla="*/ 1183775 h 1367135"/>
                <a:gd name="connsiteX7" fmla="*/ 988217 w 1399879"/>
                <a:gd name="connsiteY7" fmla="*/ 1121866 h 1367135"/>
                <a:gd name="connsiteX8" fmla="*/ 652461 w 1399879"/>
                <a:gd name="connsiteY8" fmla="*/ 407490 h 1367135"/>
                <a:gd name="connsiteX9" fmla="*/ 573880 w 1399879"/>
                <a:gd name="connsiteY9" fmla="*/ 262233 h 1367135"/>
                <a:gd name="connsiteX10" fmla="*/ 276223 w 1399879"/>
                <a:gd name="connsiteY10" fmla="*/ 300334 h 1367135"/>
                <a:gd name="connsiteX11" fmla="*/ 180975 w 1399879"/>
                <a:gd name="connsiteY11" fmla="*/ 588464 h 1367135"/>
                <a:gd name="connsiteX12" fmla="*/ 0 w 1399879"/>
                <a:gd name="connsiteY12" fmla="*/ 536076 h 1367135"/>
                <a:gd name="connsiteX13" fmla="*/ 104773 w 1399879"/>
                <a:gd name="connsiteY13" fmla="*/ 212227 h 1367135"/>
                <a:gd name="connsiteX14" fmla="*/ 159542 w 1399879"/>
                <a:gd name="connsiteY14"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33399 w 1399879"/>
                <a:gd name="connsiteY5" fmla="*/ 1367135 h 1367135"/>
                <a:gd name="connsiteX6" fmla="*/ 497679 w 1399879"/>
                <a:gd name="connsiteY6" fmla="*/ 1169488 h 1367135"/>
                <a:gd name="connsiteX7" fmla="*/ 988217 w 1399879"/>
                <a:gd name="connsiteY7" fmla="*/ 1121866 h 1367135"/>
                <a:gd name="connsiteX8" fmla="*/ 652461 w 1399879"/>
                <a:gd name="connsiteY8" fmla="*/ 407490 h 1367135"/>
                <a:gd name="connsiteX9" fmla="*/ 573880 w 1399879"/>
                <a:gd name="connsiteY9" fmla="*/ 262233 h 1367135"/>
                <a:gd name="connsiteX10" fmla="*/ 276223 w 1399879"/>
                <a:gd name="connsiteY10" fmla="*/ 300334 h 1367135"/>
                <a:gd name="connsiteX11" fmla="*/ 180975 w 1399879"/>
                <a:gd name="connsiteY11" fmla="*/ 588464 h 1367135"/>
                <a:gd name="connsiteX12" fmla="*/ 0 w 1399879"/>
                <a:gd name="connsiteY12" fmla="*/ 536076 h 1367135"/>
                <a:gd name="connsiteX13" fmla="*/ 104773 w 1399879"/>
                <a:gd name="connsiteY13" fmla="*/ 212227 h 1367135"/>
                <a:gd name="connsiteX14" fmla="*/ 159542 w 1399879"/>
                <a:gd name="connsiteY14"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21492 w 1399879"/>
                <a:gd name="connsiteY5" fmla="*/ 1367135 h 1367135"/>
                <a:gd name="connsiteX6" fmla="*/ 497679 w 1399879"/>
                <a:gd name="connsiteY6" fmla="*/ 1169488 h 1367135"/>
                <a:gd name="connsiteX7" fmla="*/ 988217 w 1399879"/>
                <a:gd name="connsiteY7" fmla="*/ 1121866 h 1367135"/>
                <a:gd name="connsiteX8" fmla="*/ 652461 w 1399879"/>
                <a:gd name="connsiteY8" fmla="*/ 407490 h 1367135"/>
                <a:gd name="connsiteX9" fmla="*/ 573880 w 1399879"/>
                <a:gd name="connsiteY9" fmla="*/ 262233 h 1367135"/>
                <a:gd name="connsiteX10" fmla="*/ 276223 w 1399879"/>
                <a:gd name="connsiteY10" fmla="*/ 300334 h 1367135"/>
                <a:gd name="connsiteX11" fmla="*/ 180975 w 1399879"/>
                <a:gd name="connsiteY11" fmla="*/ 588464 h 1367135"/>
                <a:gd name="connsiteX12" fmla="*/ 0 w 1399879"/>
                <a:gd name="connsiteY12" fmla="*/ 536076 h 1367135"/>
                <a:gd name="connsiteX13" fmla="*/ 104773 w 1399879"/>
                <a:gd name="connsiteY13" fmla="*/ 212227 h 1367135"/>
                <a:gd name="connsiteX14" fmla="*/ 159542 w 1399879"/>
                <a:gd name="connsiteY14"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21492 w 1399879"/>
                <a:gd name="connsiteY5" fmla="*/ 1367135 h 1367135"/>
                <a:gd name="connsiteX6" fmla="*/ 509586 w 1399879"/>
                <a:gd name="connsiteY6" fmla="*/ 1169488 h 1367135"/>
                <a:gd name="connsiteX7" fmla="*/ 988217 w 1399879"/>
                <a:gd name="connsiteY7" fmla="*/ 1121866 h 1367135"/>
                <a:gd name="connsiteX8" fmla="*/ 652461 w 1399879"/>
                <a:gd name="connsiteY8" fmla="*/ 407490 h 1367135"/>
                <a:gd name="connsiteX9" fmla="*/ 573880 w 1399879"/>
                <a:gd name="connsiteY9" fmla="*/ 262233 h 1367135"/>
                <a:gd name="connsiteX10" fmla="*/ 276223 w 1399879"/>
                <a:gd name="connsiteY10" fmla="*/ 300334 h 1367135"/>
                <a:gd name="connsiteX11" fmla="*/ 180975 w 1399879"/>
                <a:gd name="connsiteY11" fmla="*/ 588464 h 1367135"/>
                <a:gd name="connsiteX12" fmla="*/ 0 w 1399879"/>
                <a:gd name="connsiteY12" fmla="*/ 536076 h 1367135"/>
                <a:gd name="connsiteX13" fmla="*/ 104773 w 1399879"/>
                <a:gd name="connsiteY13" fmla="*/ 212227 h 1367135"/>
                <a:gd name="connsiteX14" fmla="*/ 159542 w 1399879"/>
                <a:gd name="connsiteY14"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21492 w 1399879"/>
                <a:gd name="connsiteY5" fmla="*/ 1367135 h 1367135"/>
                <a:gd name="connsiteX6" fmla="*/ 495298 w 1399879"/>
                <a:gd name="connsiteY6" fmla="*/ 1171869 h 1367135"/>
                <a:gd name="connsiteX7" fmla="*/ 988217 w 1399879"/>
                <a:gd name="connsiteY7" fmla="*/ 1121866 h 1367135"/>
                <a:gd name="connsiteX8" fmla="*/ 652461 w 1399879"/>
                <a:gd name="connsiteY8" fmla="*/ 407490 h 1367135"/>
                <a:gd name="connsiteX9" fmla="*/ 573880 w 1399879"/>
                <a:gd name="connsiteY9" fmla="*/ 262233 h 1367135"/>
                <a:gd name="connsiteX10" fmla="*/ 276223 w 1399879"/>
                <a:gd name="connsiteY10" fmla="*/ 300334 h 1367135"/>
                <a:gd name="connsiteX11" fmla="*/ 180975 w 1399879"/>
                <a:gd name="connsiteY11" fmla="*/ 588464 h 1367135"/>
                <a:gd name="connsiteX12" fmla="*/ 0 w 1399879"/>
                <a:gd name="connsiteY12" fmla="*/ 536076 h 1367135"/>
                <a:gd name="connsiteX13" fmla="*/ 104773 w 1399879"/>
                <a:gd name="connsiteY13" fmla="*/ 212227 h 1367135"/>
                <a:gd name="connsiteX14" fmla="*/ 159542 w 1399879"/>
                <a:gd name="connsiteY14"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21492 w 1399879"/>
                <a:gd name="connsiteY5" fmla="*/ 1367135 h 1367135"/>
                <a:gd name="connsiteX6" fmla="*/ 495298 w 1399879"/>
                <a:gd name="connsiteY6" fmla="*/ 1171869 h 1367135"/>
                <a:gd name="connsiteX7" fmla="*/ 985835 w 1399879"/>
                <a:gd name="connsiteY7" fmla="*/ 1112341 h 1367135"/>
                <a:gd name="connsiteX8" fmla="*/ 652461 w 1399879"/>
                <a:gd name="connsiteY8" fmla="*/ 407490 h 1367135"/>
                <a:gd name="connsiteX9" fmla="*/ 573880 w 1399879"/>
                <a:gd name="connsiteY9" fmla="*/ 262233 h 1367135"/>
                <a:gd name="connsiteX10" fmla="*/ 276223 w 1399879"/>
                <a:gd name="connsiteY10" fmla="*/ 300334 h 1367135"/>
                <a:gd name="connsiteX11" fmla="*/ 180975 w 1399879"/>
                <a:gd name="connsiteY11" fmla="*/ 588464 h 1367135"/>
                <a:gd name="connsiteX12" fmla="*/ 0 w 1399879"/>
                <a:gd name="connsiteY12" fmla="*/ 536076 h 1367135"/>
                <a:gd name="connsiteX13" fmla="*/ 104773 w 1399879"/>
                <a:gd name="connsiteY13" fmla="*/ 212227 h 1367135"/>
                <a:gd name="connsiteX14" fmla="*/ 159542 w 1399879"/>
                <a:gd name="connsiteY14"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21492 w 1399879"/>
                <a:gd name="connsiteY5" fmla="*/ 1367135 h 1367135"/>
                <a:gd name="connsiteX6" fmla="*/ 495298 w 1399879"/>
                <a:gd name="connsiteY6" fmla="*/ 1171869 h 1367135"/>
                <a:gd name="connsiteX7" fmla="*/ 985835 w 1399879"/>
                <a:gd name="connsiteY7" fmla="*/ 1112341 h 1367135"/>
                <a:gd name="connsiteX8" fmla="*/ 795336 w 1399879"/>
                <a:gd name="connsiteY8" fmla="*/ 714672 h 1367135"/>
                <a:gd name="connsiteX9" fmla="*/ 652461 w 1399879"/>
                <a:gd name="connsiteY9" fmla="*/ 407490 h 1367135"/>
                <a:gd name="connsiteX10" fmla="*/ 573880 w 1399879"/>
                <a:gd name="connsiteY10" fmla="*/ 262233 h 1367135"/>
                <a:gd name="connsiteX11" fmla="*/ 276223 w 1399879"/>
                <a:gd name="connsiteY11" fmla="*/ 300334 h 1367135"/>
                <a:gd name="connsiteX12" fmla="*/ 180975 w 1399879"/>
                <a:gd name="connsiteY12" fmla="*/ 588464 h 1367135"/>
                <a:gd name="connsiteX13" fmla="*/ 0 w 1399879"/>
                <a:gd name="connsiteY13" fmla="*/ 536076 h 1367135"/>
                <a:gd name="connsiteX14" fmla="*/ 104773 w 1399879"/>
                <a:gd name="connsiteY14" fmla="*/ 212227 h 1367135"/>
                <a:gd name="connsiteX15" fmla="*/ 159542 w 1399879"/>
                <a:gd name="connsiteY15"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21492 w 1399879"/>
                <a:gd name="connsiteY5" fmla="*/ 1367135 h 1367135"/>
                <a:gd name="connsiteX6" fmla="*/ 495298 w 1399879"/>
                <a:gd name="connsiteY6" fmla="*/ 1171869 h 1367135"/>
                <a:gd name="connsiteX7" fmla="*/ 985835 w 1399879"/>
                <a:gd name="connsiteY7" fmla="*/ 1112341 h 1367135"/>
                <a:gd name="connsiteX8" fmla="*/ 1116805 w 1399879"/>
                <a:gd name="connsiteY8" fmla="*/ 886122 h 1367135"/>
                <a:gd name="connsiteX9" fmla="*/ 652461 w 1399879"/>
                <a:gd name="connsiteY9" fmla="*/ 407490 h 1367135"/>
                <a:gd name="connsiteX10" fmla="*/ 573880 w 1399879"/>
                <a:gd name="connsiteY10" fmla="*/ 262233 h 1367135"/>
                <a:gd name="connsiteX11" fmla="*/ 276223 w 1399879"/>
                <a:gd name="connsiteY11" fmla="*/ 300334 h 1367135"/>
                <a:gd name="connsiteX12" fmla="*/ 180975 w 1399879"/>
                <a:gd name="connsiteY12" fmla="*/ 588464 h 1367135"/>
                <a:gd name="connsiteX13" fmla="*/ 0 w 1399879"/>
                <a:gd name="connsiteY13" fmla="*/ 536076 h 1367135"/>
                <a:gd name="connsiteX14" fmla="*/ 104773 w 1399879"/>
                <a:gd name="connsiteY14" fmla="*/ 212227 h 1367135"/>
                <a:gd name="connsiteX15" fmla="*/ 159542 w 1399879"/>
                <a:gd name="connsiteY15"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21492 w 1399879"/>
                <a:gd name="connsiteY5" fmla="*/ 1367135 h 1367135"/>
                <a:gd name="connsiteX6" fmla="*/ 495298 w 1399879"/>
                <a:gd name="connsiteY6" fmla="*/ 1171869 h 1367135"/>
                <a:gd name="connsiteX7" fmla="*/ 985835 w 1399879"/>
                <a:gd name="connsiteY7" fmla="*/ 1112341 h 1367135"/>
                <a:gd name="connsiteX8" fmla="*/ 1116805 w 1399879"/>
                <a:gd name="connsiteY8" fmla="*/ 886122 h 1367135"/>
                <a:gd name="connsiteX9" fmla="*/ 888204 w 1399879"/>
                <a:gd name="connsiteY9" fmla="*/ 655141 h 1367135"/>
                <a:gd name="connsiteX10" fmla="*/ 652461 w 1399879"/>
                <a:gd name="connsiteY10" fmla="*/ 407490 h 1367135"/>
                <a:gd name="connsiteX11" fmla="*/ 573880 w 1399879"/>
                <a:gd name="connsiteY11" fmla="*/ 262233 h 1367135"/>
                <a:gd name="connsiteX12" fmla="*/ 276223 w 1399879"/>
                <a:gd name="connsiteY12" fmla="*/ 300334 h 1367135"/>
                <a:gd name="connsiteX13" fmla="*/ 180975 w 1399879"/>
                <a:gd name="connsiteY13" fmla="*/ 588464 h 1367135"/>
                <a:gd name="connsiteX14" fmla="*/ 0 w 1399879"/>
                <a:gd name="connsiteY14" fmla="*/ 536076 h 1367135"/>
                <a:gd name="connsiteX15" fmla="*/ 104773 w 1399879"/>
                <a:gd name="connsiteY15" fmla="*/ 212227 h 1367135"/>
                <a:gd name="connsiteX16" fmla="*/ 159542 w 1399879"/>
                <a:gd name="connsiteY16"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21492 w 1399879"/>
                <a:gd name="connsiteY5" fmla="*/ 1367135 h 1367135"/>
                <a:gd name="connsiteX6" fmla="*/ 495298 w 1399879"/>
                <a:gd name="connsiteY6" fmla="*/ 1171869 h 1367135"/>
                <a:gd name="connsiteX7" fmla="*/ 985835 w 1399879"/>
                <a:gd name="connsiteY7" fmla="*/ 1112341 h 1367135"/>
                <a:gd name="connsiteX8" fmla="*/ 1116805 w 1399879"/>
                <a:gd name="connsiteY8" fmla="*/ 886122 h 1367135"/>
                <a:gd name="connsiteX9" fmla="*/ 992979 w 1399879"/>
                <a:gd name="connsiteY9" fmla="*/ 793253 h 1367135"/>
                <a:gd name="connsiteX10" fmla="*/ 652461 w 1399879"/>
                <a:gd name="connsiteY10" fmla="*/ 407490 h 1367135"/>
                <a:gd name="connsiteX11" fmla="*/ 573880 w 1399879"/>
                <a:gd name="connsiteY11" fmla="*/ 262233 h 1367135"/>
                <a:gd name="connsiteX12" fmla="*/ 276223 w 1399879"/>
                <a:gd name="connsiteY12" fmla="*/ 300334 h 1367135"/>
                <a:gd name="connsiteX13" fmla="*/ 180975 w 1399879"/>
                <a:gd name="connsiteY13" fmla="*/ 588464 h 1367135"/>
                <a:gd name="connsiteX14" fmla="*/ 0 w 1399879"/>
                <a:gd name="connsiteY14" fmla="*/ 536076 h 1367135"/>
                <a:gd name="connsiteX15" fmla="*/ 104773 w 1399879"/>
                <a:gd name="connsiteY15" fmla="*/ 212227 h 1367135"/>
                <a:gd name="connsiteX16" fmla="*/ 159542 w 1399879"/>
                <a:gd name="connsiteY16"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21492 w 1399879"/>
                <a:gd name="connsiteY5" fmla="*/ 1367135 h 1367135"/>
                <a:gd name="connsiteX6" fmla="*/ 495298 w 1399879"/>
                <a:gd name="connsiteY6" fmla="*/ 1171869 h 1367135"/>
                <a:gd name="connsiteX7" fmla="*/ 985835 w 1399879"/>
                <a:gd name="connsiteY7" fmla="*/ 1112341 h 1367135"/>
                <a:gd name="connsiteX8" fmla="*/ 1116805 w 1399879"/>
                <a:gd name="connsiteY8" fmla="*/ 886122 h 1367135"/>
                <a:gd name="connsiteX9" fmla="*/ 990598 w 1399879"/>
                <a:gd name="connsiteY9" fmla="*/ 786110 h 1367135"/>
                <a:gd name="connsiteX10" fmla="*/ 652461 w 1399879"/>
                <a:gd name="connsiteY10" fmla="*/ 407490 h 1367135"/>
                <a:gd name="connsiteX11" fmla="*/ 573880 w 1399879"/>
                <a:gd name="connsiteY11" fmla="*/ 262233 h 1367135"/>
                <a:gd name="connsiteX12" fmla="*/ 276223 w 1399879"/>
                <a:gd name="connsiteY12" fmla="*/ 300334 h 1367135"/>
                <a:gd name="connsiteX13" fmla="*/ 180975 w 1399879"/>
                <a:gd name="connsiteY13" fmla="*/ 588464 h 1367135"/>
                <a:gd name="connsiteX14" fmla="*/ 0 w 1399879"/>
                <a:gd name="connsiteY14" fmla="*/ 536076 h 1367135"/>
                <a:gd name="connsiteX15" fmla="*/ 104773 w 1399879"/>
                <a:gd name="connsiteY15" fmla="*/ 212227 h 1367135"/>
                <a:gd name="connsiteX16" fmla="*/ 159542 w 1399879"/>
                <a:gd name="connsiteY16"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21492 w 1399879"/>
                <a:gd name="connsiteY5" fmla="*/ 1367135 h 1367135"/>
                <a:gd name="connsiteX6" fmla="*/ 495298 w 1399879"/>
                <a:gd name="connsiteY6" fmla="*/ 1171869 h 1367135"/>
                <a:gd name="connsiteX7" fmla="*/ 985835 w 1399879"/>
                <a:gd name="connsiteY7" fmla="*/ 1112341 h 1367135"/>
                <a:gd name="connsiteX8" fmla="*/ 1116805 w 1399879"/>
                <a:gd name="connsiteY8" fmla="*/ 886122 h 1367135"/>
                <a:gd name="connsiteX9" fmla="*/ 990598 w 1399879"/>
                <a:gd name="connsiteY9" fmla="*/ 786110 h 1367135"/>
                <a:gd name="connsiteX10" fmla="*/ 652461 w 1399879"/>
                <a:gd name="connsiteY10" fmla="*/ 407490 h 1367135"/>
                <a:gd name="connsiteX11" fmla="*/ 573880 w 1399879"/>
                <a:gd name="connsiteY11" fmla="*/ 262233 h 1367135"/>
                <a:gd name="connsiteX12" fmla="*/ 276223 w 1399879"/>
                <a:gd name="connsiteY12" fmla="*/ 300334 h 1367135"/>
                <a:gd name="connsiteX13" fmla="*/ 180975 w 1399879"/>
                <a:gd name="connsiteY13" fmla="*/ 588464 h 1367135"/>
                <a:gd name="connsiteX14" fmla="*/ 0 w 1399879"/>
                <a:gd name="connsiteY14" fmla="*/ 536076 h 1367135"/>
                <a:gd name="connsiteX15" fmla="*/ 104773 w 1399879"/>
                <a:gd name="connsiteY15" fmla="*/ 212227 h 1367135"/>
                <a:gd name="connsiteX16" fmla="*/ 159542 w 1399879"/>
                <a:gd name="connsiteY16" fmla="*/ 126500 h 1367135"/>
                <a:gd name="connsiteX0" fmla="*/ 159542 w 1400204"/>
                <a:gd name="connsiteY0" fmla="*/ 126500 h 1367135"/>
                <a:gd name="connsiteX1" fmla="*/ 683417 w 1400204"/>
                <a:gd name="connsiteY1" fmla="*/ 293 h 1367135"/>
                <a:gd name="connsiteX2" fmla="*/ 1152524 w 1400204"/>
                <a:gd name="connsiteY2" fmla="*/ 274139 h 1367135"/>
                <a:gd name="connsiteX3" fmla="*/ 1364454 w 1400204"/>
                <a:gd name="connsiteY3" fmla="*/ 952797 h 1367135"/>
                <a:gd name="connsiteX4" fmla="*/ 1090612 w 1400204"/>
                <a:gd name="connsiteY4" fmla="*/ 1298075 h 1367135"/>
                <a:gd name="connsiteX5" fmla="*/ 521492 w 1400204"/>
                <a:gd name="connsiteY5" fmla="*/ 1367135 h 1367135"/>
                <a:gd name="connsiteX6" fmla="*/ 495298 w 1400204"/>
                <a:gd name="connsiteY6" fmla="*/ 1171869 h 1367135"/>
                <a:gd name="connsiteX7" fmla="*/ 985835 w 1400204"/>
                <a:gd name="connsiteY7" fmla="*/ 1112341 h 1367135"/>
                <a:gd name="connsiteX8" fmla="*/ 1116805 w 1400204"/>
                <a:gd name="connsiteY8" fmla="*/ 886122 h 1367135"/>
                <a:gd name="connsiteX9" fmla="*/ 990598 w 1400204"/>
                <a:gd name="connsiteY9" fmla="*/ 786110 h 1367135"/>
                <a:gd name="connsiteX10" fmla="*/ 652461 w 1400204"/>
                <a:gd name="connsiteY10" fmla="*/ 407490 h 1367135"/>
                <a:gd name="connsiteX11" fmla="*/ 573880 w 1400204"/>
                <a:gd name="connsiteY11" fmla="*/ 262233 h 1367135"/>
                <a:gd name="connsiteX12" fmla="*/ 276223 w 1400204"/>
                <a:gd name="connsiteY12" fmla="*/ 300334 h 1367135"/>
                <a:gd name="connsiteX13" fmla="*/ 180975 w 1400204"/>
                <a:gd name="connsiteY13" fmla="*/ 588464 h 1367135"/>
                <a:gd name="connsiteX14" fmla="*/ 0 w 1400204"/>
                <a:gd name="connsiteY14" fmla="*/ 536076 h 1367135"/>
                <a:gd name="connsiteX15" fmla="*/ 104773 w 1400204"/>
                <a:gd name="connsiteY15" fmla="*/ 212227 h 1367135"/>
                <a:gd name="connsiteX16" fmla="*/ 159542 w 1400204"/>
                <a:gd name="connsiteY16" fmla="*/ 126500 h 136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0204" h="1367135">
                  <a:moveTo>
                    <a:pt x="159542" y="126500"/>
                  </a:moveTo>
                  <a:cubicBezTo>
                    <a:pt x="354011" y="92369"/>
                    <a:pt x="586580" y="-6057"/>
                    <a:pt x="683417" y="293"/>
                  </a:cubicBezTo>
                  <a:cubicBezTo>
                    <a:pt x="825498" y="17755"/>
                    <a:pt x="992494" y="78591"/>
                    <a:pt x="1152524" y="274139"/>
                  </a:cubicBezTo>
                  <a:cubicBezTo>
                    <a:pt x="1346950" y="492791"/>
                    <a:pt x="1462880" y="717053"/>
                    <a:pt x="1364454" y="952797"/>
                  </a:cubicBezTo>
                  <a:cubicBezTo>
                    <a:pt x="1270791" y="1083764"/>
                    <a:pt x="1141413" y="1264739"/>
                    <a:pt x="1090612" y="1298075"/>
                  </a:cubicBezTo>
                  <a:cubicBezTo>
                    <a:pt x="977106" y="1339352"/>
                    <a:pt x="704055" y="1347290"/>
                    <a:pt x="521492" y="1367135"/>
                  </a:cubicBezTo>
                  <a:lnTo>
                    <a:pt x="495298" y="1171869"/>
                  </a:lnTo>
                  <a:lnTo>
                    <a:pt x="985835" y="1112341"/>
                  </a:lnTo>
                  <a:lnTo>
                    <a:pt x="1116805" y="886122"/>
                  </a:lnTo>
                  <a:lnTo>
                    <a:pt x="990598" y="786110"/>
                  </a:lnTo>
                  <a:lnTo>
                    <a:pt x="652461" y="407490"/>
                  </a:lnTo>
                  <a:lnTo>
                    <a:pt x="573880" y="262233"/>
                  </a:lnTo>
                  <a:cubicBezTo>
                    <a:pt x="469898" y="282077"/>
                    <a:pt x="375442" y="297159"/>
                    <a:pt x="276223" y="300334"/>
                  </a:cubicBezTo>
                  <a:lnTo>
                    <a:pt x="180975" y="588464"/>
                  </a:lnTo>
                  <a:lnTo>
                    <a:pt x="0" y="536076"/>
                  </a:lnTo>
                  <a:cubicBezTo>
                    <a:pt x="45243" y="393994"/>
                    <a:pt x="71435" y="318590"/>
                    <a:pt x="104773" y="212227"/>
                  </a:cubicBezTo>
                  <a:cubicBezTo>
                    <a:pt x="104773" y="166982"/>
                    <a:pt x="123823" y="145551"/>
                    <a:pt x="159542" y="126500"/>
                  </a:cubicBezTo>
                  <a:close/>
                </a:path>
              </a:pathLst>
            </a:custGeom>
            <a:solidFill>
              <a:srgbClr val="005EB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4" name="Rectangle 5">
              <a:extLst>
                <a:ext uri="{FF2B5EF4-FFF2-40B4-BE49-F238E27FC236}">
                  <a16:creationId xmlns:a16="http://schemas.microsoft.com/office/drawing/2014/main" id="{FAC433F5-AB6F-3947-85B7-C87FB610FAEB}"/>
                </a:ext>
              </a:extLst>
            </p:cNvPr>
            <p:cNvSpPr/>
            <p:nvPr/>
          </p:nvSpPr>
          <p:spPr>
            <a:xfrm>
              <a:off x="7648341" y="3214928"/>
              <a:ext cx="83322" cy="74265"/>
            </a:xfrm>
            <a:custGeom>
              <a:avLst/>
              <a:gdLst>
                <a:gd name="connsiteX0" fmla="*/ 0 w 128588"/>
                <a:gd name="connsiteY0" fmla="*/ 0 h 138112"/>
                <a:gd name="connsiteX1" fmla="*/ 128588 w 128588"/>
                <a:gd name="connsiteY1" fmla="*/ 0 h 138112"/>
                <a:gd name="connsiteX2" fmla="*/ 128588 w 128588"/>
                <a:gd name="connsiteY2" fmla="*/ 138112 h 138112"/>
                <a:gd name="connsiteX3" fmla="*/ 0 w 128588"/>
                <a:gd name="connsiteY3" fmla="*/ 138112 h 138112"/>
                <a:gd name="connsiteX4" fmla="*/ 0 w 128588"/>
                <a:gd name="connsiteY4" fmla="*/ 0 h 138112"/>
                <a:gd name="connsiteX0" fmla="*/ 9525 w 128588"/>
                <a:gd name="connsiteY0" fmla="*/ 90487 h 138112"/>
                <a:gd name="connsiteX1" fmla="*/ 128588 w 128588"/>
                <a:gd name="connsiteY1" fmla="*/ 0 h 138112"/>
                <a:gd name="connsiteX2" fmla="*/ 128588 w 128588"/>
                <a:gd name="connsiteY2" fmla="*/ 138112 h 138112"/>
                <a:gd name="connsiteX3" fmla="*/ 0 w 128588"/>
                <a:gd name="connsiteY3" fmla="*/ 138112 h 138112"/>
                <a:gd name="connsiteX4" fmla="*/ 9525 w 128588"/>
                <a:gd name="connsiteY4" fmla="*/ 90487 h 138112"/>
                <a:gd name="connsiteX0" fmla="*/ 9525 w 128588"/>
                <a:gd name="connsiteY0" fmla="*/ 90487 h 138112"/>
                <a:gd name="connsiteX1" fmla="*/ 78582 w 128588"/>
                <a:gd name="connsiteY1" fmla="*/ 0 h 138112"/>
                <a:gd name="connsiteX2" fmla="*/ 128588 w 128588"/>
                <a:gd name="connsiteY2" fmla="*/ 138112 h 138112"/>
                <a:gd name="connsiteX3" fmla="*/ 0 w 128588"/>
                <a:gd name="connsiteY3" fmla="*/ 138112 h 138112"/>
                <a:gd name="connsiteX4" fmla="*/ 9525 w 128588"/>
                <a:gd name="connsiteY4" fmla="*/ 90487 h 138112"/>
                <a:gd name="connsiteX0" fmla="*/ 9525 w 78582"/>
                <a:gd name="connsiteY0" fmla="*/ 90487 h 138112"/>
                <a:gd name="connsiteX1" fmla="*/ 78582 w 78582"/>
                <a:gd name="connsiteY1" fmla="*/ 0 h 138112"/>
                <a:gd name="connsiteX2" fmla="*/ 0 w 78582"/>
                <a:gd name="connsiteY2" fmla="*/ 138112 h 138112"/>
                <a:gd name="connsiteX3" fmla="*/ 9525 w 78582"/>
                <a:gd name="connsiteY3" fmla="*/ 90487 h 138112"/>
                <a:gd name="connsiteX0" fmla="*/ 0 w 69057"/>
                <a:gd name="connsiteY0" fmla="*/ 90487 h 90487"/>
                <a:gd name="connsiteX1" fmla="*/ 69057 w 69057"/>
                <a:gd name="connsiteY1" fmla="*/ 0 h 90487"/>
                <a:gd name="connsiteX2" fmla="*/ 0 w 69057"/>
                <a:gd name="connsiteY2" fmla="*/ 90487 h 90487"/>
                <a:gd name="connsiteX0" fmla="*/ 0 w 69057"/>
                <a:gd name="connsiteY0" fmla="*/ 90487 h 90487"/>
                <a:gd name="connsiteX1" fmla="*/ 69057 w 69057"/>
                <a:gd name="connsiteY1" fmla="*/ 0 h 90487"/>
                <a:gd name="connsiteX2" fmla="*/ 0 w 69057"/>
                <a:gd name="connsiteY2" fmla="*/ 90487 h 90487"/>
                <a:gd name="connsiteX0" fmla="*/ 11614 w 80671"/>
                <a:gd name="connsiteY0" fmla="*/ 101039 h 101039"/>
                <a:gd name="connsiteX1" fmla="*/ 80671 w 80671"/>
                <a:gd name="connsiteY1" fmla="*/ 10552 h 101039"/>
                <a:gd name="connsiteX2" fmla="*/ 11614 w 80671"/>
                <a:gd name="connsiteY2" fmla="*/ 101039 h 101039"/>
                <a:gd name="connsiteX0" fmla="*/ 11614 w 95553"/>
                <a:gd name="connsiteY0" fmla="*/ 101039 h 101039"/>
                <a:gd name="connsiteX1" fmla="*/ 80671 w 95553"/>
                <a:gd name="connsiteY1" fmla="*/ 10552 h 101039"/>
                <a:gd name="connsiteX2" fmla="*/ 11614 w 95553"/>
                <a:gd name="connsiteY2" fmla="*/ 101039 h 101039"/>
                <a:gd name="connsiteX0" fmla="*/ 8915 w 96897"/>
                <a:gd name="connsiteY0" fmla="*/ 101039 h 101039"/>
                <a:gd name="connsiteX1" fmla="*/ 82734 w 96897"/>
                <a:gd name="connsiteY1" fmla="*/ 10552 h 101039"/>
                <a:gd name="connsiteX2" fmla="*/ 8915 w 96897"/>
                <a:gd name="connsiteY2" fmla="*/ 101039 h 101039"/>
                <a:gd name="connsiteX0" fmla="*/ 8915 w 94961"/>
                <a:gd name="connsiteY0" fmla="*/ 101039 h 102320"/>
                <a:gd name="connsiteX1" fmla="*/ 82734 w 94961"/>
                <a:gd name="connsiteY1" fmla="*/ 10552 h 102320"/>
                <a:gd name="connsiteX2" fmla="*/ 8915 w 94961"/>
                <a:gd name="connsiteY2" fmla="*/ 101039 h 102320"/>
                <a:gd name="connsiteX0" fmla="*/ 8915 w 94044"/>
                <a:gd name="connsiteY0" fmla="*/ 101039 h 105488"/>
                <a:gd name="connsiteX1" fmla="*/ 82734 w 94044"/>
                <a:gd name="connsiteY1" fmla="*/ 10552 h 105488"/>
                <a:gd name="connsiteX2" fmla="*/ 8915 w 94044"/>
                <a:gd name="connsiteY2" fmla="*/ 101039 h 105488"/>
                <a:gd name="connsiteX0" fmla="*/ 0 w 85129"/>
                <a:gd name="connsiteY0" fmla="*/ 90487 h 94936"/>
                <a:gd name="connsiteX1" fmla="*/ 73819 w 85129"/>
                <a:gd name="connsiteY1" fmla="*/ 0 h 94936"/>
                <a:gd name="connsiteX2" fmla="*/ 0 w 85129"/>
                <a:gd name="connsiteY2" fmla="*/ 90487 h 94936"/>
                <a:gd name="connsiteX0" fmla="*/ 0 w 85129"/>
                <a:gd name="connsiteY0" fmla="*/ 90487 h 94936"/>
                <a:gd name="connsiteX1" fmla="*/ 73819 w 85129"/>
                <a:gd name="connsiteY1" fmla="*/ 0 h 94936"/>
                <a:gd name="connsiteX2" fmla="*/ 0 w 85129"/>
                <a:gd name="connsiteY2" fmla="*/ 90487 h 94936"/>
                <a:gd name="connsiteX0" fmla="*/ 0 w 93797"/>
                <a:gd name="connsiteY0" fmla="*/ 100012 h 104017"/>
                <a:gd name="connsiteX1" fmla="*/ 83344 w 93797"/>
                <a:gd name="connsiteY1" fmla="*/ 0 h 104017"/>
                <a:gd name="connsiteX2" fmla="*/ 0 w 93797"/>
                <a:gd name="connsiteY2" fmla="*/ 100012 h 104017"/>
                <a:gd name="connsiteX0" fmla="*/ 0 w 98177"/>
                <a:gd name="connsiteY0" fmla="*/ 111918 h 115476"/>
                <a:gd name="connsiteX1" fmla="*/ 88107 w 98177"/>
                <a:gd name="connsiteY1" fmla="*/ 0 h 115476"/>
                <a:gd name="connsiteX2" fmla="*/ 0 w 98177"/>
                <a:gd name="connsiteY2" fmla="*/ 111918 h 115476"/>
                <a:gd name="connsiteX0" fmla="*/ 0 w 95984"/>
                <a:gd name="connsiteY0" fmla="*/ 114299 h 117779"/>
                <a:gd name="connsiteX1" fmla="*/ 85726 w 95984"/>
                <a:gd name="connsiteY1" fmla="*/ 0 h 117779"/>
                <a:gd name="connsiteX2" fmla="*/ 0 w 95984"/>
                <a:gd name="connsiteY2" fmla="*/ 114299 h 117779"/>
                <a:gd name="connsiteX0" fmla="*/ 0 w 95984"/>
                <a:gd name="connsiteY0" fmla="*/ 114299 h 117779"/>
                <a:gd name="connsiteX1" fmla="*/ 85726 w 95984"/>
                <a:gd name="connsiteY1" fmla="*/ 0 h 117779"/>
                <a:gd name="connsiteX2" fmla="*/ 0 w 95984"/>
                <a:gd name="connsiteY2" fmla="*/ 114299 h 117779"/>
                <a:gd name="connsiteX0" fmla="*/ 0 w 95984"/>
                <a:gd name="connsiteY0" fmla="*/ 114299 h 117779"/>
                <a:gd name="connsiteX1" fmla="*/ 85726 w 95984"/>
                <a:gd name="connsiteY1" fmla="*/ 0 h 117779"/>
                <a:gd name="connsiteX2" fmla="*/ 0 w 95984"/>
                <a:gd name="connsiteY2" fmla="*/ 114299 h 117779"/>
                <a:gd name="connsiteX0" fmla="*/ 0 w 96746"/>
                <a:gd name="connsiteY0" fmla="*/ 114299 h 120449"/>
                <a:gd name="connsiteX1" fmla="*/ 85726 w 96746"/>
                <a:gd name="connsiteY1" fmla="*/ 0 h 120449"/>
                <a:gd name="connsiteX2" fmla="*/ 0 w 96746"/>
                <a:gd name="connsiteY2" fmla="*/ 114299 h 120449"/>
              </a:gdLst>
              <a:ahLst/>
              <a:cxnLst>
                <a:cxn ang="0">
                  <a:pos x="connsiteX0" y="connsiteY0"/>
                </a:cxn>
                <a:cxn ang="0">
                  <a:pos x="connsiteX1" y="connsiteY1"/>
                </a:cxn>
                <a:cxn ang="0">
                  <a:pos x="connsiteX2" y="connsiteY2"/>
                </a:cxn>
              </a:cxnLst>
              <a:rect l="l" t="t" r="r" b="b"/>
              <a:pathLst>
                <a:path w="96746" h="120449">
                  <a:moveTo>
                    <a:pt x="0" y="114299"/>
                  </a:moveTo>
                  <a:cubicBezTo>
                    <a:pt x="32544" y="81756"/>
                    <a:pt x="46039" y="61118"/>
                    <a:pt x="85726" y="0"/>
                  </a:cubicBezTo>
                  <a:cubicBezTo>
                    <a:pt x="127000" y="46831"/>
                    <a:pt x="42068" y="146051"/>
                    <a:pt x="0" y="114299"/>
                  </a:cubicBezTo>
                  <a:close/>
                </a:path>
              </a:pathLst>
            </a:custGeom>
            <a:solidFill>
              <a:srgbClr val="F8CBA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5" name="Rectangle 5">
              <a:extLst>
                <a:ext uri="{FF2B5EF4-FFF2-40B4-BE49-F238E27FC236}">
                  <a16:creationId xmlns:a16="http://schemas.microsoft.com/office/drawing/2014/main" id="{6864BBD1-1491-5745-A06D-AE20F71D19C3}"/>
                </a:ext>
              </a:extLst>
            </p:cNvPr>
            <p:cNvSpPr/>
            <p:nvPr/>
          </p:nvSpPr>
          <p:spPr>
            <a:xfrm rot="11838720">
              <a:off x="7350971" y="2985919"/>
              <a:ext cx="83322" cy="74265"/>
            </a:xfrm>
            <a:custGeom>
              <a:avLst/>
              <a:gdLst>
                <a:gd name="connsiteX0" fmla="*/ 0 w 128588"/>
                <a:gd name="connsiteY0" fmla="*/ 0 h 138112"/>
                <a:gd name="connsiteX1" fmla="*/ 128588 w 128588"/>
                <a:gd name="connsiteY1" fmla="*/ 0 h 138112"/>
                <a:gd name="connsiteX2" fmla="*/ 128588 w 128588"/>
                <a:gd name="connsiteY2" fmla="*/ 138112 h 138112"/>
                <a:gd name="connsiteX3" fmla="*/ 0 w 128588"/>
                <a:gd name="connsiteY3" fmla="*/ 138112 h 138112"/>
                <a:gd name="connsiteX4" fmla="*/ 0 w 128588"/>
                <a:gd name="connsiteY4" fmla="*/ 0 h 138112"/>
                <a:gd name="connsiteX0" fmla="*/ 9525 w 128588"/>
                <a:gd name="connsiteY0" fmla="*/ 90487 h 138112"/>
                <a:gd name="connsiteX1" fmla="*/ 128588 w 128588"/>
                <a:gd name="connsiteY1" fmla="*/ 0 h 138112"/>
                <a:gd name="connsiteX2" fmla="*/ 128588 w 128588"/>
                <a:gd name="connsiteY2" fmla="*/ 138112 h 138112"/>
                <a:gd name="connsiteX3" fmla="*/ 0 w 128588"/>
                <a:gd name="connsiteY3" fmla="*/ 138112 h 138112"/>
                <a:gd name="connsiteX4" fmla="*/ 9525 w 128588"/>
                <a:gd name="connsiteY4" fmla="*/ 90487 h 138112"/>
                <a:gd name="connsiteX0" fmla="*/ 9525 w 128588"/>
                <a:gd name="connsiteY0" fmla="*/ 90487 h 138112"/>
                <a:gd name="connsiteX1" fmla="*/ 78582 w 128588"/>
                <a:gd name="connsiteY1" fmla="*/ 0 h 138112"/>
                <a:gd name="connsiteX2" fmla="*/ 128588 w 128588"/>
                <a:gd name="connsiteY2" fmla="*/ 138112 h 138112"/>
                <a:gd name="connsiteX3" fmla="*/ 0 w 128588"/>
                <a:gd name="connsiteY3" fmla="*/ 138112 h 138112"/>
                <a:gd name="connsiteX4" fmla="*/ 9525 w 128588"/>
                <a:gd name="connsiteY4" fmla="*/ 90487 h 138112"/>
                <a:gd name="connsiteX0" fmla="*/ 9525 w 78582"/>
                <a:gd name="connsiteY0" fmla="*/ 90487 h 138112"/>
                <a:gd name="connsiteX1" fmla="*/ 78582 w 78582"/>
                <a:gd name="connsiteY1" fmla="*/ 0 h 138112"/>
                <a:gd name="connsiteX2" fmla="*/ 0 w 78582"/>
                <a:gd name="connsiteY2" fmla="*/ 138112 h 138112"/>
                <a:gd name="connsiteX3" fmla="*/ 9525 w 78582"/>
                <a:gd name="connsiteY3" fmla="*/ 90487 h 138112"/>
                <a:gd name="connsiteX0" fmla="*/ 0 w 69057"/>
                <a:gd name="connsiteY0" fmla="*/ 90487 h 90487"/>
                <a:gd name="connsiteX1" fmla="*/ 69057 w 69057"/>
                <a:gd name="connsiteY1" fmla="*/ 0 h 90487"/>
                <a:gd name="connsiteX2" fmla="*/ 0 w 69057"/>
                <a:gd name="connsiteY2" fmla="*/ 90487 h 90487"/>
                <a:gd name="connsiteX0" fmla="*/ 0 w 69057"/>
                <a:gd name="connsiteY0" fmla="*/ 90487 h 90487"/>
                <a:gd name="connsiteX1" fmla="*/ 69057 w 69057"/>
                <a:gd name="connsiteY1" fmla="*/ 0 h 90487"/>
                <a:gd name="connsiteX2" fmla="*/ 0 w 69057"/>
                <a:gd name="connsiteY2" fmla="*/ 90487 h 90487"/>
                <a:gd name="connsiteX0" fmla="*/ 11614 w 80671"/>
                <a:gd name="connsiteY0" fmla="*/ 101039 h 101039"/>
                <a:gd name="connsiteX1" fmla="*/ 80671 w 80671"/>
                <a:gd name="connsiteY1" fmla="*/ 10552 h 101039"/>
                <a:gd name="connsiteX2" fmla="*/ 11614 w 80671"/>
                <a:gd name="connsiteY2" fmla="*/ 101039 h 101039"/>
                <a:gd name="connsiteX0" fmla="*/ 11614 w 95553"/>
                <a:gd name="connsiteY0" fmla="*/ 101039 h 101039"/>
                <a:gd name="connsiteX1" fmla="*/ 80671 w 95553"/>
                <a:gd name="connsiteY1" fmla="*/ 10552 h 101039"/>
                <a:gd name="connsiteX2" fmla="*/ 11614 w 95553"/>
                <a:gd name="connsiteY2" fmla="*/ 101039 h 101039"/>
                <a:gd name="connsiteX0" fmla="*/ 8915 w 96897"/>
                <a:gd name="connsiteY0" fmla="*/ 101039 h 101039"/>
                <a:gd name="connsiteX1" fmla="*/ 82734 w 96897"/>
                <a:gd name="connsiteY1" fmla="*/ 10552 h 101039"/>
                <a:gd name="connsiteX2" fmla="*/ 8915 w 96897"/>
                <a:gd name="connsiteY2" fmla="*/ 101039 h 101039"/>
                <a:gd name="connsiteX0" fmla="*/ 8915 w 94961"/>
                <a:gd name="connsiteY0" fmla="*/ 101039 h 102320"/>
                <a:gd name="connsiteX1" fmla="*/ 82734 w 94961"/>
                <a:gd name="connsiteY1" fmla="*/ 10552 h 102320"/>
                <a:gd name="connsiteX2" fmla="*/ 8915 w 94961"/>
                <a:gd name="connsiteY2" fmla="*/ 101039 h 102320"/>
                <a:gd name="connsiteX0" fmla="*/ 8915 w 94044"/>
                <a:gd name="connsiteY0" fmla="*/ 101039 h 105488"/>
                <a:gd name="connsiteX1" fmla="*/ 82734 w 94044"/>
                <a:gd name="connsiteY1" fmla="*/ 10552 h 105488"/>
                <a:gd name="connsiteX2" fmla="*/ 8915 w 94044"/>
                <a:gd name="connsiteY2" fmla="*/ 101039 h 105488"/>
                <a:gd name="connsiteX0" fmla="*/ 0 w 85129"/>
                <a:gd name="connsiteY0" fmla="*/ 90487 h 94936"/>
                <a:gd name="connsiteX1" fmla="*/ 73819 w 85129"/>
                <a:gd name="connsiteY1" fmla="*/ 0 h 94936"/>
                <a:gd name="connsiteX2" fmla="*/ 0 w 85129"/>
                <a:gd name="connsiteY2" fmla="*/ 90487 h 94936"/>
                <a:gd name="connsiteX0" fmla="*/ 0 w 85129"/>
                <a:gd name="connsiteY0" fmla="*/ 90487 h 94936"/>
                <a:gd name="connsiteX1" fmla="*/ 73819 w 85129"/>
                <a:gd name="connsiteY1" fmla="*/ 0 h 94936"/>
                <a:gd name="connsiteX2" fmla="*/ 0 w 85129"/>
                <a:gd name="connsiteY2" fmla="*/ 90487 h 94936"/>
                <a:gd name="connsiteX0" fmla="*/ 0 w 93797"/>
                <a:gd name="connsiteY0" fmla="*/ 100012 h 104017"/>
                <a:gd name="connsiteX1" fmla="*/ 83344 w 93797"/>
                <a:gd name="connsiteY1" fmla="*/ 0 h 104017"/>
                <a:gd name="connsiteX2" fmla="*/ 0 w 93797"/>
                <a:gd name="connsiteY2" fmla="*/ 100012 h 104017"/>
                <a:gd name="connsiteX0" fmla="*/ 0 w 98177"/>
                <a:gd name="connsiteY0" fmla="*/ 111918 h 115476"/>
                <a:gd name="connsiteX1" fmla="*/ 88107 w 98177"/>
                <a:gd name="connsiteY1" fmla="*/ 0 h 115476"/>
                <a:gd name="connsiteX2" fmla="*/ 0 w 98177"/>
                <a:gd name="connsiteY2" fmla="*/ 111918 h 115476"/>
                <a:gd name="connsiteX0" fmla="*/ 0 w 95984"/>
                <a:gd name="connsiteY0" fmla="*/ 114299 h 117779"/>
                <a:gd name="connsiteX1" fmla="*/ 85726 w 95984"/>
                <a:gd name="connsiteY1" fmla="*/ 0 h 117779"/>
                <a:gd name="connsiteX2" fmla="*/ 0 w 95984"/>
                <a:gd name="connsiteY2" fmla="*/ 114299 h 117779"/>
                <a:gd name="connsiteX0" fmla="*/ 0 w 95984"/>
                <a:gd name="connsiteY0" fmla="*/ 114299 h 117779"/>
                <a:gd name="connsiteX1" fmla="*/ 85726 w 95984"/>
                <a:gd name="connsiteY1" fmla="*/ 0 h 117779"/>
                <a:gd name="connsiteX2" fmla="*/ 0 w 95984"/>
                <a:gd name="connsiteY2" fmla="*/ 114299 h 117779"/>
                <a:gd name="connsiteX0" fmla="*/ 0 w 95984"/>
                <a:gd name="connsiteY0" fmla="*/ 114299 h 117779"/>
                <a:gd name="connsiteX1" fmla="*/ 85726 w 95984"/>
                <a:gd name="connsiteY1" fmla="*/ 0 h 117779"/>
                <a:gd name="connsiteX2" fmla="*/ 0 w 95984"/>
                <a:gd name="connsiteY2" fmla="*/ 114299 h 117779"/>
                <a:gd name="connsiteX0" fmla="*/ 0 w 96746"/>
                <a:gd name="connsiteY0" fmla="*/ 114299 h 120449"/>
                <a:gd name="connsiteX1" fmla="*/ 85726 w 96746"/>
                <a:gd name="connsiteY1" fmla="*/ 0 h 120449"/>
                <a:gd name="connsiteX2" fmla="*/ 0 w 96746"/>
                <a:gd name="connsiteY2" fmla="*/ 114299 h 120449"/>
              </a:gdLst>
              <a:ahLst/>
              <a:cxnLst>
                <a:cxn ang="0">
                  <a:pos x="connsiteX0" y="connsiteY0"/>
                </a:cxn>
                <a:cxn ang="0">
                  <a:pos x="connsiteX1" y="connsiteY1"/>
                </a:cxn>
                <a:cxn ang="0">
                  <a:pos x="connsiteX2" y="connsiteY2"/>
                </a:cxn>
              </a:cxnLst>
              <a:rect l="l" t="t" r="r" b="b"/>
              <a:pathLst>
                <a:path w="96746" h="120449">
                  <a:moveTo>
                    <a:pt x="0" y="114299"/>
                  </a:moveTo>
                  <a:cubicBezTo>
                    <a:pt x="32544" y="81756"/>
                    <a:pt x="46039" y="61118"/>
                    <a:pt x="85726" y="0"/>
                  </a:cubicBezTo>
                  <a:cubicBezTo>
                    <a:pt x="127000" y="46831"/>
                    <a:pt x="42068" y="146051"/>
                    <a:pt x="0" y="114299"/>
                  </a:cubicBezTo>
                  <a:close/>
                </a:path>
              </a:pathLst>
            </a:custGeom>
            <a:solidFill>
              <a:srgbClr val="F8CBA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6" name="Rectangle 1">
              <a:extLst>
                <a:ext uri="{FF2B5EF4-FFF2-40B4-BE49-F238E27FC236}">
                  <a16:creationId xmlns:a16="http://schemas.microsoft.com/office/drawing/2014/main" id="{21EEBFBF-CC50-5849-B387-FB692BDC04CC}"/>
                </a:ext>
              </a:extLst>
            </p:cNvPr>
            <p:cNvSpPr/>
            <p:nvPr/>
          </p:nvSpPr>
          <p:spPr>
            <a:xfrm>
              <a:off x="7276256" y="2993566"/>
              <a:ext cx="468546" cy="326878"/>
            </a:xfrm>
            <a:custGeom>
              <a:avLst/>
              <a:gdLst>
                <a:gd name="connsiteX0" fmla="*/ 0 w 573882"/>
                <a:gd name="connsiteY0" fmla="*/ 0 h 561975"/>
                <a:gd name="connsiteX1" fmla="*/ 573882 w 573882"/>
                <a:gd name="connsiteY1" fmla="*/ 0 h 561975"/>
                <a:gd name="connsiteX2" fmla="*/ 573882 w 573882"/>
                <a:gd name="connsiteY2" fmla="*/ 561975 h 561975"/>
                <a:gd name="connsiteX3" fmla="*/ 0 w 573882"/>
                <a:gd name="connsiteY3" fmla="*/ 561975 h 561975"/>
                <a:gd name="connsiteX4" fmla="*/ 0 w 573882"/>
                <a:gd name="connsiteY4" fmla="*/ 0 h 561975"/>
                <a:gd name="connsiteX0" fmla="*/ 333375 w 573882"/>
                <a:gd name="connsiteY0" fmla="*/ 0 h 590550"/>
                <a:gd name="connsiteX1" fmla="*/ 573882 w 573882"/>
                <a:gd name="connsiteY1" fmla="*/ 28575 h 590550"/>
                <a:gd name="connsiteX2" fmla="*/ 573882 w 573882"/>
                <a:gd name="connsiteY2" fmla="*/ 590550 h 590550"/>
                <a:gd name="connsiteX3" fmla="*/ 0 w 573882"/>
                <a:gd name="connsiteY3" fmla="*/ 590550 h 590550"/>
                <a:gd name="connsiteX4" fmla="*/ 333375 w 573882"/>
                <a:gd name="connsiteY4" fmla="*/ 0 h 590550"/>
                <a:gd name="connsiteX0" fmla="*/ 507206 w 573882"/>
                <a:gd name="connsiteY0" fmla="*/ 16669 h 561975"/>
                <a:gd name="connsiteX1" fmla="*/ 573882 w 573882"/>
                <a:gd name="connsiteY1" fmla="*/ 0 h 561975"/>
                <a:gd name="connsiteX2" fmla="*/ 573882 w 573882"/>
                <a:gd name="connsiteY2" fmla="*/ 561975 h 561975"/>
                <a:gd name="connsiteX3" fmla="*/ 0 w 573882"/>
                <a:gd name="connsiteY3" fmla="*/ 561975 h 561975"/>
                <a:gd name="connsiteX4" fmla="*/ 507206 w 573882"/>
                <a:gd name="connsiteY4" fmla="*/ 16669 h 561975"/>
                <a:gd name="connsiteX0" fmla="*/ 507206 w 573882"/>
                <a:gd name="connsiteY0" fmla="*/ 16669 h 561975"/>
                <a:gd name="connsiteX1" fmla="*/ 573882 w 573882"/>
                <a:gd name="connsiteY1" fmla="*/ 0 h 561975"/>
                <a:gd name="connsiteX2" fmla="*/ 573882 w 573882"/>
                <a:gd name="connsiteY2" fmla="*/ 561975 h 561975"/>
                <a:gd name="connsiteX3" fmla="*/ 0 w 573882"/>
                <a:gd name="connsiteY3" fmla="*/ 561975 h 561975"/>
                <a:gd name="connsiteX4" fmla="*/ 261938 w 573882"/>
                <a:gd name="connsiteY4" fmla="*/ 283369 h 561975"/>
                <a:gd name="connsiteX5" fmla="*/ 507206 w 573882"/>
                <a:gd name="connsiteY5" fmla="*/ 16669 h 561975"/>
                <a:gd name="connsiteX0" fmla="*/ 507206 w 573882"/>
                <a:gd name="connsiteY0" fmla="*/ 16669 h 561975"/>
                <a:gd name="connsiteX1" fmla="*/ 573882 w 573882"/>
                <a:gd name="connsiteY1" fmla="*/ 0 h 561975"/>
                <a:gd name="connsiteX2" fmla="*/ 573882 w 573882"/>
                <a:gd name="connsiteY2" fmla="*/ 561975 h 561975"/>
                <a:gd name="connsiteX3" fmla="*/ 0 w 573882"/>
                <a:gd name="connsiteY3" fmla="*/ 561975 h 561975"/>
                <a:gd name="connsiteX4" fmla="*/ 35719 w 573882"/>
                <a:gd name="connsiteY4" fmla="*/ 333375 h 561975"/>
                <a:gd name="connsiteX5" fmla="*/ 507206 w 573882"/>
                <a:gd name="connsiteY5" fmla="*/ 16669 h 561975"/>
                <a:gd name="connsiteX0" fmla="*/ 507206 w 573882"/>
                <a:gd name="connsiteY0" fmla="*/ 16669 h 561975"/>
                <a:gd name="connsiteX1" fmla="*/ 573882 w 573882"/>
                <a:gd name="connsiteY1" fmla="*/ 0 h 561975"/>
                <a:gd name="connsiteX2" fmla="*/ 573882 w 573882"/>
                <a:gd name="connsiteY2" fmla="*/ 561975 h 561975"/>
                <a:gd name="connsiteX3" fmla="*/ 0 w 573882"/>
                <a:gd name="connsiteY3" fmla="*/ 561975 h 561975"/>
                <a:gd name="connsiteX4" fmla="*/ 35719 w 573882"/>
                <a:gd name="connsiteY4" fmla="*/ 333375 h 561975"/>
                <a:gd name="connsiteX5" fmla="*/ 507206 w 573882"/>
                <a:gd name="connsiteY5" fmla="*/ 16669 h 561975"/>
                <a:gd name="connsiteX0" fmla="*/ 507206 w 573882"/>
                <a:gd name="connsiteY0" fmla="*/ 21804 h 567110"/>
                <a:gd name="connsiteX1" fmla="*/ 573882 w 573882"/>
                <a:gd name="connsiteY1" fmla="*/ 5135 h 567110"/>
                <a:gd name="connsiteX2" fmla="*/ 573882 w 573882"/>
                <a:gd name="connsiteY2" fmla="*/ 567110 h 567110"/>
                <a:gd name="connsiteX3" fmla="*/ 0 w 573882"/>
                <a:gd name="connsiteY3" fmla="*/ 567110 h 567110"/>
                <a:gd name="connsiteX4" fmla="*/ 35719 w 573882"/>
                <a:gd name="connsiteY4" fmla="*/ 338510 h 567110"/>
                <a:gd name="connsiteX5" fmla="*/ 507206 w 573882"/>
                <a:gd name="connsiteY5" fmla="*/ 21804 h 567110"/>
                <a:gd name="connsiteX0" fmla="*/ 507206 w 573882"/>
                <a:gd name="connsiteY0" fmla="*/ 24438 h 569744"/>
                <a:gd name="connsiteX1" fmla="*/ 573882 w 573882"/>
                <a:gd name="connsiteY1" fmla="*/ 7769 h 569744"/>
                <a:gd name="connsiteX2" fmla="*/ 573882 w 573882"/>
                <a:gd name="connsiteY2" fmla="*/ 569744 h 569744"/>
                <a:gd name="connsiteX3" fmla="*/ 0 w 573882"/>
                <a:gd name="connsiteY3" fmla="*/ 569744 h 569744"/>
                <a:gd name="connsiteX4" fmla="*/ 35719 w 573882"/>
                <a:gd name="connsiteY4" fmla="*/ 341144 h 569744"/>
                <a:gd name="connsiteX5" fmla="*/ 507206 w 573882"/>
                <a:gd name="connsiteY5" fmla="*/ 24438 h 569744"/>
                <a:gd name="connsiteX0" fmla="*/ 511401 w 578077"/>
                <a:gd name="connsiteY0" fmla="*/ 23503 h 568809"/>
                <a:gd name="connsiteX1" fmla="*/ 578077 w 578077"/>
                <a:gd name="connsiteY1" fmla="*/ 6834 h 568809"/>
                <a:gd name="connsiteX2" fmla="*/ 578077 w 578077"/>
                <a:gd name="connsiteY2" fmla="*/ 568809 h 568809"/>
                <a:gd name="connsiteX3" fmla="*/ 4195 w 578077"/>
                <a:gd name="connsiteY3" fmla="*/ 568809 h 568809"/>
                <a:gd name="connsiteX4" fmla="*/ 39914 w 578077"/>
                <a:gd name="connsiteY4" fmla="*/ 340209 h 568809"/>
                <a:gd name="connsiteX5" fmla="*/ 511401 w 578077"/>
                <a:gd name="connsiteY5" fmla="*/ 23503 h 568809"/>
                <a:gd name="connsiteX0" fmla="*/ 518016 w 584692"/>
                <a:gd name="connsiteY0" fmla="*/ 52691 h 597997"/>
                <a:gd name="connsiteX1" fmla="*/ 584692 w 584692"/>
                <a:gd name="connsiteY1" fmla="*/ 36022 h 597997"/>
                <a:gd name="connsiteX2" fmla="*/ 584692 w 584692"/>
                <a:gd name="connsiteY2" fmla="*/ 597997 h 597997"/>
                <a:gd name="connsiteX3" fmla="*/ 10810 w 584692"/>
                <a:gd name="connsiteY3" fmla="*/ 597997 h 597997"/>
                <a:gd name="connsiteX4" fmla="*/ 46529 w 584692"/>
                <a:gd name="connsiteY4" fmla="*/ 369397 h 597997"/>
                <a:gd name="connsiteX5" fmla="*/ 518016 w 584692"/>
                <a:gd name="connsiteY5" fmla="*/ 52691 h 597997"/>
                <a:gd name="connsiteX0" fmla="*/ 517322 w 583998"/>
                <a:gd name="connsiteY0" fmla="*/ 55562 h 600868"/>
                <a:gd name="connsiteX1" fmla="*/ 583998 w 583998"/>
                <a:gd name="connsiteY1" fmla="*/ 38893 h 600868"/>
                <a:gd name="connsiteX2" fmla="*/ 583998 w 583998"/>
                <a:gd name="connsiteY2" fmla="*/ 600868 h 600868"/>
                <a:gd name="connsiteX3" fmla="*/ 10116 w 583998"/>
                <a:gd name="connsiteY3" fmla="*/ 600868 h 600868"/>
                <a:gd name="connsiteX4" fmla="*/ 45835 w 583998"/>
                <a:gd name="connsiteY4" fmla="*/ 372268 h 600868"/>
                <a:gd name="connsiteX5" fmla="*/ 517322 w 583998"/>
                <a:gd name="connsiteY5" fmla="*/ 55562 h 600868"/>
                <a:gd name="connsiteX0" fmla="*/ 509196 w 575872"/>
                <a:gd name="connsiteY0" fmla="*/ 51456 h 596762"/>
                <a:gd name="connsiteX1" fmla="*/ 575872 w 575872"/>
                <a:gd name="connsiteY1" fmla="*/ 34787 h 596762"/>
                <a:gd name="connsiteX2" fmla="*/ 575872 w 575872"/>
                <a:gd name="connsiteY2" fmla="*/ 596762 h 596762"/>
                <a:gd name="connsiteX3" fmla="*/ 1990 w 575872"/>
                <a:gd name="connsiteY3" fmla="*/ 596762 h 596762"/>
                <a:gd name="connsiteX4" fmla="*/ 37709 w 575872"/>
                <a:gd name="connsiteY4" fmla="*/ 368162 h 596762"/>
                <a:gd name="connsiteX5" fmla="*/ 509196 w 575872"/>
                <a:gd name="connsiteY5" fmla="*/ 51456 h 596762"/>
                <a:gd name="connsiteX0" fmla="*/ 507206 w 573882"/>
                <a:gd name="connsiteY0" fmla="*/ 50045 h 595351"/>
                <a:gd name="connsiteX1" fmla="*/ 573882 w 573882"/>
                <a:gd name="connsiteY1" fmla="*/ 33376 h 595351"/>
                <a:gd name="connsiteX2" fmla="*/ 573882 w 573882"/>
                <a:gd name="connsiteY2" fmla="*/ 595351 h 595351"/>
                <a:gd name="connsiteX3" fmla="*/ 0 w 573882"/>
                <a:gd name="connsiteY3" fmla="*/ 595351 h 595351"/>
                <a:gd name="connsiteX4" fmla="*/ 35719 w 573882"/>
                <a:gd name="connsiteY4" fmla="*/ 366751 h 595351"/>
                <a:gd name="connsiteX5" fmla="*/ 507206 w 573882"/>
                <a:gd name="connsiteY5" fmla="*/ 50045 h 595351"/>
                <a:gd name="connsiteX0" fmla="*/ 510875 w 577551"/>
                <a:gd name="connsiteY0" fmla="*/ 49798 h 595104"/>
                <a:gd name="connsiteX1" fmla="*/ 577551 w 577551"/>
                <a:gd name="connsiteY1" fmla="*/ 33129 h 595104"/>
                <a:gd name="connsiteX2" fmla="*/ 577551 w 577551"/>
                <a:gd name="connsiteY2" fmla="*/ 595104 h 595104"/>
                <a:gd name="connsiteX3" fmla="*/ 3669 w 577551"/>
                <a:gd name="connsiteY3" fmla="*/ 595104 h 595104"/>
                <a:gd name="connsiteX4" fmla="*/ 34625 w 577551"/>
                <a:gd name="connsiteY4" fmla="*/ 368885 h 595104"/>
                <a:gd name="connsiteX5" fmla="*/ 510875 w 577551"/>
                <a:gd name="connsiteY5" fmla="*/ 49798 h 595104"/>
                <a:gd name="connsiteX0" fmla="*/ 511677 w 578353"/>
                <a:gd name="connsiteY0" fmla="*/ 50711 h 596017"/>
                <a:gd name="connsiteX1" fmla="*/ 578353 w 578353"/>
                <a:gd name="connsiteY1" fmla="*/ 34042 h 596017"/>
                <a:gd name="connsiteX2" fmla="*/ 578353 w 578353"/>
                <a:gd name="connsiteY2" fmla="*/ 596017 h 596017"/>
                <a:gd name="connsiteX3" fmla="*/ 4471 w 578353"/>
                <a:gd name="connsiteY3" fmla="*/ 596017 h 596017"/>
                <a:gd name="connsiteX4" fmla="*/ 35427 w 578353"/>
                <a:gd name="connsiteY4" fmla="*/ 369798 h 596017"/>
                <a:gd name="connsiteX5" fmla="*/ 511677 w 578353"/>
                <a:gd name="connsiteY5" fmla="*/ 50711 h 596017"/>
                <a:gd name="connsiteX0" fmla="*/ 511677 w 578353"/>
                <a:gd name="connsiteY0" fmla="*/ 50711 h 596017"/>
                <a:gd name="connsiteX1" fmla="*/ 435478 w 578353"/>
                <a:gd name="connsiteY1" fmla="*/ 448379 h 596017"/>
                <a:gd name="connsiteX2" fmla="*/ 578353 w 578353"/>
                <a:gd name="connsiteY2" fmla="*/ 596017 h 596017"/>
                <a:gd name="connsiteX3" fmla="*/ 4471 w 578353"/>
                <a:gd name="connsiteY3" fmla="*/ 596017 h 596017"/>
                <a:gd name="connsiteX4" fmla="*/ 35427 w 578353"/>
                <a:gd name="connsiteY4" fmla="*/ 369798 h 596017"/>
                <a:gd name="connsiteX5" fmla="*/ 511677 w 578353"/>
                <a:gd name="connsiteY5" fmla="*/ 50711 h 596017"/>
                <a:gd name="connsiteX0" fmla="*/ 511677 w 578353"/>
                <a:gd name="connsiteY0" fmla="*/ 50218 h 600287"/>
                <a:gd name="connsiteX1" fmla="*/ 435478 w 578353"/>
                <a:gd name="connsiteY1" fmla="*/ 452649 h 600287"/>
                <a:gd name="connsiteX2" fmla="*/ 578353 w 578353"/>
                <a:gd name="connsiteY2" fmla="*/ 600287 h 600287"/>
                <a:gd name="connsiteX3" fmla="*/ 4471 w 578353"/>
                <a:gd name="connsiteY3" fmla="*/ 600287 h 600287"/>
                <a:gd name="connsiteX4" fmla="*/ 35427 w 578353"/>
                <a:gd name="connsiteY4" fmla="*/ 374068 h 600287"/>
                <a:gd name="connsiteX5" fmla="*/ 511677 w 578353"/>
                <a:gd name="connsiteY5" fmla="*/ 50218 h 600287"/>
                <a:gd name="connsiteX0" fmla="*/ 511677 w 578353"/>
                <a:gd name="connsiteY0" fmla="*/ 50218 h 600287"/>
                <a:gd name="connsiteX1" fmla="*/ 435478 w 578353"/>
                <a:gd name="connsiteY1" fmla="*/ 452649 h 600287"/>
                <a:gd name="connsiteX2" fmla="*/ 578353 w 578353"/>
                <a:gd name="connsiteY2" fmla="*/ 600287 h 600287"/>
                <a:gd name="connsiteX3" fmla="*/ 4471 w 578353"/>
                <a:gd name="connsiteY3" fmla="*/ 600287 h 600287"/>
                <a:gd name="connsiteX4" fmla="*/ 35427 w 578353"/>
                <a:gd name="connsiteY4" fmla="*/ 374068 h 600287"/>
                <a:gd name="connsiteX5" fmla="*/ 511677 w 578353"/>
                <a:gd name="connsiteY5" fmla="*/ 50218 h 600287"/>
                <a:gd name="connsiteX0" fmla="*/ 511677 w 578353"/>
                <a:gd name="connsiteY0" fmla="*/ 50218 h 600287"/>
                <a:gd name="connsiteX1" fmla="*/ 435478 w 578353"/>
                <a:gd name="connsiteY1" fmla="*/ 452649 h 600287"/>
                <a:gd name="connsiteX2" fmla="*/ 578353 w 578353"/>
                <a:gd name="connsiteY2" fmla="*/ 600287 h 600287"/>
                <a:gd name="connsiteX3" fmla="*/ 4471 w 578353"/>
                <a:gd name="connsiteY3" fmla="*/ 600287 h 600287"/>
                <a:gd name="connsiteX4" fmla="*/ 35427 w 578353"/>
                <a:gd name="connsiteY4" fmla="*/ 374068 h 600287"/>
                <a:gd name="connsiteX5" fmla="*/ 511677 w 578353"/>
                <a:gd name="connsiteY5" fmla="*/ 50218 h 600287"/>
                <a:gd name="connsiteX0" fmla="*/ 511677 w 578353"/>
                <a:gd name="connsiteY0" fmla="*/ 49975 h 602426"/>
                <a:gd name="connsiteX1" fmla="*/ 435478 w 578353"/>
                <a:gd name="connsiteY1" fmla="*/ 454788 h 602426"/>
                <a:gd name="connsiteX2" fmla="*/ 578353 w 578353"/>
                <a:gd name="connsiteY2" fmla="*/ 602426 h 602426"/>
                <a:gd name="connsiteX3" fmla="*/ 4471 w 578353"/>
                <a:gd name="connsiteY3" fmla="*/ 602426 h 602426"/>
                <a:gd name="connsiteX4" fmla="*/ 35427 w 578353"/>
                <a:gd name="connsiteY4" fmla="*/ 376207 h 602426"/>
                <a:gd name="connsiteX5" fmla="*/ 511677 w 578353"/>
                <a:gd name="connsiteY5" fmla="*/ 49975 h 602426"/>
                <a:gd name="connsiteX0" fmla="*/ 511677 w 578353"/>
                <a:gd name="connsiteY0" fmla="*/ 49975 h 602426"/>
                <a:gd name="connsiteX1" fmla="*/ 435478 w 578353"/>
                <a:gd name="connsiteY1" fmla="*/ 454788 h 602426"/>
                <a:gd name="connsiteX2" fmla="*/ 578353 w 578353"/>
                <a:gd name="connsiteY2" fmla="*/ 602426 h 602426"/>
                <a:gd name="connsiteX3" fmla="*/ 4471 w 578353"/>
                <a:gd name="connsiteY3" fmla="*/ 602426 h 602426"/>
                <a:gd name="connsiteX4" fmla="*/ 35427 w 578353"/>
                <a:gd name="connsiteY4" fmla="*/ 376207 h 602426"/>
                <a:gd name="connsiteX5" fmla="*/ 511677 w 578353"/>
                <a:gd name="connsiteY5" fmla="*/ 49975 h 602426"/>
                <a:gd name="connsiteX0" fmla="*/ 511677 w 578353"/>
                <a:gd name="connsiteY0" fmla="*/ 49975 h 602426"/>
                <a:gd name="connsiteX1" fmla="*/ 445003 w 578353"/>
                <a:gd name="connsiteY1" fmla="*/ 461931 h 602426"/>
                <a:gd name="connsiteX2" fmla="*/ 578353 w 578353"/>
                <a:gd name="connsiteY2" fmla="*/ 602426 h 602426"/>
                <a:gd name="connsiteX3" fmla="*/ 4471 w 578353"/>
                <a:gd name="connsiteY3" fmla="*/ 602426 h 602426"/>
                <a:gd name="connsiteX4" fmla="*/ 35427 w 578353"/>
                <a:gd name="connsiteY4" fmla="*/ 376207 h 602426"/>
                <a:gd name="connsiteX5" fmla="*/ 511677 w 578353"/>
                <a:gd name="connsiteY5" fmla="*/ 49975 h 602426"/>
                <a:gd name="connsiteX0" fmla="*/ 511677 w 578353"/>
                <a:gd name="connsiteY0" fmla="*/ 49735 h 604567"/>
                <a:gd name="connsiteX1" fmla="*/ 445003 w 578353"/>
                <a:gd name="connsiteY1" fmla="*/ 464072 h 604567"/>
                <a:gd name="connsiteX2" fmla="*/ 578353 w 578353"/>
                <a:gd name="connsiteY2" fmla="*/ 604567 h 604567"/>
                <a:gd name="connsiteX3" fmla="*/ 4471 w 578353"/>
                <a:gd name="connsiteY3" fmla="*/ 604567 h 604567"/>
                <a:gd name="connsiteX4" fmla="*/ 35427 w 578353"/>
                <a:gd name="connsiteY4" fmla="*/ 378348 h 604567"/>
                <a:gd name="connsiteX5" fmla="*/ 511677 w 578353"/>
                <a:gd name="connsiteY5" fmla="*/ 49735 h 604567"/>
                <a:gd name="connsiteX0" fmla="*/ 511677 w 578353"/>
                <a:gd name="connsiteY0" fmla="*/ 49735 h 604567"/>
                <a:gd name="connsiteX1" fmla="*/ 445003 w 578353"/>
                <a:gd name="connsiteY1" fmla="*/ 464072 h 604567"/>
                <a:gd name="connsiteX2" fmla="*/ 578353 w 578353"/>
                <a:gd name="connsiteY2" fmla="*/ 604567 h 604567"/>
                <a:gd name="connsiteX3" fmla="*/ 35427 w 578353"/>
                <a:gd name="connsiteY3" fmla="*/ 378348 h 604567"/>
                <a:gd name="connsiteX4" fmla="*/ 511677 w 578353"/>
                <a:gd name="connsiteY4" fmla="*/ 49735 h 604567"/>
                <a:gd name="connsiteX0" fmla="*/ 511677 w 545930"/>
                <a:gd name="connsiteY0" fmla="*/ 49735 h 464072"/>
                <a:gd name="connsiteX1" fmla="*/ 445003 w 545930"/>
                <a:gd name="connsiteY1" fmla="*/ 464072 h 464072"/>
                <a:gd name="connsiteX2" fmla="*/ 35427 w 545930"/>
                <a:gd name="connsiteY2" fmla="*/ 378348 h 464072"/>
                <a:gd name="connsiteX3" fmla="*/ 511677 w 545930"/>
                <a:gd name="connsiteY3" fmla="*/ 49735 h 464072"/>
                <a:gd name="connsiteX0" fmla="*/ 511677 w 545930"/>
                <a:gd name="connsiteY0" fmla="*/ 49735 h 466789"/>
                <a:gd name="connsiteX1" fmla="*/ 445003 w 545930"/>
                <a:gd name="connsiteY1" fmla="*/ 464072 h 466789"/>
                <a:gd name="connsiteX2" fmla="*/ 35427 w 545930"/>
                <a:gd name="connsiteY2" fmla="*/ 378348 h 466789"/>
                <a:gd name="connsiteX3" fmla="*/ 511677 w 545930"/>
                <a:gd name="connsiteY3" fmla="*/ 49735 h 466789"/>
                <a:gd name="connsiteX0" fmla="*/ 511677 w 545930"/>
                <a:gd name="connsiteY0" fmla="*/ 49735 h 533017"/>
                <a:gd name="connsiteX1" fmla="*/ 445003 w 545930"/>
                <a:gd name="connsiteY1" fmla="*/ 464072 h 533017"/>
                <a:gd name="connsiteX2" fmla="*/ 35427 w 545930"/>
                <a:gd name="connsiteY2" fmla="*/ 378348 h 533017"/>
                <a:gd name="connsiteX3" fmla="*/ 511677 w 545930"/>
                <a:gd name="connsiteY3" fmla="*/ 49735 h 533017"/>
                <a:gd name="connsiteX0" fmla="*/ 494470 w 528723"/>
                <a:gd name="connsiteY0" fmla="*/ 49261 h 534052"/>
                <a:gd name="connsiteX1" fmla="*/ 427796 w 528723"/>
                <a:gd name="connsiteY1" fmla="*/ 463598 h 534052"/>
                <a:gd name="connsiteX2" fmla="*/ 37270 w 528723"/>
                <a:gd name="connsiteY2" fmla="*/ 382637 h 534052"/>
                <a:gd name="connsiteX3" fmla="*/ 494470 w 528723"/>
                <a:gd name="connsiteY3" fmla="*/ 49261 h 534052"/>
                <a:gd name="connsiteX0" fmla="*/ 515022 w 549275"/>
                <a:gd name="connsiteY0" fmla="*/ 45033 h 529824"/>
                <a:gd name="connsiteX1" fmla="*/ 448348 w 549275"/>
                <a:gd name="connsiteY1" fmla="*/ 459370 h 529824"/>
                <a:gd name="connsiteX2" fmla="*/ 57822 w 549275"/>
                <a:gd name="connsiteY2" fmla="*/ 378409 h 529824"/>
                <a:gd name="connsiteX3" fmla="*/ 515022 w 549275"/>
                <a:gd name="connsiteY3" fmla="*/ 45033 h 529824"/>
                <a:gd name="connsiteX0" fmla="*/ 517528 w 551781"/>
                <a:gd name="connsiteY0" fmla="*/ 47622 h 532413"/>
                <a:gd name="connsiteX1" fmla="*/ 450854 w 551781"/>
                <a:gd name="connsiteY1" fmla="*/ 461959 h 532413"/>
                <a:gd name="connsiteX2" fmla="*/ 60328 w 551781"/>
                <a:gd name="connsiteY2" fmla="*/ 380998 h 532413"/>
                <a:gd name="connsiteX3" fmla="*/ 517528 w 551781"/>
                <a:gd name="connsiteY3" fmla="*/ 47622 h 532413"/>
                <a:gd name="connsiteX0" fmla="*/ 517528 w 551781"/>
                <a:gd name="connsiteY0" fmla="*/ 54646 h 539437"/>
                <a:gd name="connsiteX1" fmla="*/ 450854 w 551781"/>
                <a:gd name="connsiteY1" fmla="*/ 468983 h 539437"/>
                <a:gd name="connsiteX2" fmla="*/ 60328 w 551781"/>
                <a:gd name="connsiteY2" fmla="*/ 388022 h 539437"/>
                <a:gd name="connsiteX3" fmla="*/ 517528 w 551781"/>
                <a:gd name="connsiteY3" fmla="*/ 54646 h 539437"/>
                <a:gd name="connsiteX0" fmla="*/ 521454 w 555707"/>
                <a:gd name="connsiteY0" fmla="*/ 45893 h 530684"/>
                <a:gd name="connsiteX1" fmla="*/ 454780 w 555707"/>
                <a:gd name="connsiteY1" fmla="*/ 460230 h 530684"/>
                <a:gd name="connsiteX2" fmla="*/ 64254 w 555707"/>
                <a:gd name="connsiteY2" fmla="*/ 379269 h 530684"/>
                <a:gd name="connsiteX3" fmla="*/ 521454 w 555707"/>
                <a:gd name="connsiteY3" fmla="*/ 45893 h 530684"/>
                <a:gd name="connsiteX0" fmla="*/ 521454 w 555707"/>
                <a:gd name="connsiteY0" fmla="*/ 45893 h 530684"/>
                <a:gd name="connsiteX1" fmla="*/ 454780 w 555707"/>
                <a:gd name="connsiteY1" fmla="*/ 460230 h 530684"/>
                <a:gd name="connsiteX2" fmla="*/ 64254 w 555707"/>
                <a:gd name="connsiteY2" fmla="*/ 379269 h 530684"/>
                <a:gd name="connsiteX3" fmla="*/ 521454 w 555707"/>
                <a:gd name="connsiteY3" fmla="*/ 45893 h 530684"/>
                <a:gd name="connsiteX0" fmla="*/ 507672 w 541925"/>
                <a:gd name="connsiteY0" fmla="*/ 45152 h 529943"/>
                <a:gd name="connsiteX1" fmla="*/ 440998 w 541925"/>
                <a:gd name="connsiteY1" fmla="*/ 459489 h 529943"/>
                <a:gd name="connsiteX2" fmla="*/ 50472 w 541925"/>
                <a:gd name="connsiteY2" fmla="*/ 378528 h 529943"/>
                <a:gd name="connsiteX3" fmla="*/ 507672 w 541925"/>
                <a:gd name="connsiteY3" fmla="*/ 45152 h 529943"/>
                <a:gd name="connsiteX0" fmla="*/ 508558 w 542811"/>
                <a:gd name="connsiteY0" fmla="*/ 49457 h 534248"/>
                <a:gd name="connsiteX1" fmla="*/ 441884 w 542811"/>
                <a:gd name="connsiteY1" fmla="*/ 463794 h 534248"/>
                <a:gd name="connsiteX2" fmla="*/ 51358 w 542811"/>
                <a:gd name="connsiteY2" fmla="*/ 382833 h 534248"/>
                <a:gd name="connsiteX3" fmla="*/ 508558 w 542811"/>
                <a:gd name="connsiteY3" fmla="*/ 49457 h 534248"/>
                <a:gd name="connsiteX0" fmla="*/ 508558 w 542811"/>
                <a:gd name="connsiteY0" fmla="*/ 49457 h 525924"/>
                <a:gd name="connsiteX1" fmla="*/ 441884 w 542811"/>
                <a:gd name="connsiteY1" fmla="*/ 463794 h 525924"/>
                <a:gd name="connsiteX2" fmla="*/ 51358 w 542811"/>
                <a:gd name="connsiteY2" fmla="*/ 382833 h 525924"/>
                <a:gd name="connsiteX3" fmla="*/ 508558 w 542811"/>
                <a:gd name="connsiteY3" fmla="*/ 49457 h 525924"/>
                <a:gd name="connsiteX0" fmla="*/ 508558 w 542811"/>
                <a:gd name="connsiteY0" fmla="*/ 49457 h 525924"/>
                <a:gd name="connsiteX1" fmla="*/ 441884 w 542811"/>
                <a:gd name="connsiteY1" fmla="*/ 463794 h 525924"/>
                <a:gd name="connsiteX2" fmla="*/ 51358 w 542811"/>
                <a:gd name="connsiteY2" fmla="*/ 382833 h 525924"/>
                <a:gd name="connsiteX3" fmla="*/ 508558 w 542811"/>
                <a:gd name="connsiteY3" fmla="*/ 49457 h 525924"/>
                <a:gd name="connsiteX0" fmla="*/ 508558 w 542811"/>
                <a:gd name="connsiteY0" fmla="*/ 49457 h 530154"/>
                <a:gd name="connsiteX1" fmla="*/ 441884 w 542811"/>
                <a:gd name="connsiteY1" fmla="*/ 463794 h 530154"/>
                <a:gd name="connsiteX2" fmla="*/ 51358 w 542811"/>
                <a:gd name="connsiteY2" fmla="*/ 382833 h 530154"/>
                <a:gd name="connsiteX3" fmla="*/ 508558 w 542811"/>
                <a:gd name="connsiteY3" fmla="*/ 49457 h 530154"/>
                <a:gd name="connsiteX0" fmla="*/ 510612 w 544034"/>
                <a:gd name="connsiteY0" fmla="*/ 49457 h 530154"/>
                <a:gd name="connsiteX1" fmla="*/ 441557 w 544034"/>
                <a:gd name="connsiteY1" fmla="*/ 463794 h 530154"/>
                <a:gd name="connsiteX2" fmla="*/ 51031 w 544034"/>
                <a:gd name="connsiteY2" fmla="*/ 382833 h 530154"/>
                <a:gd name="connsiteX3" fmla="*/ 510612 w 544034"/>
                <a:gd name="connsiteY3" fmla="*/ 49457 h 530154"/>
              </a:gdLst>
              <a:ahLst/>
              <a:cxnLst>
                <a:cxn ang="0">
                  <a:pos x="connsiteX0" y="connsiteY0"/>
                </a:cxn>
                <a:cxn ang="0">
                  <a:pos x="connsiteX1" y="connsiteY1"/>
                </a:cxn>
                <a:cxn ang="0">
                  <a:pos x="connsiteX2" y="connsiteY2"/>
                </a:cxn>
                <a:cxn ang="0">
                  <a:pos x="connsiteX3" y="connsiteY3"/>
                </a:cxn>
              </a:cxnLst>
              <a:rect l="l" t="t" r="r" b="b"/>
              <a:pathLst>
                <a:path w="544034" h="530154">
                  <a:moveTo>
                    <a:pt x="510612" y="49457"/>
                  </a:moveTo>
                  <a:cubicBezTo>
                    <a:pt x="563794" y="259802"/>
                    <a:pt x="562207" y="336794"/>
                    <a:pt x="441557" y="463794"/>
                  </a:cubicBezTo>
                  <a:cubicBezTo>
                    <a:pt x="257406" y="601906"/>
                    <a:pt x="6581" y="499514"/>
                    <a:pt x="51031" y="382833"/>
                  </a:cubicBezTo>
                  <a:cubicBezTo>
                    <a:pt x="-96607" y="279646"/>
                    <a:pt x="81988" y="-142632"/>
                    <a:pt x="510612" y="49457"/>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7" name="Rectangle 2">
              <a:extLst>
                <a:ext uri="{FF2B5EF4-FFF2-40B4-BE49-F238E27FC236}">
                  <a16:creationId xmlns:a16="http://schemas.microsoft.com/office/drawing/2014/main" id="{FB03ECC6-5AAD-554C-AD4A-382C115F7994}"/>
                </a:ext>
              </a:extLst>
            </p:cNvPr>
            <p:cNvSpPr/>
            <p:nvPr/>
          </p:nvSpPr>
          <p:spPr>
            <a:xfrm rot="14303698">
              <a:off x="3763251" y="2887215"/>
              <a:ext cx="545678" cy="822545"/>
            </a:xfrm>
            <a:custGeom>
              <a:avLst/>
              <a:gdLst>
                <a:gd name="connsiteX0" fmla="*/ 0 w 1512436"/>
                <a:gd name="connsiteY0" fmla="*/ 0 h 1052512"/>
                <a:gd name="connsiteX1" fmla="*/ 1512436 w 1512436"/>
                <a:gd name="connsiteY1" fmla="*/ 0 h 1052512"/>
                <a:gd name="connsiteX2" fmla="*/ 1512436 w 1512436"/>
                <a:gd name="connsiteY2" fmla="*/ 1052512 h 1052512"/>
                <a:gd name="connsiteX3" fmla="*/ 0 w 1512436"/>
                <a:gd name="connsiteY3" fmla="*/ 1052512 h 1052512"/>
                <a:gd name="connsiteX4" fmla="*/ 0 w 1512436"/>
                <a:gd name="connsiteY4" fmla="*/ 0 h 1052512"/>
                <a:gd name="connsiteX0" fmla="*/ 100012 w 1512436"/>
                <a:gd name="connsiteY0" fmla="*/ 280987 h 1052512"/>
                <a:gd name="connsiteX1" fmla="*/ 1512436 w 1512436"/>
                <a:gd name="connsiteY1" fmla="*/ 0 h 1052512"/>
                <a:gd name="connsiteX2" fmla="*/ 1512436 w 1512436"/>
                <a:gd name="connsiteY2" fmla="*/ 1052512 h 1052512"/>
                <a:gd name="connsiteX3" fmla="*/ 0 w 1512436"/>
                <a:gd name="connsiteY3" fmla="*/ 1052512 h 1052512"/>
                <a:gd name="connsiteX4" fmla="*/ 100012 w 1512436"/>
                <a:gd name="connsiteY4" fmla="*/ 280987 h 1052512"/>
                <a:gd name="connsiteX0" fmla="*/ 100012 w 1512436"/>
                <a:gd name="connsiteY0" fmla="*/ 228599 h 1000124"/>
                <a:gd name="connsiteX1" fmla="*/ 386105 w 1512436"/>
                <a:gd name="connsiteY1" fmla="*/ 0 h 1000124"/>
                <a:gd name="connsiteX2" fmla="*/ 1512436 w 1512436"/>
                <a:gd name="connsiteY2" fmla="*/ 1000124 h 1000124"/>
                <a:gd name="connsiteX3" fmla="*/ 0 w 1512436"/>
                <a:gd name="connsiteY3" fmla="*/ 1000124 h 1000124"/>
                <a:gd name="connsiteX4" fmla="*/ 100012 w 1512436"/>
                <a:gd name="connsiteY4" fmla="*/ 228599 h 1000124"/>
                <a:gd name="connsiteX0" fmla="*/ 100012 w 1512436"/>
                <a:gd name="connsiteY0" fmla="*/ 230792 h 1002317"/>
                <a:gd name="connsiteX1" fmla="*/ 386105 w 1512436"/>
                <a:gd name="connsiteY1" fmla="*/ 2193 h 1002317"/>
                <a:gd name="connsiteX2" fmla="*/ 1512436 w 1512436"/>
                <a:gd name="connsiteY2" fmla="*/ 1002317 h 1002317"/>
                <a:gd name="connsiteX3" fmla="*/ 0 w 1512436"/>
                <a:gd name="connsiteY3" fmla="*/ 1002317 h 1002317"/>
                <a:gd name="connsiteX4" fmla="*/ 100012 w 1512436"/>
                <a:gd name="connsiteY4" fmla="*/ 230792 h 1002317"/>
                <a:gd name="connsiteX0" fmla="*/ 92869 w 1512436"/>
                <a:gd name="connsiteY0" fmla="*/ 242574 h 1002193"/>
                <a:gd name="connsiteX1" fmla="*/ 386105 w 1512436"/>
                <a:gd name="connsiteY1" fmla="*/ 2069 h 1002193"/>
                <a:gd name="connsiteX2" fmla="*/ 1512436 w 1512436"/>
                <a:gd name="connsiteY2" fmla="*/ 1002193 h 1002193"/>
                <a:gd name="connsiteX3" fmla="*/ 0 w 1512436"/>
                <a:gd name="connsiteY3" fmla="*/ 1002193 h 1002193"/>
                <a:gd name="connsiteX4" fmla="*/ 92869 w 1512436"/>
                <a:gd name="connsiteY4" fmla="*/ 242574 h 1002193"/>
                <a:gd name="connsiteX0" fmla="*/ 92869 w 1512436"/>
                <a:gd name="connsiteY0" fmla="*/ 250528 h 1010147"/>
                <a:gd name="connsiteX1" fmla="*/ 386105 w 1512436"/>
                <a:gd name="connsiteY1" fmla="*/ 10023 h 1010147"/>
                <a:gd name="connsiteX2" fmla="*/ 1512436 w 1512436"/>
                <a:gd name="connsiteY2" fmla="*/ 1010147 h 1010147"/>
                <a:gd name="connsiteX3" fmla="*/ 0 w 1512436"/>
                <a:gd name="connsiteY3" fmla="*/ 1010147 h 1010147"/>
                <a:gd name="connsiteX4" fmla="*/ 92869 w 1512436"/>
                <a:gd name="connsiteY4" fmla="*/ 250528 h 1010147"/>
                <a:gd name="connsiteX0" fmla="*/ 92869 w 1512436"/>
                <a:gd name="connsiteY0" fmla="*/ 288421 h 1048040"/>
                <a:gd name="connsiteX1" fmla="*/ 386105 w 1512436"/>
                <a:gd name="connsiteY1" fmla="*/ 47916 h 1048040"/>
                <a:gd name="connsiteX2" fmla="*/ 1512436 w 1512436"/>
                <a:gd name="connsiteY2" fmla="*/ 1048040 h 1048040"/>
                <a:gd name="connsiteX3" fmla="*/ 0 w 1512436"/>
                <a:gd name="connsiteY3" fmla="*/ 1048040 h 1048040"/>
                <a:gd name="connsiteX4" fmla="*/ 92869 w 1512436"/>
                <a:gd name="connsiteY4" fmla="*/ 288421 h 1048040"/>
                <a:gd name="connsiteX0" fmla="*/ 92869 w 1512436"/>
                <a:gd name="connsiteY0" fmla="*/ 292593 h 1052212"/>
                <a:gd name="connsiteX1" fmla="*/ 386105 w 1512436"/>
                <a:gd name="connsiteY1" fmla="*/ 52088 h 1052212"/>
                <a:gd name="connsiteX2" fmla="*/ 1512436 w 1512436"/>
                <a:gd name="connsiteY2" fmla="*/ 1052212 h 1052212"/>
                <a:gd name="connsiteX3" fmla="*/ 0 w 1512436"/>
                <a:gd name="connsiteY3" fmla="*/ 1052212 h 1052212"/>
                <a:gd name="connsiteX4" fmla="*/ 92869 w 1512436"/>
                <a:gd name="connsiteY4" fmla="*/ 292593 h 1052212"/>
                <a:gd name="connsiteX0" fmla="*/ 23206 w 1442773"/>
                <a:gd name="connsiteY0" fmla="*/ 292593 h 1052212"/>
                <a:gd name="connsiteX1" fmla="*/ 316442 w 1442773"/>
                <a:gd name="connsiteY1" fmla="*/ 52088 h 1052212"/>
                <a:gd name="connsiteX2" fmla="*/ 1442773 w 1442773"/>
                <a:gd name="connsiteY2" fmla="*/ 1052212 h 1052212"/>
                <a:gd name="connsiteX3" fmla="*/ 373250 w 1442773"/>
                <a:gd name="connsiteY3" fmla="*/ 664069 h 1052212"/>
                <a:gd name="connsiteX4" fmla="*/ 23206 w 1442773"/>
                <a:gd name="connsiteY4" fmla="*/ 292593 h 1052212"/>
                <a:gd name="connsiteX0" fmla="*/ 24706 w 1429985"/>
                <a:gd name="connsiteY0" fmla="*/ 321824 h 1045724"/>
                <a:gd name="connsiteX1" fmla="*/ 303654 w 1429985"/>
                <a:gd name="connsiteY1" fmla="*/ 45600 h 1045724"/>
                <a:gd name="connsiteX2" fmla="*/ 1429985 w 1429985"/>
                <a:gd name="connsiteY2" fmla="*/ 1045724 h 1045724"/>
                <a:gd name="connsiteX3" fmla="*/ 360462 w 1429985"/>
                <a:gd name="connsiteY3" fmla="*/ 657581 h 1045724"/>
                <a:gd name="connsiteX4" fmla="*/ 24706 w 1429985"/>
                <a:gd name="connsiteY4" fmla="*/ 321824 h 1045724"/>
                <a:gd name="connsiteX0" fmla="*/ 51848 w 1457127"/>
                <a:gd name="connsiteY0" fmla="*/ 321137 h 1045037"/>
                <a:gd name="connsiteX1" fmla="*/ 330796 w 1457127"/>
                <a:gd name="connsiteY1" fmla="*/ 44913 h 1045037"/>
                <a:gd name="connsiteX2" fmla="*/ 1457127 w 1457127"/>
                <a:gd name="connsiteY2" fmla="*/ 1045037 h 1045037"/>
                <a:gd name="connsiteX3" fmla="*/ 387604 w 1457127"/>
                <a:gd name="connsiteY3" fmla="*/ 656894 h 1045037"/>
                <a:gd name="connsiteX4" fmla="*/ 51848 w 1457127"/>
                <a:gd name="connsiteY4" fmla="*/ 321137 h 1045037"/>
                <a:gd name="connsiteX0" fmla="*/ 51848 w 1457127"/>
                <a:gd name="connsiteY0" fmla="*/ 321137 h 1045037"/>
                <a:gd name="connsiteX1" fmla="*/ 330796 w 1457127"/>
                <a:gd name="connsiteY1" fmla="*/ 44913 h 1045037"/>
                <a:gd name="connsiteX2" fmla="*/ 1457127 w 1457127"/>
                <a:gd name="connsiteY2" fmla="*/ 1045037 h 1045037"/>
                <a:gd name="connsiteX3" fmla="*/ 387604 w 1457127"/>
                <a:gd name="connsiteY3" fmla="*/ 656894 h 1045037"/>
                <a:gd name="connsiteX4" fmla="*/ 51848 w 1457127"/>
                <a:gd name="connsiteY4" fmla="*/ 321137 h 1045037"/>
                <a:gd name="connsiteX0" fmla="*/ 51848 w 1457127"/>
                <a:gd name="connsiteY0" fmla="*/ 321137 h 1045037"/>
                <a:gd name="connsiteX1" fmla="*/ 330796 w 1457127"/>
                <a:gd name="connsiteY1" fmla="*/ 44913 h 1045037"/>
                <a:gd name="connsiteX2" fmla="*/ 1457127 w 1457127"/>
                <a:gd name="connsiteY2" fmla="*/ 1045037 h 1045037"/>
                <a:gd name="connsiteX3" fmla="*/ 394748 w 1457127"/>
                <a:gd name="connsiteY3" fmla="*/ 640225 h 1045037"/>
                <a:gd name="connsiteX4" fmla="*/ 51848 w 1457127"/>
                <a:gd name="connsiteY4" fmla="*/ 321137 h 1045037"/>
                <a:gd name="connsiteX0" fmla="*/ 51848 w 1457127"/>
                <a:gd name="connsiteY0" fmla="*/ 321137 h 1045037"/>
                <a:gd name="connsiteX1" fmla="*/ 330796 w 1457127"/>
                <a:gd name="connsiteY1" fmla="*/ 44913 h 1045037"/>
                <a:gd name="connsiteX2" fmla="*/ 1457127 w 1457127"/>
                <a:gd name="connsiteY2" fmla="*/ 1045037 h 1045037"/>
                <a:gd name="connsiteX3" fmla="*/ 394748 w 1457127"/>
                <a:gd name="connsiteY3" fmla="*/ 640225 h 1045037"/>
                <a:gd name="connsiteX4" fmla="*/ 51848 w 1457127"/>
                <a:gd name="connsiteY4" fmla="*/ 321137 h 1045037"/>
                <a:gd name="connsiteX0" fmla="*/ 51848 w 1457127"/>
                <a:gd name="connsiteY0" fmla="*/ 321137 h 1195057"/>
                <a:gd name="connsiteX1" fmla="*/ 330796 w 1457127"/>
                <a:gd name="connsiteY1" fmla="*/ 44913 h 1195057"/>
                <a:gd name="connsiteX2" fmla="*/ 1457127 w 1457127"/>
                <a:gd name="connsiteY2" fmla="*/ 1045037 h 1195057"/>
                <a:gd name="connsiteX3" fmla="*/ 1063879 w 1457127"/>
                <a:gd name="connsiteY3" fmla="*/ 1195057 h 1195057"/>
                <a:gd name="connsiteX4" fmla="*/ 51848 w 1457127"/>
                <a:gd name="connsiteY4" fmla="*/ 321137 h 1195057"/>
                <a:gd name="connsiteX0" fmla="*/ 51848 w 1537748"/>
                <a:gd name="connsiteY0" fmla="*/ 321137 h 1968963"/>
                <a:gd name="connsiteX1" fmla="*/ 330796 w 1537748"/>
                <a:gd name="connsiteY1" fmla="*/ 44913 h 1968963"/>
                <a:gd name="connsiteX2" fmla="*/ 1457127 w 1537748"/>
                <a:gd name="connsiteY2" fmla="*/ 1045037 h 1968963"/>
                <a:gd name="connsiteX3" fmla="*/ 1537748 w 1537748"/>
                <a:gd name="connsiteY3" fmla="*/ 1968963 h 1968963"/>
                <a:gd name="connsiteX4" fmla="*/ 51848 w 1537748"/>
                <a:gd name="connsiteY4" fmla="*/ 321137 h 1968963"/>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51848 w 1499648"/>
                <a:gd name="connsiteY4"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464145 w 1499648"/>
                <a:gd name="connsiteY4" fmla="*/ 835488 h 1992775"/>
                <a:gd name="connsiteX5" fmla="*/ 51848 w 1499648"/>
                <a:gd name="connsiteY5"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523677 w 1499648"/>
                <a:gd name="connsiteY4" fmla="*/ 778338 h 1992775"/>
                <a:gd name="connsiteX5" fmla="*/ 51848 w 1499648"/>
                <a:gd name="connsiteY5"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523677 w 1499648"/>
                <a:gd name="connsiteY4" fmla="*/ 778338 h 1992775"/>
                <a:gd name="connsiteX5" fmla="*/ 51848 w 1499648"/>
                <a:gd name="connsiteY5"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523677 w 1499648"/>
                <a:gd name="connsiteY4" fmla="*/ 778338 h 1992775"/>
                <a:gd name="connsiteX5" fmla="*/ 51848 w 1499648"/>
                <a:gd name="connsiteY5" fmla="*/ 321137 h 1992775"/>
                <a:gd name="connsiteX0" fmla="*/ 51848 w 1499648"/>
                <a:gd name="connsiteY0" fmla="*/ 321137 h 2013066"/>
                <a:gd name="connsiteX1" fmla="*/ 330796 w 1499648"/>
                <a:gd name="connsiteY1" fmla="*/ 44913 h 2013066"/>
                <a:gd name="connsiteX2" fmla="*/ 1457127 w 1499648"/>
                <a:gd name="connsiteY2" fmla="*/ 1045037 h 2013066"/>
                <a:gd name="connsiteX3" fmla="*/ 1499648 w 1499648"/>
                <a:gd name="connsiteY3" fmla="*/ 1992775 h 2013066"/>
                <a:gd name="connsiteX4" fmla="*/ 1149945 w 1499648"/>
                <a:gd name="connsiteY4" fmla="*/ 1621301 h 2013066"/>
                <a:gd name="connsiteX5" fmla="*/ 523677 w 1499648"/>
                <a:gd name="connsiteY5" fmla="*/ 778338 h 2013066"/>
                <a:gd name="connsiteX6" fmla="*/ 51848 w 1499648"/>
                <a:gd name="connsiteY6" fmla="*/ 321137 h 2013066"/>
                <a:gd name="connsiteX0" fmla="*/ 51848 w 1499648"/>
                <a:gd name="connsiteY0" fmla="*/ 321137 h 2011202"/>
                <a:gd name="connsiteX1" fmla="*/ 330796 w 1499648"/>
                <a:gd name="connsiteY1" fmla="*/ 44913 h 2011202"/>
                <a:gd name="connsiteX2" fmla="*/ 1457127 w 1499648"/>
                <a:gd name="connsiteY2" fmla="*/ 1045037 h 2011202"/>
                <a:gd name="connsiteX3" fmla="*/ 1499648 w 1499648"/>
                <a:gd name="connsiteY3" fmla="*/ 1992775 h 2011202"/>
                <a:gd name="connsiteX4" fmla="*/ 1197570 w 1499648"/>
                <a:gd name="connsiteY4" fmla="*/ 1585583 h 2011202"/>
                <a:gd name="connsiteX5" fmla="*/ 523677 w 1499648"/>
                <a:gd name="connsiteY5" fmla="*/ 778338 h 2011202"/>
                <a:gd name="connsiteX6" fmla="*/ 51848 w 1499648"/>
                <a:gd name="connsiteY6" fmla="*/ 321137 h 2011202"/>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197570 w 1499648"/>
                <a:gd name="connsiteY4" fmla="*/ 1585583 h 1992775"/>
                <a:gd name="connsiteX5" fmla="*/ 523677 w 1499648"/>
                <a:gd name="connsiteY5" fmla="*/ 778338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202333 w 1499648"/>
                <a:gd name="connsiteY4" fmla="*/ 1578439 h 1992775"/>
                <a:gd name="connsiteX5" fmla="*/ 523677 w 1499648"/>
                <a:gd name="connsiteY5" fmla="*/ 778338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202333 w 1499648"/>
                <a:gd name="connsiteY4" fmla="*/ 1578439 h 1992775"/>
                <a:gd name="connsiteX5" fmla="*/ 523677 w 1499648"/>
                <a:gd name="connsiteY5" fmla="*/ 778338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202333 w 1499648"/>
                <a:gd name="connsiteY4" fmla="*/ 1578439 h 1992775"/>
                <a:gd name="connsiteX5" fmla="*/ 523677 w 1499648"/>
                <a:gd name="connsiteY5" fmla="*/ 778338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202333 w 1499648"/>
                <a:gd name="connsiteY4" fmla="*/ 1578439 h 1992775"/>
                <a:gd name="connsiteX5" fmla="*/ 507009 w 1499648"/>
                <a:gd name="connsiteY5" fmla="*/ 792625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202333 w 1499648"/>
                <a:gd name="connsiteY4" fmla="*/ 1578439 h 1992775"/>
                <a:gd name="connsiteX5" fmla="*/ 507009 w 1499648"/>
                <a:gd name="connsiteY5" fmla="*/ 792625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202333 w 1499648"/>
                <a:gd name="connsiteY4" fmla="*/ 1578439 h 1992775"/>
                <a:gd name="connsiteX5" fmla="*/ 507009 w 1499648"/>
                <a:gd name="connsiteY5" fmla="*/ 792625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202333 w 1499648"/>
                <a:gd name="connsiteY4" fmla="*/ 1578439 h 1992775"/>
                <a:gd name="connsiteX5" fmla="*/ 507009 w 1499648"/>
                <a:gd name="connsiteY5" fmla="*/ 792625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73795 w 1499648"/>
                <a:gd name="connsiteY3" fmla="*/ 1485569 h 1992775"/>
                <a:gd name="connsiteX4" fmla="*/ 1499648 w 1499648"/>
                <a:gd name="connsiteY4" fmla="*/ 1992775 h 1992775"/>
                <a:gd name="connsiteX5" fmla="*/ 1202333 w 1499648"/>
                <a:gd name="connsiteY5" fmla="*/ 1578439 h 1992775"/>
                <a:gd name="connsiteX6" fmla="*/ 507009 w 1499648"/>
                <a:gd name="connsiteY6" fmla="*/ 792625 h 1992775"/>
                <a:gd name="connsiteX7" fmla="*/ 51848 w 1499648"/>
                <a:gd name="connsiteY7" fmla="*/ 321137 h 1992775"/>
                <a:gd name="connsiteX0" fmla="*/ 51848 w 1757163"/>
                <a:gd name="connsiteY0" fmla="*/ 321137 h 1992775"/>
                <a:gd name="connsiteX1" fmla="*/ 330796 w 1757163"/>
                <a:gd name="connsiteY1" fmla="*/ 44913 h 1992775"/>
                <a:gd name="connsiteX2" fmla="*/ 1457127 w 1757163"/>
                <a:gd name="connsiteY2" fmla="*/ 1045037 h 1992775"/>
                <a:gd name="connsiteX3" fmla="*/ 1757163 w 1757163"/>
                <a:gd name="connsiteY3" fmla="*/ 1604632 h 1992775"/>
                <a:gd name="connsiteX4" fmla="*/ 1499648 w 1757163"/>
                <a:gd name="connsiteY4" fmla="*/ 1992775 h 1992775"/>
                <a:gd name="connsiteX5" fmla="*/ 1202333 w 1757163"/>
                <a:gd name="connsiteY5" fmla="*/ 1578439 h 1992775"/>
                <a:gd name="connsiteX6" fmla="*/ 507009 w 1757163"/>
                <a:gd name="connsiteY6" fmla="*/ 792625 h 1992775"/>
                <a:gd name="connsiteX7" fmla="*/ 51848 w 1757163"/>
                <a:gd name="connsiteY7" fmla="*/ 321137 h 1992775"/>
                <a:gd name="connsiteX0" fmla="*/ 51848 w 1761926"/>
                <a:gd name="connsiteY0" fmla="*/ 321137 h 1992775"/>
                <a:gd name="connsiteX1" fmla="*/ 330796 w 1761926"/>
                <a:gd name="connsiteY1" fmla="*/ 44913 h 1992775"/>
                <a:gd name="connsiteX2" fmla="*/ 1457127 w 1761926"/>
                <a:gd name="connsiteY2" fmla="*/ 1045037 h 1992775"/>
                <a:gd name="connsiteX3" fmla="*/ 1761926 w 1761926"/>
                <a:gd name="connsiteY3" fmla="*/ 1599870 h 1992775"/>
                <a:gd name="connsiteX4" fmla="*/ 1499648 w 1761926"/>
                <a:gd name="connsiteY4" fmla="*/ 1992775 h 1992775"/>
                <a:gd name="connsiteX5" fmla="*/ 1202333 w 1761926"/>
                <a:gd name="connsiteY5" fmla="*/ 1578439 h 1992775"/>
                <a:gd name="connsiteX6" fmla="*/ 507009 w 1761926"/>
                <a:gd name="connsiteY6" fmla="*/ 792625 h 1992775"/>
                <a:gd name="connsiteX7" fmla="*/ 51848 w 1761926"/>
                <a:gd name="connsiteY7" fmla="*/ 321137 h 1992775"/>
                <a:gd name="connsiteX0" fmla="*/ 51848 w 1772301"/>
                <a:gd name="connsiteY0" fmla="*/ 321137 h 1992775"/>
                <a:gd name="connsiteX1" fmla="*/ 330796 w 1772301"/>
                <a:gd name="connsiteY1" fmla="*/ 44913 h 1992775"/>
                <a:gd name="connsiteX2" fmla="*/ 1457127 w 1772301"/>
                <a:gd name="connsiteY2" fmla="*/ 1045037 h 1992775"/>
                <a:gd name="connsiteX3" fmla="*/ 1761926 w 1772301"/>
                <a:gd name="connsiteY3" fmla="*/ 1599870 h 1992775"/>
                <a:gd name="connsiteX4" fmla="*/ 1499648 w 1772301"/>
                <a:gd name="connsiteY4" fmla="*/ 1992775 h 1992775"/>
                <a:gd name="connsiteX5" fmla="*/ 1202333 w 1772301"/>
                <a:gd name="connsiteY5" fmla="*/ 1578439 h 1992775"/>
                <a:gd name="connsiteX6" fmla="*/ 507009 w 1772301"/>
                <a:gd name="connsiteY6" fmla="*/ 792625 h 1992775"/>
                <a:gd name="connsiteX7" fmla="*/ 51848 w 1772301"/>
                <a:gd name="connsiteY7" fmla="*/ 321137 h 1992775"/>
                <a:gd name="connsiteX0" fmla="*/ 51848 w 1771810"/>
                <a:gd name="connsiteY0" fmla="*/ 321137 h 1978488"/>
                <a:gd name="connsiteX1" fmla="*/ 330796 w 1771810"/>
                <a:gd name="connsiteY1" fmla="*/ 44913 h 1978488"/>
                <a:gd name="connsiteX2" fmla="*/ 1457127 w 1771810"/>
                <a:gd name="connsiteY2" fmla="*/ 1045037 h 1978488"/>
                <a:gd name="connsiteX3" fmla="*/ 1761926 w 1771810"/>
                <a:gd name="connsiteY3" fmla="*/ 1599870 h 1978488"/>
                <a:gd name="connsiteX4" fmla="*/ 1485361 w 1771810"/>
                <a:gd name="connsiteY4" fmla="*/ 1978488 h 1978488"/>
                <a:gd name="connsiteX5" fmla="*/ 1202333 w 1771810"/>
                <a:gd name="connsiteY5" fmla="*/ 1578439 h 1978488"/>
                <a:gd name="connsiteX6" fmla="*/ 507009 w 1771810"/>
                <a:gd name="connsiteY6" fmla="*/ 792625 h 1978488"/>
                <a:gd name="connsiteX7" fmla="*/ 51848 w 1771810"/>
                <a:gd name="connsiteY7" fmla="*/ 321137 h 1978488"/>
                <a:gd name="connsiteX0" fmla="*/ 51848 w 1825393"/>
                <a:gd name="connsiteY0" fmla="*/ 321137 h 2062654"/>
                <a:gd name="connsiteX1" fmla="*/ 330796 w 1825393"/>
                <a:gd name="connsiteY1" fmla="*/ 44913 h 2062654"/>
                <a:gd name="connsiteX2" fmla="*/ 1457127 w 1825393"/>
                <a:gd name="connsiteY2" fmla="*/ 1045037 h 2062654"/>
                <a:gd name="connsiteX3" fmla="*/ 1761926 w 1825393"/>
                <a:gd name="connsiteY3" fmla="*/ 1599870 h 2062654"/>
                <a:gd name="connsiteX4" fmla="*/ 1485361 w 1825393"/>
                <a:gd name="connsiteY4" fmla="*/ 1978488 h 2062654"/>
                <a:gd name="connsiteX5" fmla="*/ 1202333 w 1825393"/>
                <a:gd name="connsiteY5" fmla="*/ 1578439 h 2062654"/>
                <a:gd name="connsiteX6" fmla="*/ 507009 w 1825393"/>
                <a:gd name="connsiteY6" fmla="*/ 792625 h 2062654"/>
                <a:gd name="connsiteX7" fmla="*/ 51848 w 1825393"/>
                <a:gd name="connsiteY7" fmla="*/ 321137 h 2062654"/>
                <a:gd name="connsiteX0" fmla="*/ 51848 w 1818293"/>
                <a:gd name="connsiteY0" fmla="*/ 321137 h 2070732"/>
                <a:gd name="connsiteX1" fmla="*/ 330796 w 1818293"/>
                <a:gd name="connsiteY1" fmla="*/ 44913 h 2070732"/>
                <a:gd name="connsiteX2" fmla="*/ 1457127 w 1818293"/>
                <a:gd name="connsiteY2" fmla="*/ 1045037 h 2070732"/>
                <a:gd name="connsiteX3" fmla="*/ 1761926 w 1818293"/>
                <a:gd name="connsiteY3" fmla="*/ 1599870 h 2070732"/>
                <a:gd name="connsiteX4" fmla="*/ 1485361 w 1818293"/>
                <a:gd name="connsiteY4" fmla="*/ 1978488 h 2070732"/>
                <a:gd name="connsiteX5" fmla="*/ 1202333 w 1818293"/>
                <a:gd name="connsiteY5" fmla="*/ 1578439 h 2070732"/>
                <a:gd name="connsiteX6" fmla="*/ 507009 w 1818293"/>
                <a:gd name="connsiteY6" fmla="*/ 792625 h 2070732"/>
                <a:gd name="connsiteX7" fmla="*/ 51848 w 1818293"/>
                <a:gd name="connsiteY7" fmla="*/ 321137 h 2070732"/>
                <a:gd name="connsiteX0" fmla="*/ 51848 w 1818293"/>
                <a:gd name="connsiteY0" fmla="*/ 321137 h 2070732"/>
                <a:gd name="connsiteX1" fmla="*/ 330796 w 1818293"/>
                <a:gd name="connsiteY1" fmla="*/ 44913 h 2070732"/>
                <a:gd name="connsiteX2" fmla="*/ 1457127 w 1818293"/>
                <a:gd name="connsiteY2" fmla="*/ 1045037 h 2070732"/>
                <a:gd name="connsiteX3" fmla="*/ 1761926 w 1818293"/>
                <a:gd name="connsiteY3" fmla="*/ 1599870 h 2070732"/>
                <a:gd name="connsiteX4" fmla="*/ 1485361 w 1818293"/>
                <a:gd name="connsiteY4" fmla="*/ 1978488 h 2070732"/>
                <a:gd name="connsiteX5" fmla="*/ 1202333 w 1818293"/>
                <a:gd name="connsiteY5" fmla="*/ 1578439 h 2070732"/>
                <a:gd name="connsiteX6" fmla="*/ 507009 w 1818293"/>
                <a:gd name="connsiteY6" fmla="*/ 792625 h 2070732"/>
                <a:gd name="connsiteX7" fmla="*/ 51848 w 1818293"/>
                <a:gd name="connsiteY7" fmla="*/ 321137 h 2070732"/>
                <a:gd name="connsiteX0" fmla="*/ 51848 w 1819998"/>
                <a:gd name="connsiteY0" fmla="*/ 321137 h 2066752"/>
                <a:gd name="connsiteX1" fmla="*/ 330796 w 1819998"/>
                <a:gd name="connsiteY1" fmla="*/ 44913 h 2066752"/>
                <a:gd name="connsiteX2" fmla="*/ 1457127 w 1819998"/>
                <a:gd name="connsiteY2" fmla="*/ 1045037 h 2066752"/>
                <a:gd name="connsiteX3" fmla="*/ 1761926 w 1819998"/>
                <a:gd name="connsiteY3" fmla="*/ 1599870 h 2066752"/>
                <a:gd name="connsiteX4" fmla="*/ 1490123 w 1819998"/>
                <a:gd name="connsiteY4" fmla="*/ 1973726 h 2066752"/>
                <a:gd name="connsiteX5" fmla="*/ 1202333 w 1819998"/>
                <a:gd name="connsiteY5" fmla="*/ 1578439 h 2066752"/>
                <a:gd name="connsiteX6" fmla="*/ 507009 w 1819998"/>
                <a:gd name="connsiteY6" fmla="*/ 792625 h 2066752"/>
                <a:gd name="connsiteX7" fmla="*/ 51848 w 1819998"/>
                <a:gd name="connsiteY7" fmla="*/ 321137 h 2066752"/>
                <a:gd name="connsiteX0" fmla="*/ 51848 w 1819998"/>
                <a:gd name="connsiteY0" fmla="*/ 321137 h 2066752"/>
                <a:gd name="connsiteX1" fmla="*/ 330796 w 1819998"/>
                <a:gd name="connsiteY1" fmla="*/ 44913 h 2066752"/>
                <a:gd name="connsiteX2" fmla="*/ 1457127 w 1819998"/>
                <a:gd name="connsiteY2" fmla="*/ 1045037 h 2066752"/>
                <a:gd name="connsiteX3" fmla="*/ 1761926 w 1819998"/>
                <a:gd name="connsiteY3" fmla="*/ 1599870 h 2066752"/>
                <a:gd name="connsiteX4" fmla="*/ 1490123 w 1819998"/>
                <a:gd name="connsiteY4" fmla="*/ 1973726 h 2066752"/>
                <a:gd name="connsiteX5" fmla="*/ 1202333 w 1819998"/>
                <a:gd name="connsiteY5" fmla="*/ 1578439 h 2066752"/>
                <a:gd name="connsiteX6" fmla="*/ 507009 w 1819998"/>
                <a:gd name="connsiteY6" fmla="*/ 792625 h 2066752"/>
                <a:gd name="connsiteX7" fmla="*/ 51848 w 1819998"/>
                <a:gd name="connsiteY7" fmla="*/ 321137 h 2066752"/>
                <a:gd name="connsiteX0" fmla="*/ 51848 w 1862368"/>
                <a:gd name="connsiteY0" fmla="*/ 321137 h 2059769"/>
                <a:gd name="connsiteX1" fmla="*/ 330796 w 1862368"/>
                <a:gd name="connsiteY1" fmla="*/ 44913 h 2059769"/>
                <a:gd name="connsiteX2" fmla="*/ 1457127 w 1862368"/>
                <a:gd name="connsiteY2" fmla="*/ 1045037 h 2059769"/>
                <a:gd name="connsiteX3" fmla="*/ 1761926 w 1862368"/>
                <a:gd name="connsiteY3" fmla="*/ 1599870 h 2059769"/>
                <a:gd name="connsiteX4" fmla="*/ 1490123 w 1862368"/>
                <a:gd name="connsiteY4" fmla="*/ 1973726 h 2059769"/>
                <a:gd name="connsiteX5" fmla="*/ 1202333 w 1862368"/>
                <a:gd name="connsiteY5" fmla="*/ 1578439 h 2059769"/>
                <a:gd name="connsiteX6" fmla="*/ 507009 w 1862368"/>
                <a:gd name="connsiteY6" fmla="*/ 792625 h 2059769"/>
                <a:gd name="connsiteX7" fmla="*/ 51848 w 1862368"/>
                <a:gd name="connsiteY7" fmla="*/ 321137 h 2059769"/>
                <a:gd name="connsiteX0" fmla="*/ 51848 w 1864451"/>
                <a:gd name="connsiteY0" fmla="*/ 321137 h 2057027"/>
                <a:gd name="connsiteX1" fmla="*/ 330796 w 1864451"/>
                <a:gd name="connsiteY1" fmla="*/ 44913 h 2057027"/>
                <a:gd name="connsiteX2" fmla="*/ 1457127 w 1864451"/>
                <a:gd name="connsiteY2" fmla="*/ 1045037 h 2057027"/>
                <a:gd name="connsiteX3" fmla="*/ 1761926 w 1864451"/>
                <a:gd name="connsiteY3" fmla="*/ 1599870 h 2057027"/>
                <a:gd name="connsiteX4" fmla="*/ 1490123 w 1864451"/>
                <a:gd name="connsiteY4" fmla="*/ 1973726 h 2057027"/>
                <a:gd name="connsiteX5" fmla="*/ 1202333 w 1864451"/>
                <a:gd name="connsiteY5" fmla="*/ 1578439 h 2057027"/>
                <a:gd name="connsiteX6" fmla="*/ 507009 w 1864451"/>
                <a:gd name="connsiteY6" fmla="*/ 792625 h 2057027"/>
                <a:gd name="connsiteX7" fmla="*/ 51848 w 1864451"/>
                <a:gd name="connsiteY7" fmla="*/ 321137 h 2057027"/>
                <a:gd name="connsiteX0" fmla="*/ 51848 w 1847751"/>
                <a:gd name="connsiteY0" fmla="*/ 321137 h 2075784"/>
                <a:gd name="connsiteX1" fmla="*/ 330796 w 1847751"/>
                <a:gd name="connsiteY1" fmla="*/ 44913 h 2075784"/>
                <a:gd name="connsiteX2" fmla="*/ 1457127 w 1847751"/>
                <a:gd name="connsiteY2" fmla="*/ 1045037 h 2075784"/>
                <a:gd name="connsiteX3" fmla="*/ 1761926 w 1847751"/>
                <a:gd name="connsiteY3" fmla="*/ 1599870 h 2075784"/>
                <a:gd name="connsiteX4" fmla="*/ 1490123 w 1847751"/>
                <a:gd name="connsiteY4" fmla="*/ 1973726 h 2075784"/>
                <a:gd name="connsiteX5" fmla="*/ 1202333 w 1847751"/>
                <a:gd name="connsiteY5" fmla="*/ 1578439 h 2075784"/>
                <a:gd name="connsiteX6" fmla="*/ 507009 w 1847751"/>
                <a:gd name="connsiteY6" fmla="*/ 792625 h 2075784"/>
                <a:gd name="connsiteX7" fmla="*/ 51848 w 1847751"/>
                <a:gd name="connsiteY7" fmla="*/ 321137 h 2075784"/>
                <a:gd name="connsiteX0" fmla="*/ 51848 w 1847207"/>
                <a:gd name="connsiteY0" fmla="*/ 321137 h 2085765"/>
                <a:gd name="connsiteX1" fmla="*/ 330796 w 1847207"/>
                <a:gd name="connsiteY1" fmla="*/ 44913 h 2085765"/>
                <a:gd name="connsiteX2" fmla="*/ 1457127 w 1847207"/>
                <a:gd name="connsiteY2" fmla="*/ 1045037 h 2085765"/>
                <a:gd name="connsiteX3" fmla="*/ 1761926 w 1847207"/>
                <a:gd name="connsiteY3" fmla="*/ 1599870 h 2085765"/>
                <a:gd name="connsiteX4" fmla="*/ 1490123 w 1847207"/>
                <a:gd name="connsiteY4" fmla="*/ 1973726 h 2085765"/>
                <a:gd name="connsiteX5" fmla="*/ 1202333 w 1847207"/>
                <a:gd name="connsiteY5" fmla="*/ 1578439 h 2085765"/>
                <a:gd name="connsiteX6" fmla="*/ 507009 w 1847207"/>
                <a:gd name="connsiteY6" fmla="*/ 792625 h 2085765"/>
                <a:gd name="connsiteX7" fmla="*/ 51848 w 1847207"/>
                <a:gd name="connsiteY7" fmla="*/ 321137 h 2085765"/>
                <a:gd name="connsiteX0" fmla="*/ 51848 w 1862021"/>
                <a:gd name="connsiteY0" fmla="*/ 321137 h 2091956"/>
                <a:gd name="connsiteX1" fmla="*/ 330796 w 1862021"/>
                <a:gd name="connsiteY1" fmla="*/ 44913 h 2091956"/>
                <a:gd name="connsiteX2" fmla="*/ 1457127 w 1862021"/>
                <a:gd name="connsiteY2" fmla="*/ 1045037 h 2091956"/>
                <a:gd name="connsiteX3" fmla="*/ 1761926 w 1862021"/>
                <a:gd name="connsiteY3" fmla="*/ 1599870 h 2091956"/>
                <a:gd name="connsiteX4" fmla="*/ 1490123 w 1862021"/>
                <a:gd name="connsiteY4" fmla="*/ 1973726 h 2091956"/>
                <a:gd name="connsiteX5" fmla="*/ 1202333 w 1862021"/>
                <a:gd name="connsiteY5" fmla="*/ 1578439 h 2091956"/>
                <a:gd name="connsiteX6" fmla="*/ 507009 w 1862021"/>
                <a:gd name="connsiteY6" fmla="*/ 792625 h 2091956"/>
                <a:gd name="connsiteX7" fmla="*/ 51848 w 1862021"/>
                <a:gd name="connsiteY7" fmla="*/ 321137 h 2091956"/>
                <a:gd name="connsiteX0" fmla="*/ 51848 w 1862021"/>
                <a:gd name="connsiteY0" fmla="*/ 321137 h 2091956"/>
                <a:gd name="connsiteX1" fmla="*/ 330796 w 1862021"/>
                <a:gd name="connsiteY1" fmla="*/ 44913 h 2091956"/>
                <a:gd name="connsiteX2" fmla="*/ 1457127 w 1862021"/>
                <a:gd name="connsiteY2" fmla="*/ 1045037 h 2091956"/>
                <a:gd name="connsiteX3" fmla="*/ 1761926 w 1862021"/>
                <a:gd name="connsiteY3" fmla="*/ 1599870 h 2091956"/>
                <a:gd name="connsiteX4" fmla="*/ 1490123 w 1862021"/>
                <a:gd name="connsiteY4" fmla="*/ 1973726 h 2091956"/>
                <a:gd name="connsiteX5" fmla="*/ 1202333 w 1862021"/>
                <a:gd name="connsiteY5" fmla="*/ 1578439 h 2091956"/>
                <a:gd name="connsiteX6" fmla="*/ 507009 w 1862021"/>
                <a:gd name="connsiteY6" fmla="*/ 792625 h 2091956"/>
                <a:gd name="connsiteX7" fmla="*/ 51848 w 1862021"/>
                <a:gd name="connsiteY7" fmla="*/ 321137 h 2091956"/>
                <a:gd name="connsiteX0" fmla="*/ 51848 w 1862021"/>
                <a:gd name="connsiteY0" fmla="*/ 321137 h 2091956"/>
                <a:gd name="connsiteX1" fmla="*/ 330796 w 1862021"/>
                <a:gd name="connsiteY1" fmla="*/ 44913 h 2091956"/>
                <a:gd name="connsiteX2" fmla="*/ 1457127 w 1862021"/>
                <a:gd name="connsiteY2" fmla="*/ 1045037 h 2091956"/>
                <a:gd name="connsiteX3" fmla="*/ 1761926 w 1862021"/>
                <a:gd name="connsiteY3" fmla="*/ 1599870 h 2091956"/>
                <a:gd name="connsiteX4" fmla="*/ 1490123 w 1862021"/>
                <a:gd name="connsiteY4" fmla="*/ 1973726 h 2091956"/>
                <a:gd name="connsiteX5" fmla="*/ 1202333 w 1862021"/>
                <a:gd name="connsiteY5" fmla="*/ 1578439 h 2091956"/>
                <a:gd name="connsiteX6" fmla="*/ 507009 w 1862021"/>
                <a:gd name="connsiteY6" fmla="*/ 792625 h 2091956"/>
                <a:gd name="connsiteX7" fmla="*/ 51848 w 1862021"/>
                <a:gd name="connsiteY7" fmla="*/ 321137 h 2091956"/>
                <a:gd name="connsiteX0" fmla="*/ 51848 w 1862021"/>
                <a:gd name="connsiteY0" fmla="*/ 321137 h 2091956"/>
                <a:gd name="connsiteX1" fmla="*/ 330796 w 1862021"/>
                <a:gd name="connsiteY1" fmla="*/ 44913 h 2091956"/>
                <a:gd name="connsiteX2" fmla="*/ 1761926 w 1862021"/>
                <a:gd name="connsiteY2" fmla="*/ 1599870 h 2091956"/>
                <a:gd name="connsiteX3" fmla="*/ 1490123 w 1862021"/>
                <a:gd name="connsiteY3" fmla="*/ 1973726 h 2091956"/>
                <a:gd name="connsiteX4" fmla="*/ 1202333 w 1862021"/>
                <a:gd name="connsiteY4" fmla="*/ 1578439 h 2091956"/>
                <a:gd name="connsiteX5" fmla="*/ 507009 w 1862021"/>
                <a:gd name="connsiteY5" fmla="*/ 792625 h 2091956"/>
                <a:gd name="connsiteX6" fmla="*/ 51848 w 1862021"/>
                <a:gd name="connsiteY6" fmla="*/ 321137 h 2091956"/>
                <a:gd name="connsiteX0" fmla="*/ 51848 w 1862021"/>
                <a:gd name="connsiteY0" fmla="*/ 321137 h 2091956"/>
                <a:gd name="connsiteX1" fmla="*/ 330796 w 1862021"/>
                <a:gd name="connsiteY1" fmla="*/ 44913 h 2091956"/>
                <a:gd name="connsiteX2" fmla="*/ 1761926 w 1862021"/>
                <a:gd name="connsiteY2" fmla="*/ 1599870 h 2091956"/>
                <a:gd name="connsiteX3" fmla="*/ 1490123 w 1862021"/>
                <a:gd name="connsiteY3" fmla="*/ 1973726 h 2091956"/>
                <a:gd name="connsiteX4" fmla="*/ 1202333 w 1862021"/>
                <a:gd name="connsiteY4" fmla="*/ 1578439 h 2091956"/>
                <a:gd name="connsiteX5" fmla="*/ 507009 w 1862021"/>
                <a:gd name="connsiteY5" fmla="*/ 792625 h 2091956"/>
                <a:gd name="connsiteX6" fmla="*/ 51848 w 1862021"/>
                <a:gd name="connsiteY6" fmla="*/ 321137 h 2091956"/>
                <a:gd name="connsiteX0" fmla="*/ 51848 w 1862021"/>
                <a:gd name="connsiteY0" fmla="*/ 321137 h 2091956"/>
                <a:gd name="connsiteX1" fmla="*/ 330796 w 1862021"/>
                <a:gd name="connsiteY1" fmla="*/ 44913 h 2091956"/>
                <a:gd name="connsiteX2" fmla="*/ 1761926 w 1862021"/>
                <a:gd name="connsiteY2" fmla="*/ 1599870 h 2091956"/>
                <a:gd name="connsiteX3" fmla="*/ 1490123 w 1862021"/>
                <a:gd name="connsiteY3" fmla="*/ 1973726 h 2091956"/>
                <a:gd name="connsiteX4" fmla="*/ 1202333 w 1862021"/>
                <a:gd name="connsiteY4" fmla="*/ 1578439 h 2091956"/>
                <a:gd name="connsiteX5" fmla="*/ 507009 w 1862021"/>
                <a:gd name="connsiteY5" fmla="*/ 792625 h 2091956"/>
                <a:gd name="connsiteX6" fmla="*/ 51848 w 1862021"/>
                <a:gd name="connsiteY6" fmla="*/ 321137 h 2091956"/>
                <a:gd name="connsiteX0" fmla="*/ 51848 w 1862021"/>
                <a:gd name="connsiteY0" fmla="*/ 321137 h 2091956"/>
                <a:gd name="connsiteX1" fmla="*/ 330796 w 1862021"/>
                <a:gd name="connsiteY1" fmla="*/ 44913 h 2091956"/>
                <a:gd name="connsiteX2" fmla="*/ 1761926 w 1862021"/>
                <a:gd name="connsiteY2" fmla="*/ 1599870 h 2091956"/>
                <a:gd name="connsiteX3" fmla="*/ 1490123 w 1862021"/>
                <a:gd name="connsiteY3" fmla="*/ 1973726 h 2091956"/>
                <a:gd name="connsiteX4" fmla="*/ 1202333 w 1862021"/>
                <a:gd name="connsiteY4" fmla="*/ 1578439 h 2091956"/>
                <a:gd name="connsiteX5" fmla="*/ 507009 w 1862021"/>
                <a:gd name="connsiteY5" fmla="*/ 792625 h 2091956"/>
                <a:gd name="connsiteX6" fmla="*/ 51848 w 1862021"/>
                <a:gd name="connsiteY6" fmla="*/ 321137 h 2091956"/>
                <a:gd name="connsiteX0" fmla="*/ 51848 w 1862021"/>
                <a:gd name="connsiteY0" fmla="*/ 321137 h 2091956"/>
                <a:gd name="connsiteX1" fmla="*/ 330796 w 1862021"/>
                <a:gd name="connsiteY1" fmla="*/ 44913 h 2091956"/>
                <a:gd name="connsiteX2" fmla="*/ 1761926 w 1862021"/>
                <a:gd name="connsiteY2" fmla="*/ 1599870 h 2091956"/>
                <a:gd name="connsiteX3" fmla="*/ 1490123 w 1862021"/>
                <a:gd name="connsiteY3" fmla="*/ 1973726 h 2091956"/>
                <a:gd name="connsiteX4" fmla="*/ 1202333 w 1862021"/>
                <a:gd name="connsiteY4" fmla="*/ 1578439 h 2091956"/>
                <a:gd name="connsiteX5" fmla="*/ 507009 w 1862021"/>
                <a:gd name="connsiteY5" fmla="*/ 792625 h 2091956"/>
                <a:gd name="connsiteX6" fmla="*/ 51848 w 1862021"/>
                <a:gd name="connsiteY6" fmla="*/ 321137 h 2091956"/>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2066 w 1869383"/>
                <a:gd name="connsiteY0" fmla="*/ 327203 h 2098022"/>
                <a:gd name="connsiteX1" fmla="*/ 338158 w 1869383"/>
                <a:gd name="connsiteY1" fmla="*/ 50979 h 2098022"/>
                <a:gd name="connsiteX2" fmla="*/ 1769288 w 1869383"/>
                <a:gd name="connsiteY2" fmla="*/ 1605936 h 2098022"/>
                <a:gd name="connsiteX3" fmla="*/ 1497485 w 1869383"/>
                <a:gd name="connsiteY3" fmla="*/ 1979792 h 2098022"/>
                <a:gd name="connsiteX4" fmla="*/ 1209695 w 1869383"/>
                <a:gd name="connsiteY4" fmla="*/ 1584505 h 2098022"/>
                <a:gd name="connsiteX5" fmla="*/ 514371 w 1869383"/>
                <a:gd name="connsiteY5" fmla="*/ 798691 h 2098022"/>
                <a:gd name="connsiteX6" fmla="*/ 52066 w 1869383"/>
                <a:gd name="connsiteY6" fmla="*/ 327203 h 2098022"/>
                <a:gd name="connsiteX0" fmla="*/ 44136 w 1861453"/>
                <a:gd name="connsiteY0" fmla="*/ 321408 h 2092227"/>
                <a:gd name="connsiteX1" fmla="*/ 330228 w 1861453"/>
                <a:gd name="connsiteY1" fmla="*/ 45184 h 2092227"/>
                <a:gd name="connsiteX2" fmla="*/ 1761358 w 1861453"/>
                <a:gd name="connsiteY2" fmla="*/ 1600141 h 2092227"/>
                <a:gd name="connsiteX3" fmla="*/ 1489555 w 1861453"/>
                <a:gd name="connsiteY3" fmla="*/ 1973997 h 2092227"/>
                <a:gd name="connsiteX4" fmla="*/ 1201765 w 1861453"/>
                <a:gd name="connsiteY4" fmla="*/ 1578710 h 2092227"/>
                <a:gd name="connsiteX5" fmla="*/ 506441 w 1861453"/>
                <a:gd name="connsiteY5" fmla="*/ 792896 h 2092227"/>
                <a:gd name="connsiteX6" fmla="*/ 44136 w 1861453"/>
                <a:gd name="connsiteY6" fmla="*/ 321408 h 2092227"/>
                <a:gd name="connsiteX0" fmla="*/ 46354 w 1863671"/>
                <a:gd name="connsiteY0" fmla="*/ 333235 h 2104054"/>
                <a:gd name="connsiteX1" fmla="*/ 332446 w 1863671"/>
                <a:gd name="connsiteY1" fmla="*/ 57011 h 2104054"/>
                <a:gd name="connsiteX2" fmla="*/ 1763576 w 1863671"/>
                <a:gd name="connsiteY2" fmla="*/ 1611968 h 2104054"/>
                <a:gd name="connsiteX3" fmla="*/ 1491773 w 1863671"/>
                <a:gd name="connsiteY3" fmla="*/ 1985824 h 2104054"/>
                <a:gd name="connsiteX4" fmla="*/ 1203983 w 1863671"/>
                <a:gd name="connsiteY4" fmla="*/ 1590537 h 2104054"/>
                <a:gd name="connsiteX5" fmla="*/ 508659 w 1863671"/>
                <a:gd name="connsiteY5" fmla="*/ 804723 h 2104054"/>
                <a:gd name="connsiteX6" fmla="*/ 46354 w 1863671"/>
                <a:gd name="connsiteY6" fmla="*/ 333235 h 2104054"/>
                <a:gd name="connsiteX0" fmla="*/ 46354 w 1863671"/>
                <a:gd name="connsiteY0" fmla="*/ 333235 h 2104054"/>
                <a:gd name="connsiteX1" fmla="*/ 332446 w 1863671"/>
                <a:gd name="connsiteY1" fmla="*/ 57011 h 2104054"/>
                <a:gd name="connsiteX2" fmla="*/ 1763576 w 1863671"/>
                <a:gd name="connsiteY2" fmla="*/ 1611968 h 2104054"/>
                <a:gd name="connsiteX3" fmla="*/ 1491773 w 1863671"/>
                <a:gd name="connsiteY3" fmla="*/ 1985824 h 2104054"/>
                <a:gd name="connsiteX4" fmla="*/ 1203983 w 1863671"/>
                <a:gd name="connsiteY4" fmla="*/ 1590537 h 2104054"/>
                <a:gd name="connsiteX5" fmla="*/ 363403 w 1863671"/>
                <a:gd name="connsiteY5" fmla="*/ 661848 h 2104054"/>
                <a:gd name="connsiteX6" fmla="*/ 46354 w 1863671"/>
                <a:gd name="connsiteY6" fmla="*/ 333235 h 2104054"/>
                <a:gd name="connsiteX0" fmla="*/ 46354 w 1863671"/>
                <a:gd name="connsiteY0" fmla="*/ 333235 h 2104054"/>
                <a:gd name="connsiteX1" fmla="*/ 332446 w 1863671"/>
                <a:gd name="connsiteY1" fmla="*/ 57011 h 2104054"/>
                <a:gd name="connsiteX2" fmla="*/ 1763576 w 1863671"/>
                <a:gd name="connsiteY2" fmla="*/ 1611968 h 2104054"/>
                <a:gd name="connsiteX3" fmla="*/ 1491773 w 1863671"/>
                <a:gd name="connsiteY3" fmla="*/ 1985824 h 2104054"/>
                <a:gd name="connsiteX4" fmla="*/ 1203983 w 1863671"/>
                <a:gd name="connsiteY4" fmla="*/ 1590537 h 2104054"/>
                <a:gd name="connsiteX5" fmla="*/ 363403 w 1863671"/>
                <a:gd name="connsiteY5" fmla="*/ 661848 h 2104054"/>
                <a:gd name="connsiteX6" fmla="*/ 46354 w 1863671"/>
                <a:gd name="connsiteY6" fmla="*/ 333235 h 2104054"/>
                <a:gd name="connsiteX0" fmla="*/ 46354 w 1863671"/>
                <a:gd name="connsiteY0" fmla="*/ 333235 h 2104054"/>
                <a:gd name="connsiteX1" fmla="*/ 332446 w 1863671"/>
                <a:gd name="connsiteY1" fmla="*/ 57011 h 2104054"/>
                <a:gd name="connsiteX2" fmla="*/ 1763576 w 1863671"/>
                <a:gd name="connsiteY2" fmla="*/ 1611968 h 2104054"/>
                <a:gd name="connsiteX3" fmla="*/ 1491773 w 1863671"/>
                <a:gd name="connsiteY3" fmla="*/ 1985824 h 2104054"/>
                <a:gd name="connsiteX4" fmla="*/ 1203983 w 1863671"/>
                <a:gd name="connsiteY4" fmla="*/ 1590537 h 2104054"/>
                <a:gd name="connsiteX5" fmla="*/ 363403 w 1863671"/>
                <a:gd name="connsiteY5" fmla="*/ 661848 h 2104054"/>
                <a:gd name="connsiteX6" fmla="*/ 46354 w 1863671"/>
                <a:gd name="connsiteY6" fmla="*/ 333235 h 2104054"/>
                <a:gd name="connsiteX0" fmla="*/ 46354 w 1863671"/>
                <a:gd name="connsiteY0" fmla="*/ 333235 h 2104054"/>
                <a:gd name="connsiteX1" fmla="*/ 332446 w 1863671"/>
                <a:gd name="connsiteY1" fmla="*/ 57011 h 2104054"/>
                <a:gd name="connsiteX2" fmla="*/ 1763576 w 1863671"/>
                <a:gd name="connsiteY2" fmla="*/ 1611968 h 2104054"/>
                <a:gd name="connsiteX3" fmla="*/ 1491773 w 1863671"/>
                <a:gd name="connsiteY3" fmla="*/ 1985824 h 2104054"/>
                <a:gd name="connsiteX4" fmla="*/ 1203983 w 1863671"/>
                <a:gd name="connsiteY4" fmla="*/ 1590537 h 2104054"/>
                <a:gd name="connsiteX5" fmla="*/ 363403 w 1863671"/>
                <a:gd name="connsiteY5" fmla="*/ 647561 h 2104054"/>
                <a:gd name="connsiteX6" fmla="*/ 46354 w 1863671"/>
                <a:gd name="connsiteY6" fmla="*/ 333235 h 2104054"/>
                <a:gd name="connsiteX0" fmla="*/ 46354 w 1863671"/>
                <a:gd name="connsiteY0" fmla="*/ 333235 h 2104054"/>
                <a:gd name="connsiteX1" fmla="*/ 332446 w 1863671"/>
                <a:gd name="connsiteY1" fmla="*/ 57011 h 2104054"/>
                <a:gd name="connsiteX2" fmla="*/ 1763576 w 1863671"/>
                <a:gd name="connsiteY2" fmla="*/ 1611968 h 2104054"/>
                <a:gd name="connsiteX3" fmla="*/ 1491773 w 1863671"/>
                <a:gd name="connsiteY3" fmla="*/ 1985824 h 2104054"/>
                <a:gd name="connsiteX4" fmla="*/ 1203983 w 1863671"/>
                <a:gd name="connsiteY4" fmla="*/ 1590537 h 2104054"/>
                <a:gd name="connsiteX5" fmla="*/ 682487 w 1863671"/>
                <a:gd name="connsiteY5" fmla="*/ 1014273 h 2104054"/>
                <a:gd name="connsiteX6" fmla="*/ 363403 w 1863671"/>
                <a:gd name="connsiteY6" fmla="*/ 647561 h 2104054"/>
                <a:gd name="connsiteX7" fmla="*/ 46354 w 1863671"/>
                <a:gd name="connsiteY7" fmla="*/ 333235 h 2104054"/>
                <a:gd name="connsiteX0" fmla="*/ 172652 w 1989969"/>
                <a:gd name="connsiteY0" fmla="*/ 333235 h 2104054"/>
                <a:gd name="connsiteX1" fmla="*/ 458744 w 1989969"/>
                <a:gd name="connsiteY1" fmla="*/ 57011 h 2104054"/>
                <a:gd name="connsiteX2" fmla="*/ 1889874 w 1989969"/>
                <a:gd name="connsiteY2" fmla="*/ 1611968 h 2104054"/>
                <a:gd name="connsiteX3" fmla="*/ 1618071 w 1989969"/>
                <a:gd name="connsiteY3" fmla="*/ 1985824 h 2104054"/>
                <a:gd name="connsiteX4" fmla="*/ 1330281 w 1989969"/>
                <a:gd name="connsiteY4" fmla="*/ 1590537 h 2104054"/>
                <a:gd name="connsiteX5" fmla="*/ 18210 w 1989969"/>
                <a:gd name="connsiteY5" fmla="*/ 578504 h 2104054"/>
                <a:gd name="connsiteX6" fmla="*/ 489701 w 1989969"/>
                <a:gd name="connsiteY6" fmla="*/ 647561 h 2104054"/>
                <a:gd name="connsiteX7" fmla="*/ 172652 w 1989969"/>
                <a:gd name="connsiteY7" fmla="*/ 333235 h 2104054"/>
                <a:gd name="connsiteX0" fmla="*/ 154442 w 1971759"/>
                <a:gd name="connsiteY0" fmla="*/ 333235 h 2104054"/>
                <a:gd name="connsiteX1" fmla="*/ 440534 w 1971759"/>
                <a:gd name="connsiteY1" fmla="*/ 57011 h 2104054"/>
                <a:gd name="connsiteX2" fmla="*/ 1871664 w 1971759"/>
                <a:gd name="connsiteY2" fmla="*/ 1611968 h 2104054"/>
                <a:gd name="connsiteX3" fmla="*/ 1599861 w 1971759"/>
                <a:gd name="connsiteY3" fmla="*/ 1985824 h 2104054"/>
                <a:gd name="connsiteX4" fmla="*/ 1312071 w 1971759"/>
                <a:gd name="connsiteY4" fmla="*/ 1590537 h 2104054"/>
                <a:gd name="connsiteX5" fmla="*/ 0 w 1971759"/>
                <a:gd name="connsiteY5" fmla="*/ 578504 h 2104054"/>
                <a:gd name="connsiteX6" fmla="*/ 471491 w 1971759"/>
                <a:gd name="connsiteY6" fmla="*/ 647561 h 2104054"/>
                <a:gd name="connsiteX7" fmla="*/ 154442 w 1971759"/>
                <a:gd name="connsiteY7" fmla="*/ 333235 h 2104054"/>
                <a:gd name="connsiteX0" fmla="*/ 154442 w 1971759"/>
                <a:gd name="connsiteY0" fmla="*/ 333235 h 2104054"/>
                <a:gd name="connsiteX1" fmla="*/ 440534 w 1971759"/>
                <a:gd name="connsiteY1" fmla="*/ 57011 h 2104054"/>
                <a:gd name="connsiteX2" fmla="*/ 1871664 w 1971759"/>
                <a:gd name="connsiteY2" fmla="*/ 1611968 h 2104054"/>
                <a:gd name="connsiteX3" fmla="*/ 1599861 w 1971759"/>
                <a:gd name="connsiteY3" fmla="*/ 1985824 h 2104054"/>
                <a:gd name="connsiteX4" fmla="*/ 1312071 w 1971759"/>
                <a:gd name="connsiteY4" fmla="*/ 1590537 h 2104054"/>
                <a:gd name="connsiteX5" fmla="*/ 0 w 1971759"/>
                <a:gd name="connsiteY5" fmla="*/ 578504 h 2104054"/>
                <a:gd name="connsiteX6" fmla="*/ 471491 w 1971759"/>
                <a:gd name="connsiteY6" fmla="*/ 647561 h 2104054"/>
                <a:gd name="connsiteX7" fmla="*/ 154442 w 1971759"/>
                <a:gd name="connsiteY7" fmla="*/ 333235 h 2104054"/>
                <a:gd name="connsiteX0" fmla="*/ 154442 w 1971759"/>
                <a:gd name="connsiteY0" fmla="*/ 333235 h 2104054"/>
                <a:gd name="connsiteX1" fmla="*/ 440534 w 1971759"/>
                <a:gd name="connsiteY1" fmla="*/ 57011 h 2104054"/>
                <a:gd name="connsiteX2" fmla="*/ 1871664 w 1971759"/>
                <a:gd name="connsiteY2" fmla="*/ 1611968 h 2104054"/>
                <a:gd name="connsiteX3" fmla="*/ 1599861 w 1971759"/>
                <a:gd name="connsiteY3" fmla="*/ 1985824 h 2104054"/>
                <a:gd name="connsiteX4" fmla="*/ 1312071 w 1971759"/>
                <a:gd name="connsiteY4" fmla="*/ 1590537 h 2104054"/>
                <a:gd name="connsiteX5" fmla="*/ 0 w 1971759"/>
                <a:gd name="connsiteY5" fmla="*/ 578504 h 2104054"/>
                <a:gd name="connsiteX6" fmla="*/ 471491 w 1971759"/>
                <a:gd name="connsiteY6" fmla="*/ 647561 h 2104054"/>
                <a:gd name="connsiteX7" fmla="*/ 154442 w 1971759"/>
                <a:gd name="connsiteY7" fmla="*/ 333235 h 2104054"/>
                <a:gd name="connsiteX0" fmla="*/ 154442 w 1971759"/>
                <a:gd name="connsiteY0" fmla="*/ 333235 h 2104054"/>
                <a:gd name="connsiteX1" fmla="*/ 440534 w 1971759"/>
                <a:gd name="connsiteY1" fmla="*/ 57011 h 2104054"/>
                <a:gd name="connsiteX2" fmla="*/ 1871664 w 1971759"/>
                <a:gd name="connsiteY2" fmla="*/ 1611968 h 2104054"/>
                <a:gd name="connsiteX3" fmla="*/ 1599861 w 1971759"/>
                <a:gd name="connsiteY3" fmla="*/ 1985824 h 2104054"/>
                <a:gd name="connsiteX4" fmla="*/ 1312071 w 1971759"/>
                <a:gd name="connsiteY4" fmla="*/ 1590537 h 2104054"/>
                <a:gd name="connsiteX5" fmla="*/ 957262 w 1971759"/>
                <a:gd name="connsiteY5" fmla="*/ 1302404 h 2104054"/>
                <a:gd name="connsiteX6" fmla="*/ 0 w 1971759"/>
                <a:gd name="connsiteY6" fmla="*/ 578504 h 2104054"/>
                <a:gd name="connsiteX7" fmla="*/ 471491 w 1971759"/>
                <a:gd name="connsiteY7" fmla="*/ 647561 h 2104054"/>
                <a:gd name="connsiteX8" fmla="*/ 154442 w 1971759"/>
                <a:gd name="connsiteY8" fmla="*/ 333235 h 2104054"/>
                <a:gd name="connsiteX0" fmla="*/ 154442 w 1971759"/>
                <a:gd name="connsiteY0" fmla="*/ 333235 h 2146989"/>
                <a:gd name="connsiteX1" fmla="*/ 440534 w 1971759"/>
                <a:gd name="connsiteY1" fmla="*/ 57011 h 2146989"/>
                <a:gd name="connsiteX2" fmla="*/ 1871664 w 1971759"/>
                <a:gd name="connsiteY2" fmla="*/ 1611968 h 2146989"/>
                <a:gd name="connsiteX3" fmla="*/ 1599861 w 1971759"/>
                <a:gd name="connsiteY3" fmla="*/ 1985824 h 2146989"/>
                <a:gd name="connsiteX4" fmla="*/ 1312071 w 1971759"/>
                <a:gd name="connsiteY4" fmla="*/ 1590537 h 2146989"/>
                <a:gd name="connsiteX5" fmla="*/ 1381125 w 1971759"/>
                <a:gd name="connsiteY5" fmla="*/ 2123935 h 2146989"/>
                <a:gd name="connsiteX6" fmla="*/ 0 w 1971759"/>
                <a:gd name="connsiteY6" fmla="*/ 578504 h 2146989"/>
                <a:gd name="connsiteX7" fmla="*/ 471491 w 1971759"/>
                <a:gd name="connsiteY7" fmla="*/ 647561 h 2146989"/>
                <a:gd name="connsiteX8" fmla="*/ 154442 w 1971759"/>
                <a:gd name="connsiteY8" fmla="*/ 333235 h 2146989"/>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61177"/>
                <a:gd name="connsiteY0" fmla="*/ 333235 h 2123935"/>
                <a:gd name="connsiteX1" fmla="*/ 440534 w 1961177"/>
                <a:gd name="connsiteY1" fmla="*/ 57011 h 2123935"/>
                <a:gd name="connsiteX2" fmla="*/ 1871664 w 1961177"/>
                <a:gd name="connsiteY2" fmla="*/ 1611968 h 2123935"/>
                <a:gd name="connsiteX3" fmla="*/ 1599861 w 1961177"/>
                <a:gd name="connsiteY3" fmla="*/ 1985824 h 2123935"/>
                <a:gd name="connsiteX4" fmla="*/ 1312071 w 1961177"/>
                <a:gd name="connsiteY4" fmla="*/ 1590537 h 2123935"/>
                <a:gd name="connsiteX5" fmla="*/ 1381125 w 1961177"/>
                <a:gd name="connsiteY5" fmla="*/ 2123935 h 2123935"/>
                <a:gd name="connsiteX6" fmla="*/ 0 w 1961177"/>
                <a:gd name="connsiteY6" fmla="*/ 578504 h 2123935"/>
                <a:gd name="connsiteX7" fmla="*/ 471491 w 1961177"/>
                <a:gd name="connsiteY7" fmla="*/ 647561 h 2123935"/>
                <a:gd name="connsiteX8" fmla="*/ 154442 w 1961177"/>
                <a:gd name="connsiteY8" fmla="*/ 333235 h 2123935"/>
                <a:gd name="connsiteX0" fmla="*/ 154442 w 1969642"/>
                <a:gd name="connsiteY0" fmla="*/ 333235 h 2123935"/>
                <a:gd name="connsiteX1" fmla="*/ 440534 w 1969642"/>
                <a:gd name="connsiteY1" fmla="*/ 57011 h 2123935"/>
                <a:gd name="connsiteX2" fmla="*/ 1871664 w 1969642"/>
                <a:gd name="connsiteY2" fmla="*/ 1611968 h 2123935"/>
                <a:gd name="connsiteX3" fmla="*/ 1599861 w 1969642"/>
                <a:gd name="connsiteY3" fmla="*/ 1985824 h 2123935"/>
                <a:gd name="connsiteX4" fmla="*/ 1312071 w 1969642"/>
                <a:gd name="connsiteY4" fmla="*/ 1590537 h 2123935"/>
                <a:gd name="connsiteX5" fmla="*/ 1381125 w 1969642"/>
                <a:gd name="connsiteY5" fmla="*/ 2123935 h 2123935"/>
                <a:gd name="connsiteX6" fmla="*/ 0 w 1969642"/>
                <a:gd name="connsiteY6" fmla="*/ 578504 h 2123935"/>
                <a:gd name="connsiteX7" fmla="*/ 471491 w 1969642"/>
                <a:gd name="connsiteY7" fmla="*/ 647561 h 2123935"/>
                <a:gd name="connsiteX8" fmla="*/ 154442 w 1969642"/>
                <a:gd name="connsiteY8" fmla="*/ 333235 h 2123935"/>
                <a:gd name="connsiteX0" fmla="*/ 154442 w 1969642"/>
                <a:gd name="connsiteY0" fmla="*/ 333235 h 2123935"/>
                <a:gd name="connsiteX1" fmla="*/ 440534 w 1969642"/>
                <a:gd name="connsiteY1" fmla="*/ 57011 h 2123935"/>
                <a:gd name="connsiteX2" fmla="*/ 1871664 w 1969642"/>
                <a:gd name="connsiteY2" fmla="*/ 1611968 h 2123935"/>
                <a:gd name="connsiteX3" fmla="*/ 1599861 w 1969642"/>
                <a:gd name="connsiteY3" fmla="*/ 1985824 h 2123935"/>
                <a:gd name="connsiteX4" fmla="*/ 1312071 w 1969642"/>
                <a:gd name="connsiteY4" fmla="*/ 1590537 h 2123935"/>
                <a:gd name="connsiteX5" fmla="*/ 1381125 w 1969642"/>
                <a:gd name="connsiteY5" fmla="*/ 2123935 h 2123935"/>
                <a:gd name="connsiteX6" fmla="*/ 0 w 1969642"/>
                <a:gd name="connsiteY6" fmla="*/ 578504 h 2123935"/>
                <a:gd name="connsiteX7" fmla="*/ 471491 w 1969642"/>
                <a:gd name="connsiteY7" fmla="*/ 647561 h 2123935"/>
                <a:gd name="connsiteX8" fmla="*/ 154442 w 1969642"/>
                <a:gd name="connsiteY8" fmla="*/ 333235 h 2123935"/>
                <a:gd name="connsiteX0" fmla="*/ 154442 w 1971393"/>
                <a:gd name="connsiteY0" fmla="*/ 333235 h 2123935"/>
                <a:gd name="connsiteX1" fmla="*/ 440534 w 1971393"/>
                <a:gd name="connsiteY1" fmla="*/ 57011 h 2123935"/>
                <a:gd name="connsiteX2" fmla="*/ 1874045 w 1971393"/>
                <a:gd name="connsiteY2" fmla="*/ 1590536 h 2123935"/>
                <a:gd name="connsiteX3" fmla="*/ 1599861 w 1971393"/>
                <a:gd name="connsiteY3" fmla="*/ 1985824 h 2123935"/>
                <a:gd name="connsiteX4" fmla="*/ 1312071 w 1971393"/>
                <a:gd name="connsiteY4" fmla="*/ 1590537 h 2123935"/>
                <a:gd name="connsiteX5" fmla="*/ 1381125 w 1971393"/>
                <a:gd name="connsiteY5" fmla="*/ 2123935 h 2123935"/>
                <a:gd name="connsiteX6" fmla="*/ 0 w 1971393"/>
                <a:gd name="connsiteY6" fmla="*/ 578504 h 2123935"/>
                <a:gd name="connsiteX7" fmla="*/ 471491 w 1971393"/>
                <a:gd name="connsiteY7" fmla="*/ 647561 h 2123935"/>
                <a:gd name="connsiteX8" fmla="*/ 154442 w 1971393"/>
                <a:gd name="connsiteY8" fmla="*/ 333235 h 2123935"/>
                <a:gd name="connsiteX0" fmla="*/ 154442 w 1971393"/>
                <a:gd name="connsiteY0" fmla="*/ 333235 h 2123935"/>
                <a:gd name="connsiteX1" fmla="*/ 440534 w 1971393"/>
                <a:gd name="connsiteY1" fmla="*/ 57011 h 2123935"/>
                <a:gd name="connsiteX2" fmla="*/ 1874045 w 1971393"/>
                <a:gd name="connsiteY2" fmla="*/ 1590536 h 2123935"/>
                <a:gd name="connsiteX3" fmla="*/ 1599861 w 1971393"/>
                <a:gd name="connsiteY3" fmla="*/ 1985824 h 2123935"/>
                <a:gd name="connsiteX4" fmla="*/ 1312071 w 1971393"/>
                <a:gd name="connsiteY4" fmla="*/ 1590537 h 2123935"/>
                <a:gd name="connsiteX5" fmla="*/ 1381125 w 1971393"/>
                <a:gd name="connsiteY5" fmla="*/ 2123935 h 2123935"/>
                <a:gd name="connsiteX6" fmla="*/ 0 w 1971393"/>
                <a:gd name="connsiteY6" fmla="*/ 578504 h 2123935"/>
                <a:gd name="connsiteX7" fmla="*/ 471491 w 1971393"/>
                <a:gd name="connsiteY7" fmla="*/ 647561 h 2123935"/>
                <a:gd name="connsiteX8" fmla="*/ 154442 w 1971393"/>
                <a:gd name="connsiteY8" fmla="*/ 333235 h 2123935"/>
                <a:gd name="connsiteX0" fmla="*/ 154442 w 1971393"/>
                <a:gd name="connsiteY0" fmla="*/ 333235 h 2123935"/>
                <a:gd name="connsiteX1" fmla="*/ 440534 w 1971393"/>
                <a:gd name="connsiteY1" fmla="*/ 57011 h 2123935"/>
                <a:gd name="connsiteX2" fmla="*/ 1874045 w 1971393"/>
                <a:gd name="connsiteY2" fmla="*/ 1590536 h 2123935"/>
                <a:gd name="connsiteX3" fmla="*/ 1599861 w 1971393"/>
                <a:gd name="connsiteY3" fmla="*/ 1985824 h 2123935"/>
                <a:gd name="connsiteX4" fmla="*/ 1312071 w 1971393"/>
                <a:gd name="connsiteY4" fmla="*/ 1590537 h 2123935"/>
                <a:gd name="connsiteX5" fmla="*/ 1381125 w 1971393"/>
                <a:gd name="connsiteY5" fmla="*/ 2123935 h 2123935"/>
                <a:gd name="connsiteX6" fmla="*/ 0 w 1971393"/>
                <a:gd name="connsiteY6" fmla="*/ 578504 h 2123935"/>
                <a:gd name="connsiteX7" fmla="*/ 471491 w 1971393"/>
                <a:gd name="connsiteY7" fmla="*/ 647561 h 2123935"/>
                <a:gd name="connsiteX8" fmla="*/ 154442 w 1971393"/>
                <a:gd name="connsiteY8" fmla="*/ 333235 h 2123935"/>
                <a:gd name="connsiteX0" fmla="*/ 154442 w 1971393"/>
                <a:gd name="connsiteY0" fmla="*/ 333235 h 2129733"/>
                <a:gd name="connsiteX1" fmla="*/ 440534 w 1971393"/>
                <a:gd name="connsiteY1" fmla="*/ 57011 h 2129733"/>
                <a:gd name="connsiteX2" fmla="*/ 1874045 w 1971393"/>
                <a:gd name="connsiteY2" fmla="*/ 1590536 h 2129733"/>
                <a:gd name="connsiteX3" fmla="*/ 1599861 w 1971393"/>
                <a:gd name="connsiteY3" fmla="*/ 1985824 h 2129733"/>
                <a:gd name="connsiteX4" fmla="*/ 1312071 w 1971393"/>
                <a:gd name="connsiteY4" fmla="*/ 1590537 h 2129733"/>
                <a:gd name="connsiteX5" fmla="*/ 1356772 w 1971393"/>
                <a:gd name="connsiteY5" fmla="*/ 2129732 h 2129733"/>
                <a:gd name="connsiteX6" fmla="*/ 0 w 1971393"/>
                <a:gd name="connsiteY6" fmla="*/ 578504 h 2129733"/>
                <a:gd name="connsiteX7" fmla="*/ 471491 w 1971393"/>
                <a:gd name="connsiteY7" fmla="*/ 647561 h 2129733"/>
                <a:gd name="connsiteX8" fmla="*/ 154442 w 1971393"/>
                <a:gd name="connsiteY8" fmla="*/ 333235 h 2129733"/>
                <a:gd name="connsiteX0" fmla="*/ 154442 w 1971393"/>
                <a:gd name="connsiteY0" fmla="*/ 333235 h 2127416"/>
                <a:gd name="connsiteX1" fmla="*/ 440534 w 1971393"/>
                <a:gd name="connsiteY1" fmla="*/ 57011 h 2127416"/>
                <a:gd name="connsiteX2" fmla="*/ 1874045 w 1971393"/>
                <a:gd name="connsiteY2" fmla="*/ 1590536 h 2127416"/>
                <a:gd name="connsiteX3" fmla="*/ 1599861 w 1971393"/>
                <a:gd name="connsiteY3" fmla="*/ 1985824 h 2127416"/>
                <a:gd name="connsiteX4" fmla="*/ 1312071 w 1971393"/>
                <a:gd name="connsiteY4" fmla="*/ 1590537 h 2127416"/>
                <a:gd name="connsiteX5" fmla="*/ 1330489 w 1971393"/>
                <a:gd name="connsiteY5" fmla="*/ 2127415 h 2127416"/>
                <a:gd name="connsiteX6" fmla="*/ 0 w 1971393"/>
                <a:gd name="connsiteY6" fmla="*/ 578504 h 2127416"/>
                <a:gd name="connsiteX7" fmla="*/ 471491 w 1971393"/>
                <a:gd name="connsiteY7" fmla="*/ 647561 h 2127416"/>
                <a:gd name="connsiteX8" fmla="*/ 154442 w 1971393"/>
                <a:gd name="connsiteY8" fmla="*/ 333235 h 2127416"/>
                <a:gd name="connsiteX0" fmla="*/ 154442 w 1971393"/>
                <a:gd name="connsiteY0" fmla="*/ 333235 h 2127416"/>
                <a:gd name="connsiteX1" fmla="*/ 440534 w 1971393"/>
                <a:gd name="connsiteY1" fmla="*/ 57011 h 2127416"/>
                <a:gd name="connsiteX2" fmla="*/ 1874045 w 1971393"/>
                <a:gd name="connsiteY2" fmla="*/ 1590536 h 2127416"/>
                <a:gd name="connsiteX3" fmla="*/ 1599861 w 1971393"/>
                <a:gd name="connsiteY3" fmla="*/ 1985824 h 2127416"/>
                <a:gd name="connsiteX4" fmla="*/ 1312071 w 1971393"/>
                <a:gd name="connsiteY4" fmla="*/ 1590537 h 2127416"/>
                <a:gd name="connsiteX5" fmla="*/ 1330489 w 1971393"/>
                <a:gd name="connsiteY5" fmla="*/ 2127415 h 2127416"/>
                <a:gd name="connsiteX6" fmla="*/ 0 w 1971393"/>
                <a:gd name="connsiteY6" fmla="*/ 578504 h 2127416"/>
                <a:gd name="connsiteX7" fmla="*/ 471491 w 1971393"/>
                <a:gd name="connsiteY7" fmla="*/ 647561 h 2127416"/>
                <a:gd name="connsiteX8" fmla="*/ 154442 w 1971393"/>
                <a:gd name="connsiteY8" fmla="*/ 333235 h 2127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393" h="2127416">
                  <a:moveTo>
                    <a:pt x="154442" y="333235"/>
                  </a:moveTo>
                  <a:cubicBezTo>
                    <a:pt x="25968" y="114160"/>
                    <a:pt x="178483" y="-107294"/>
                    <a:pt x="440534" y="57011"/>
                  </a:cubicBezTo>
                  <a:cubicBezTo>
                    <a:pt x="875565" y="320138"/>
                    <a:pt x="1506993" y="933311"/>
                    <a:pt x="1874045" y="1590536"/>
                  </a:cubicBezTo>
                  <a:cubicBezTo>
                    <a:pt x="2067606" y="1907242"/>
                    <a:pt x="1970655" y="2307293"/>
                    <a:pt x="1599861" y="1985824"/>
                  </a:cubicBezTo>
                  <a:cubicBezTo>
                    <a:pt x="1501039" y="1891368"/>
                    <a:pt x="1431870" y="1754843"/>
                    <a:pt x="1312071" y="1590537"/>
                  </a:cubicBezTo>
                  <a:cubicBezTo>
                    <a:pt x="1366896" y="1688565"/>
                    <a:pt x="1434526" y="2023075"/>
                    <a:pt x="1330489" y="2127415"/>
                  </a:cubicBezTo>
                  <a:cubicBezTo>
                    <a:pt x="1197536" y="1446775"/>
                    <a:pt x="576263" y="806707"/>
                    <a:pt x="0" y="578504"/>
                  </a:cubicBezTo>
                  <a:cubicBezTo>
                    <a:pt x="176608" y="523734"/>
                    <a:pt x="372725" y="608666"/>
                    <a:pt x="471491" y="647561"/>
                  </a:cubicBezTo>
                  <a:cubicBezTo>
                    <a:pt x="389734" y="566598"/>
                    <a:pt x="190955" y="436424"/>
                    <a:pt x="154442" y="333235"/>
                  </a:cubicBezTo>
                  <a:close/>
                </a:path>
              </a:pathLst>
            </a:custGeom>
            <a:solidFill>
              <a:srgbClr val="EAAA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8" name="Rectangle 4">
              <a:extLst>
                <a:ext uri="{FF2B5EF4-FFF2-40B4-BE49-F238E27FC236}">
                  <a16:creationId xmlns:a16="http://schemas.microsoft.com/office/drawing/2014/main" id="{196E502F-AF5E-614F-8822-F0FC9A432390}"/>
                </a:ext>
              </a:extLst>
            </p:cNvPr>
            <p:cNvSpPr/>
            <p:nvPr/>
          </p:nvSpPr>
          <p:spPr>
            <a:xfrm rot="13844897">
              <a:off x="4362483" y="2883836"/>
              <a:ext cx="213062" cy="244615"/>
            </a:xfrm>
            <a:custGeom>
              <a:avLst/>
              <a:gdLst>
                <a:gd name="connsiteX0" fmla="*/ 0 w 731044"/>
                <a:gd name="connsiteY0" fmla="*/ 0 h 697706"/>
                <a:gd name="connsiteX1" fmla="*/ 731044 w 731044"/>
                <a:gd name="connsiteY1" fmla="*/ 0 h 697706"/>
                <a:gd name="connsiteX2" fmla="*/ 731044 w 731044"/>
                <a:gd name="connsiteY2" fmla="*/ 697706 h 697706"/>
                <a:gd name="connsiteX3" fmla="*/ 0 w 731044"/>
                <a:gd name="connsiteY3" fmla="*/ 697706 h 697706"/>
                <a:gd name="connsiteX4" fmla="*/ 0 w 731044"/>
                <a:gd name="connsiteY4" fmla="*/ 0 h 697706"/>
                <a:gd name="connsiteX0" fmla="*/ 92869 w 731044"/>
                <a:gd name="connsiteY0" fmla="*/ 507206 h 697706"/>
                <a:gd name="connsiteX1" fmla="*/ 731044 w 731044"/>
                <a:gd name="connsiteY1" fmla="*/ 0 h 697706"/>
                <a:gd name="connsiteX2" fmla="*/ 731044 w 731044"/>
                <a:gd name="connsiteY2" fmla="*/ 697706 h 697706"/>
                <a:gd name="connsiteX3" fmla="*/ 0 w 731044"/>
                <a:gd name="connsiteY3" fmla="*/ 697706 h 697706"/>
                <a:gd name="connsiteX4" fmla="*/ 92869 w 731044"/>
                <a:gd name="connsiteY4" fmla="*/ 507206 h 697706"/>
                <a:gd name="connsiteX0" fmla="*/ 92869 w 731044"/>
                <a:gd name="connsiteY0" fmla="*/ 314325 h 504825"/>
                <a:gd name="connsiteX1" fmla="*/ 454819 w 731044"/>
                <a:gd name="connsiteY1" fmla="*/ 0 h 504825"/>
                <a:gd name="connsiteX2" fmla="*/ 731044 w 731044"/>
                <a:gd name="connsiteY2" fmla="*/ 504825 h 504825"/>
                <a:gd name="connsiteX3" fmla="*/ 0 w 731044"/>
                <a:gd name="connsiteY3" fmla="*/ 504825 h 504825"/>
                <a:gd name="connsiteX4" fmla="*/ 92869 w 731044"/>
                <a:gd name="connsiteY4" fmla="*/ 314325 h 504825"/>
                <a:gd name="connsiteX0" fmla="*/ 92869 w 650082"/>
                <a:gd name="connsiteY0" fmla="*/ 314325 h 504825"/>
                <a:gd name="connsiteX1" fmla="*/ 454819 w 650082"/>
                <a:gd name="connsiteY1" fmla="*/ 0 h 504825"/>
                <a:gd name="connsiteX2" fmla="*/ 650082 w 650082"/>
                <a:gd name="connsiteY2" fmla="*/ 219075 h 504825"/>
                <a:gd name="connsiteX3" fmla="*/ 0 w 650082"/>
                <a:gd name="connsiteY3" fmla="*/ 504825 h 504825"/>
                <a:gd name="connsiteX4" fmla="*/ 92869 w 650082"/>
                <a:gd name="connsiteY4" fmla="*/ 314325 h 504825"/>
                <a:gd name="connsiteX0" fmla="*/ 92869 w 689668"/>
                <a:gd name="connsiteY0" fmla="*/ 314325 h 504825"/>
                <a:gd name="connsiteX1" fmla="*/ 454819 w 689668"/>
                <a:gd name="connsiteY1" fmla="*/ 0 h 504825"/>
                <a:gd name="connsiteX2" fmla="*/ 650082 w 689668"/>
                <a:gd name="connsiteY2" fmla="*/ 219075 h 504825"/>
                <a:gd name="connsiteX3" fmla="*/ 0 w 689668"/>
                <a:gd name="connsiteY3" fmla="*/ 504825 h 504825"/>
                <a:gd name="connsiteX4" fmla="*/ 92869 w 689668"/>
                <a:gd name="connsiteY4" fmla="*/ 314325 h 504825"/>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702970"/>
                <a:gd name="connsiteY0" fmla="*/ 359701 h 550201"/>
                <a:gd name="connsiteX1" fmla="*/ 459581 w 702970"/>
                <a:gd name="connsiteY1" fmla="*/ 57283 h 550201"/>
                <a:gd name="connsiteX2" fmla="*/ 650082 w 702970"/>
                <a:gd name="connsiteY2" fmla="*/ 264451 h 550201"/>
                <a:gd name="connsiteX3" fmla="*/ 0 w 702970"/>
                <a:gd name="connsiteY3" fmla="*/ 550201 h 550201"/>
                <a:gd name="connsiteX4" fmla="*/ 92869 w 702970"/>
                <a:gd name="connsiteY4" fmla="*/ 359701 h 550201"/>
                <a:gd name="connsiteX0" fmla="*/ 92869 w 706874"/>
                <a:gd name="connsiteY0" fmla="*/ 347179 h 537679"/>
                <a:gd name="connsiteX1" fmla="*/ 459581 w 706874"/>
                <a:gd name="connsiteY1" fmla="*/ 44761 h 537679"/>
                <a:gd name="connsiteX2" fmla="*/ 650082 w 706874"/>
                <a:gd name="connsiteY2" fmla="*/ 251929 h 537679"/>
                <a:gd name="connsiteX3" fmla="*/ 0 w 706874"/>
                <a:gd name="connsiteY3" fmla="*/ 537679 h 537679"/>
                <a:gd name="connsiteX4" fmla="*/ 92869 w 706874"/>
                <a:gd name="connsiteY4" fmla="*/ 347179 h 537679"/>
                <a:gd name="connsiteX0" fmla="*/ 92869 w 705065"/>
                <a:gd name="connsiteY0" fmla="*/ 353475 h 543975"/>
                <a:gd name="connsiteX1" fmla="*/ 450056 w 705065"/>
                <a:gd name="connsiteY1" fmla="*/ 43913 h 543975"/>
                <a:gd name="connsiteX2" fmla="*/ 650082 w 705065"/>
                <a:gd name="connsiteY2" fmla="*/ 258225 h 543975"/>
                <a:gd name="connsiteX3" fmla="*/ 0 w 705065"/>
                <a:gd name="connsiteY3" fmla="*/ 543975 h 543975"/>
                <a:gd name="connsiteX4" fmla="*/ 92869 w 705065"/>
                <a:gd name="connsiteY4" fmla="*/ 353475 h 543975"/>
                <a:gd name="connsiteX0" fmla="*/ 92869 w 738325"/>
                <a:gd name="connsiteY0" fmla="*/ 357004 h 547504"/>
                <a:gd name="connsiteX1" fmla="*/ 450056 w 738325"/>
                <a:gd name="connsiteY1" fmla="*/ 47442 h 547504"/>
                <a:gd name="connsiteX2" fmla="*/ 650082 w 738325"/>
                <a:gd name="connsiteY2" fmla="*/ 261754 h 547504"/>
                <a:gd name="connsiteX3" fmla="*/ 0 w 738325"/>
                <a:gd name="connsiteY3" fmla="*/ 547504 h 547504"/>
                <a:gd name="connsiteX4" fmla="*/ 92869 w 738325"/>
                <a:gd name="connsiteY4" fmla="*/ 357004 h 547504"/>
                <a:gd name="connsiteX0" fmla="*/ 92869 w 734198"/>
                <a:gd name="connsiteY0" fmla="*/ 366816 h 557316"/>
                <a:gd name="connsiteX1" fmla="*/ 450056 w 734198"/>
                <a:gd name="connsiteY1" fmla="*/ 57254 h 557316"/>
                <a:gd name="connsiteX2" fmla="*/ 650082 w 734198"/>
                <a:gd name="connsiteY2" fmla="*/ 271566 h 557316"/>
                <a:gd name="connsiteX3" fmla="*/ 0 w 734198"/>
                <a:gd name="connsiteY3" fmla="*/ 557316 h 557316"/>
                <a:gd name="connsiteX4" fmla="*/ 92869 w 734198"/>
                <a:gd name="connsiteY4" fmla="*/ 366816 h 557316"/>
                <a:gd name="connsiteX0" fmla="*/ 92869 w 736225"/>
                <a:gd name="connsiteY0" fmla="*/ 366816 h 557316"/>
                <a:gd name="connsiteX1" fmla="*/ 450056 w 736225"/>
                <a:gd name="connsiteY1" fmla="*/ 57254 h 557316"/>
                <a:gd name="connsiteX2" fmla="*/ 650082 w 736225"/>
                <a:gd name="connsiteY2" fmla="*/ 271566 h 557316"/>
                <a:gd name="connsiteX3" fmla="*/ 0 w 736225"/>
                <a:gd name="connsiteY3" fmla="*/ 557316 h 557316"/>
                <a:gd name="connsiteX4" fmla="*/ 92869 w 736225"/>
                <a:gd name="connsiteY4" fmla="*/ 366816 h 557316"/>
                <a:gd name="connsiteX0" fmla="*/ 92869 w 757544"/>
                <a:gd name="connsiteY0" fmla="*/ 364191 h 554691"/>
                <a:gd name="connsiteX1" fmla="*/ 450056 w 757544"/>
                <a:gd name="connsiteY1" fmla="*/ 54629 h 554691"/>
                <a:gd name="connsiteX2" fmla="*/ 676276 w 757544"/>
                <a:gd name="connsiteY2" fmla="*/ 287991 h 554691"/>
                <a:gd name="connsiteX3" fmla="*/ 0 w 757544"/>
                <a:gd name="connsiteY3" fmla="*/ 554691 h 554691"/>
                <a:gd name="connsiteX4" fmla="*/ 92869 w 757544"/>
                <a:gd name="connsiteY4" fmla="*/ 364191 h 554691"/>
                <a:gd name="connsiteX0" fmla="*/ 92869 w 756519"/>
                <a:gd name="connsiteY0" fmla="*/ 364477 h 554977"/>
                <a:gd name="connsiteX1" fmla="*/ 450056 w 756519"/>
                <a:gd name="connsiteY1" fmla="*/ 54915 h 554977"/>
                <a:gd name="connsiteX2" fmla="*/ 676276 w 756519"/>
                <a:gd name="connsiteY2" fmla="*/ 288277 h 554977"/>
                <a:gd name="connsiteX3" fmla="*/ 0 w 756519"/>
                <a:gd name="connsiteY3" fmla="*/ 554977 h 554977"/>
                <a:gd name="connsiteX4" fmla="*/ 92869 w 756519"/>
                <a:gd name="connsiteY4" fmla="*/ 364477 h 554977"/>
                <a:gd name="connsiteX0" fmla="*/ 92869 w 758034"/>
                <a:gd name="connsiteY0" fmla="*/ 369357 h 559857"/>
                <a:gd name="connsiteX1" fmla="*/ 450056 w 758034"/>
                <a:gd name="connsiteY1" fmla="*/ 59795 h 559857"/>
                <a:gd name="connsiteX2" fmla="*/ 676276 w 758034"/>
                <a:gd name="connsiteY2" fmla="*/ 293157 h 559857"/>
                <a:gd name="connsiteX3" fmla="*/ 0 w 758034"/>
                <a:gd name="connsiteY3" fmla="*/ 559857 h 559857"/>
                <a:gd name="connsiteX4" fmla="*/ 92869 w 758034"/>
                <a:gd name="connsiteY4" fmla="*/ 369357 h 559857"/>
                <a:gd name="connsiteX0" fmla="*/ 0 w 665165"/>
                <a:gd name="connsiteY0" fmla="*/ 369357 h 521757"/>
                <a:gd name="connsiteX1" fmla="*/ 357187 w 665165"/>
                <a:gd name="connsiteY1" fmla="*/ 59795 h 521757"/>
                <a:gd name="connsiteX2" fmla="*/ 583407 w 665165"/>
                <a:gd name="connsiteY2" fmla="*/ 293157 h 521757"/>
                <a:gd name="connsiteX3" fmla="*/ 138112 w 665165"/>
                <a:gd name="connsiteY3" fmla="*/ 521757 h 521757"/>
                <a:gd name="connsiteX4" fmla="*/ 0 w 665165"/>
                <a:gd name="connsiteY4" fmla="*/ 369357 h 521757"/>
                <a:gd name="connsiteX0" fmla="*/ 0 w 665165"/>
                <a:gd name="connsiteY0" fmla="*/ 369357 h 533663"/>
                <a:gd name="connsiteX1" fmla="*/ 357187 w 665165"/>
                <a:gd name="connsiteY1" fmla="*/ 59795 h 533663"/>
                <a:gd name="connsiteX2" fmla="*/ 583407 w 665165"/>
                <a:gd name="connsiteY2" fmla="*/ 293157 h 533663"/>
                <a:gd name="connsiteX3" fmla="*/ 154781 w 665165"/>
                <a:gd name="connsiteY3" fmla="*/ 533663 h 533663"/>
                <a:gd name="connsiteX4" fmla="*/ 0 w 665165"/>
                <a:gd name="connsiteY4" fmla="*/ 369357 h 533663"/>
                <a:gd name="connsiteX0" fmla="*/ 0 w 665165"/>
                <a:gd name="connsiteY0" fmla="*/ 369357 h 543188"/>
                <a:gd name="connsiteX1" fmla="*/ 357187 w 665165"/>
                <a:gd name="connsiteY1" fmla="*/ 59795 h 543188"/>
                <a:gd name="connsiteX2" fmla="*/ 583407 w 665165"/>
                <a:gd name="connsiteY2" fmla="*/ 293157 h 543188"/>
                <a:gd name="connsiteX3" fmla="*/ 154781 w 665165"/>
                <a:gd name="connsiteY3" fmla="*/ 543188 h 543188"/>
                <a:gd name="connsiteX4" fmla="*/ 0 w 665165"/>
                <a:gd name="connsiteY4" fmla="*/ 369357 h 543188"/>
                <a:gd name="connsiteX0" fmla="*/ 403 w 665568"/>
                <a:gd name="connsiteY0" fmla="*/ 369357 h 543188"/>
                <a:gd name="connsiteX1" fmla="*/ 357590 w 665568"/>
                <a:gd name="connsiteY1" fmla="*/ 59795 h 543188"/>
                <a:gd name="connsiteX2" fmla="*/ 583810 w 665568"/>
                <a:gd name="connsiteY2" fmla="*/ 293157 h 543188"/>
                <a:gd name="connsiteX3" fmla="*/ 155184 w 665568"/>
                <a:gd name="connsiteY3" fmla="*/ 543188 h 543188"/>
                <a:gd name="connsiteX4" fmla="*/ 403 w 665568"/>
                <a:gd name="connsiteY4" fmla="*/ 369357 h 543188"/>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14922 w 680087"/>
                <a:gd name="connsiteY0" fmla="*/ 369357 h 545428"/>
                <a:gd name="connsiteX1" fmla="*/ 372109 w 680087"/>
                <a:gd name="connsiteY1" fmla="*/ 59795 h 545428"/>
                <a:gd name="connsiteX2" fmla="*/ 598329 w 680087"/>
                <a:gd name="connsiteY2" fmla="*/ 293157 h 545428"/>
                <a:gd name="connsiteX3" fmla="*/ 169703 w 680087"/>
                <a:gd name="connsiteY3" fmla="*/ 543188 h 545428"/>
                <a:gd name="connsiteX4" fmla="*/ 14922 w 680087"/>
                <a:gd name="connsiteY4" fmla="*/ 369357 h 545428"/>
                <a:gd name="connsiteX0" fmla="*/ 13366 w 678531"/>
                <a:gd name="connsiteY0" fmla="*/ 369357 h 554814"/>
                <a:gd name="connsiteX1" fmla="*/ 370553 w 678531"/>
                <a:gd name="connsiteY1" fmla="*/ 59795 h 554814"/>
                <a:gd name="connsiteX2" fmla="*/ 596773 w 678531"/>
                <a:gd name="connsiteY2" fmla="*/ 293157 h 554814"/>
                <a:gd name="connsiteX3" fmla="*/ 180054 w 678531"/>
                <a:gd name="connsiteY3" fmla="*/ 552713 h 554814"/>
                <a:gd name="connsiteX4" fmla="*/ 13366 w 678531"/>
                <a:gd name="connsiteY4" fmla="*/ 369357 h 554814"/>
                <a:gd name="connsiteX0" fmla="*/ 10389 w 675554"/>
                <a:gd name="connsiteY0" fmla="*/ 369357 h 559513"/>
                <a:gd name="connsiteX1" fmla="*/ 367576 w 675554"/>
                <a:gd name="connsiteY1" fmla="*/ 59795 h 559513"/>
                <a:gd name="connsiteX2" fmla="*/ 593796 w 675554"/>
                <a:gd name="connsiteY2" fmla="*/ 293157 h 559513"/>
                <a:gd name="connsiteX3" fmla="*/ 208033 w 675554"/>
                <a:gd name="connsiteY3" fmla="*/ 557475 h 559513"/>
                <a:gd name="connsiteX4" fmla="*/ 10389 w 675554"/>
                <a:gd name="connsiteY4" fmla="*/ 369357 h 559513"/>
                <a:gd name="connsiteX0" fmla="*/ 9895 w 675060"/>
                <a:gd name="connsiteY0" fmla="*/ 369357 h 563100"/>
                <a:gd name="connsiteX1" fmla="*/ 367082 w 675060"/>
                <a:gd name="connsiteY1" fmla="*/ 59795 h 563100"/>
                <a:gd name="connsiteX2" fmla="*/ 593302 w 675060"/>
                <a:gd name="connsiteY2" fmla="*/ 293157 h 563100"/>
                <a:gd name="connsiteX3" fmla="*/ 207539 w 675060"/>
                <a:gd name="connsiteY3" fmla="*/ 557475 h 563100"/>
                <a:gd name="connsiteX4" fmla="*/ 9895 w 675060"/>
                <a:gd name="connsiteY4" fmla="*/ 369357 h 563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60" h="563100">
                  <a:moveTo>
                    <a:pt x="9895" y="369357"/>
                  </a:moveTo>
                  <a:lnTo>
                    <a:pt x="367082" y="59795"/>
                  </a:lnTo>
                  <a:cubicBezTo>
                    <a:pt x="555994" y="-121972"/>
                    <a:pt x="806820" y="155838"/>
                    <a:pt x="593302" y="293157"/>
                  </a:cubicBezTo>
                  <a:lnTo>
                    <a:pt x="207539" y="557475"/>
                  </a:lnTo>
                  <a:cubicBezTo>
                    <a:pt x="60695" y="594781"/>
                    <a:pt x="-31379" y="436826"/>
                    <a:pt x="9895" y="369357"/>
                  </a:cubicBezTo>
                  <a:close/>
                </a:path>
              </a:pathLst>
            </a:custGeom>
            <a:solidFill>
              <a:srgbClr val="EAAA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9" name="Rectangle 4">
              <a:extLst>
                <a:ext uri="{FF2B5EF4-FFF2-40B4-BE49-F238E27FC236}">
                  <a16:creationId xmlns:a16="http://schemas.microsoft.com/office/drawing/2014/main" id="{AF963444-4C6C-E740-9A2E-EA79106872F4}"/>
                </a:ext>
              </a:extLst>
            </p:cNvPr>
            <p:cNvSpPr/>
            <p:nvPr/>
          </p:nvSpPr>
          <p:spPr>
            <a:xfrm rot="14581757">
              <a:off x="4095357" y="3570175"/>
              <a:ext cx="213886" cy="301278"/>
            </a:xfrm>
            <a:custGeom>
              <a:avLst/>
              <a:gdLst>
                <a:gd name="connsiteX0" fmla="*/ 0 w 731044"/>
                <a:gd name="connsiteY0" fmla="*/ 0 h 697706"/>
                <a:gd name="connsiteX1" fmla="*/ 731044 w 731044"/>
                <a:gd name="connsiteY1" fmla="*/ 0 h 697706"/>
                <a:gd name="connsiteX2" fmla="*/ 731044 w 731044"/>
                <a:gd name="connsiteY2" fmla="*/ 697706 h 697706"/>
                <a:gd name="connsiteX3" fmla="*/ 0 w 731044"/>
                <a:gd name="connsiteY3" fmla="*/ 697706 h 697706"/>
                <a:gd name="connsiteX4" fmla="*/ 0 w 731044"/>
                <a:gd name="connsiteY4" fmla="*/ 0 h 697706"/>
                <a:gd name="connsiteX0" fmla="*/ 92869 w 731044"/>
                <a:gd name="connsiteY0" fmla="*/ 507206 h 697706"/>
                <a:gd name="connsiteX1" fmla="*/ 731044 w 731044"/>
                <a:gd name="connsiteY1" fmla="*/ 0 h 697706"/>
                <a:gd name="connsiteX2" fmla="*/ 731044 w 731044"/>
                <a:gd name="connsiteY2" fmla="*/ 697706 h 697706"/>
                <a:gd name="connsiteX3" fmla="*/ 0 w 731044"/>
                <a:gd name="connsiteY3" fmla="*/ 697706 h 697706"/>
                <a:gd name="connsiteX4" fmla="*/ 92869 w 731044"/>
                <a:gd name="connsiteY4" fmla="*/ 507206 h 697706"/>
                <a:gd name="connsiteX0" fmla="*/ 92869 w 731044"/>
                <a:gd name="connsiteY0" fmla="*/ 314325 h 504825"/>
                <a:gd name="connsiteX1" fmla="*/ 454819 w 731044"/>
                <a:gd name="connsiteY1" fmla="*/ 0 h 504825"/>
                <a:gd name="connsiteX2" fmla="*/ 731044 w 731044"/>
                <a:gd name="connsiteY2" fmla="*/ 504825 h 504825"/>
                <a:gd name="connsiteX3" fmla="*/ 0 w 731044"/>
                <a:gd name="connsiteY3" fmla="*/ 504825 h 504825"/>
                <a:gd name="connsiteX4" fmla="*/ 92869 w 731044"/>
                <a:gd name="connsiteY4" fmla="*/ 314325 h 504825"/>
                <a:gd name="connsiteX0" fmla="*/ 92869 w 650082"/>
                <a:gd name="connsiteY0" fmla="*/ 314325 h 504825"/>
                <a:gd name="connsiteX1" fmla="*/ 454819 w 650082"/>
                <a:gd name="connsiteY1" fmla="*/ 0 h 504825"/>
                <a:gd name="connsiteX2" fmla="*/ 650082 w 650082"/>
                <a:gd name="connsiteY2" fmla="*/ 219075 h 504825"/>
                <a:gd name="connsiteX3" fmla="*/ 0 w 650082"/>
                <a:gd name="connsiteY3" fmla="*/ 504825 h 504825"/>
                <a:gd name="connsiteX4" fmla="*/ 92869 w 650082"/>
                <a:gd name="connsiteY4" fmla="*/ 314325 h 504825"/>
                <a:gd name="connsiteX0" fmla="*/ 92869 w 689668"/>
                <a:gd name="connsiteY0" fmla="*/ 314325 h 504825"/>
                <a:gd name="connsiteX1" fmla="*/ 454819 w 689668"/>
                <a:gd name="connsiteY1" fmla="*/ 0 h 504825"/>
                <a:gd name="connsiteX2" fmla="*/ 650082 w 689668"/>
                <a:gd name="connsiteY2" fmla="*/ 219075 h 504825"/>
                <a:gd name="connsiteX3" fmla="*/ 0 w 689668"/>
                <a:gd name="connsiteY3" fmla="*/ 504825 h 504825"/>
                <a:gd name="connsiteX4" fmla="*/ 92869 w 689668"/>
                <a:gd name="connsiteY4" fmla="*/ 314325 h 504825"/>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702970"/>
                <a:gd name="connsiteY0" fmla="*/ 359701 h 550201"/>
                <a:gd name="connsiteX1" fmla="*/ 459581 w 702970"/>
                <a:gd name="connsiteY1" fmla="*/ 57283 h 550201"/>
                <a:gd name="connsiteX2" fmla="*/ 650082 w 702970"/>
                <a:gd name="connsiteY2" fmla="*/ 264451 h 550201"/>
                <a:gd name="connsiteX3" fmla="*/ 0 w 702970"/>
                <a:gd name="connsiteY3" fmla="*/ 550201 h 550201"/>
                <a:gd name="connsiteX4" fmla="*/ 92869 w 702970"/>
                <a:gd name="connsiteY4" fmla="*/ 359701 h 550201"/>
                <a:gd name="connsiteX0" fmla="*/ 92869 w 706874"/>
                <a:gd name="connsiteY0" fmla="*/ 347179 h 537679"/>
                <a:gd name="connsiteX1" fmla="*/ 459581 w 706874"/>
                <a:gd name="connsiteY1" fmla="*/ 44761 h 537679"/>
                <a:gd name="connsiteX2" fmla="*/ 650082 w 706874"/>
                <a:gd name="connsiteY2" fmla="*/ 251929 h 537679"/>
                <a:gd name="connsiteX3" fmla="*/ 0 w 706874"/>
                <a:gd name="connsiteY3" fmla="*/ 537679 h 537679"/>
                <a:gd name="connsiteX4" fmla="*/ 92869 w 706874"/>
                <a:gd name="connsiteY4" fmla="*/ 347179 h 537679"/>
                <a:gd name="connsiteX0" fmla="*/ 92869 w 705065"/>
                <a:gd name="connsiteY0" fmla="*/ 353475 h 543975"/>
                <a:gd name="connsiteX1" fmla="*/ 450056 w 705065"/>
                <a:gd name="connsiteY1" fmla="*/ 43913 h 543975"/>
                <a:gd name="connsiteX2" fmla="*/ 650082 w 705065"/>
                <a:gd name="connsiteY2" fmla="*/ 258225 h 543975"/>
                <a:gd name="connsiteX3" fmla="*/ 0 w 705065"/>
                <a:gd name="connsiteY3" fmla="*/ 543975 h 543975"/>
                <a:gd name="connsiteX4" fmla="*/ 92869 w 705065"/>
                <a:gd name="connsiteY4" fmla="*/ 353475 h 543975"/>
                <a:gd name="connsiteX0" fmla="*/ 92869 w 738325"/>
                <a:gd name="connsiteY0" fmla="*/ 357004 h 547504"/>
                <a:gd name="connsiteX1" fmla="*/ 450056 w 738325"/>
                <a:gd name="connsiteY1" fmla="*/ 47442 h 547504"/>
                <a:gd name="connsiteX2" fmla="*/ 650082 w 738325"/>
                <a:gd name="connsiteY2" fmla="*/ 261754 h 547504"/>
                <a:gd name="connsiteX3" fmla="*/ 0 w 738325"/>
                <a:gd name="connsiteY3" fmla="*/ 547504 h 547504"/>
                <a:gd name="connsiteX4" fmla="*/ 92869 w 738325"/>
                <a:gd name="connsiteY4" fmla="*/ 357004 h 547504"/>
                <a:gd name="connsiteX0" fmla="*/ 92869 w 734198"/>
                <a:gd name="connsiteY0" fmla="*/ 366816 h 557316"/>
                <a:gd name="connsiteX1" fmla="*/ 450056 w 734198"/>
                <a:gd name="connsiteY1" fmla="*/ 57254 h 557316"/>
                <a:gd name="connsiteX2" fmla="*/ 650082 w 734198"/>
                <a:gd name="connsiteY2" fmla="*/ 271566 h 557316"/>
                <a:gd name="connsiteX3" fmla="*/ 0 w 734198"/>
                <a:gd name="connsiteY3" fmla="*/ 557316 h 557316"/>
                <a:gd name="connsiteX4" fmla="*/ 92869 w 734198"/>
                <a:gd name="connsiteY4" fmla="*/ 366816 h 557316"/>
                <a:gd name="connsiteX0" fmla="*/ 92869 w 736225"/>
                <a:gd name="connsiteY0" fmla="*/ 366816 h 557316"/>
                <a:gd name="connsiteX1" fmla="*/ 450056 w 736225"/>
                <a:gd name="connsiteY1" fmla="*/ 57254 h 557316"/>
                <a:gd name="connsiteX2" fmla="*/ 650082 w 736225"/>
                <a:gd name="connsiteY2" fmla="*/ 271566 h 557316"/>
                <a:gd name="connsiteX3" fmla="*/ 0 w 736225"/>
                <a:gd name="connsiteY3" fmla="*/ 557316 h 557316"/>
                <a:gd name="connsiteX4" fmla="*/ 92869 w 736225"/>
                <a:gd name="connsiteY4" fmla="*/ 366816 h 557316"/>
                <a:gd name="connsiteX0" fmla="*/ 92869 w 757544"/>
                <a:gd name="connsiteY0" fmla="*/ 364191 h 554691"/>
                <a:gd name="connsiteX1" fmla="*/ 450056 w 757544"/>
                <a:gd name="connsiteY1" fmla="*/ 54629 h 554691"/>
                <a:gd name="connsiteX2" fmla="*/ 676276 w 757544"/>
                <a:gd name="connsiteY2" fmla="*/ 287991 h 554691"/>
                <a:gd name="connsiteX3" fmla="*/ 0 w 757544"/>
                <a:gd name="connsiteY3" fmla="*/ 554691 h 554691"/>
                <a:gd name="connsiteX4" fmla="*/ 92869 w 757544"/>
                <a:gd name="connsiteY4" fmla="*/ 364191 h 554691"/>
                <a:gd name="connsiteX0" fmla="*/ 92869 w 756519"/>
                <a:gd name="connsiteY0" fmla="*/ 364477 h 554977"/>
                <a:gd name="connsiteX1" fmla="*/ 450056 w 756519"/>
                <a:gd name="connsiteY1" fmla="*/ 54915 h 554977"/>
                <a:gd name="connsiteX2" fmla="*/ 676276 w 756519"/>
                <a:gd name="connsiteY2" fmla="*/ 288277 h 554977"/>
                <a:gd name="connsiteX3" fmla="*/ 0 w 756519"/>
                <a:gd name="connsiteY3" fmla="*/ 554977 h 554977"/>
                <a:gd name="connsiteX4" fmla="*/ 92869 w 756519"/>
                <a:gd name="connsiteY4" fmla="*/ 364477 h 554977"/>
                <a:gd name="connsiteX0" fmla="*/ 92869 w 758034"/>
                <a:gd name="connsiteY0" fmla="*/ 369357 h 559857"/>
                <a:gd name="connsiteX1" fmla="*/ 450056 w 758034"/>
                <a:gd name="connsiteY1" fmla="*/ 59795 h 559857"/>
                <a:gd name="connsiteX2" fmla="*/ 676276 w 758034"/>
                <a:gd name="connsiteY2" fmla="*/ 293157 h 559857"/>
                <a:gd name="connsiteX3" fmla="*/ 0 w 758034"/>
                <a:gd name="connsiteY3" fmla="*/ 559857 h 559857"/>
                <a:gd name="connsiteX4" fmla="*/ 92869 w 758034"/>
                <a:gd name="connsiteY4" fmla="*/ 369357 h 559857"/>
                <a:gd name="connsiteX0" fmla="*/ 0 w 665165"/>
                <a:gd name="connsiteY0" fmla="*/ 369357 h 521757"/>
                <a:gd name="connsiteX1" fmla="*/ 357187 w 665165"/>
                <a:gd name="connsiteY1" fmla="*/ 59795 h 521757"/>
                <a:gd name="connsiteX2" fmla="*/ 583407 w 665165"/>
                <a:gd name="connsiteY2" fmla="*/ 293157 h 521757"/>
                <a:gd name="connsiteX3" fmla="*/ 138112 w 665165"/>
                <a:gd name="connsiteY3" fmla="*/ 521757 h 521757"/>
                <a:gd name="connsiteX4" fmla="*/ 0 w 665165"/>
                <a:gd name="connsiteY4" fmla="*/ 369357 h 521757"/>
                <a:gd name="connsiteX0" fmla="*/ 0 w 665165"/>
                <a:gd name="connsiteY0" fmla="*/ 369357 h 533663"/>
                <a:gd name="connsiteX1" fmla="*/ 357187 w 665165"/>
                <a:gd name="connsiteY1" fmla="*/ 59795 h 533663"/>
                <a:gd name="connsiteX2" fmla="*/ 583407 w 665165"/>
                <a:gd name="connsiteY2" fmla="*/ 293157 h 533663"/>
                <a:gd name="connsiteX3" fmla="*/ 154781 w 665165"/>
                <a:gd name="connsiteY3" fmla="*/ 533663 h 533663"/>
                <a:gd name="connsiteX4" fmla="*/ 0 w 665165"/>
                <a:gd name="connsiteY4" fmla="*/ 369357 h 533663"/>
                <a:gd name="connsiteX0" fmla="*/ 0 w 665165"/>
                <a:gd name="connsiteY0" fmla="*/ 369357 h 543188"/>
                <a:gd name="connsiteX1" fmla="*/ 357187 w 665165"/>
                <a:gd name="connsiteY1" fmla="*/ 59795 h 543188"/>
                <a:gd name="connsiteX2" fmla="*/ 583407 w 665165"/>
                <a:gd name="connsiteY2" fmla="*/ 293157 h 543188"/>
                <a:gd name="connsiteX3" fmla="*/ 154781 w 665165"/>
                <a:gd name="connsiteY3" fmla="*/ 543188 h 543188"/>
                <a:gd name="connsiteX4" fmla="*/ 0 w 665165"/>
                <a:gd name="connsiteY4" fmla="*/ 369357 h 543188"/>
                <a:gd name="connsiteX0" fmla="*/ 403 w 665568"/>
                <a:gd name="connsiteY0" fmla="*/ 369357 h 543188"/>
                <a:gd name="connsiteX1" fmla="*/ 357590 w 665568"/>
                <a:gd name="connsiteY1" fmla="*/ 59795 h 543188"/>
                <a:gd name="connsiteX2" fmla="*/ 583810 w 665568"/>
                <a:gd name="connsiteY2" fmla="*/ 293157 h 543188"/>
                <a:gd name="connsiteX3" fmla="*/ 155184 w 665568"/>
                <a:gd name="connsiteY3" fmla="*/ 543188 h 543188"/>
                <a:gd name="connsiteX4" fmla="*/ 403 w 665568"/>
                <a:gd name="connsiteY4" fmla="*/ 369357 h 543188"/>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14922 w 680087"/>
                <a:gd name="connsiteY0" fmla="*/ 369357 h 545428"/>
                <a:gd name="connsiteX1" fmla="*/ 372109 w 680087"/>
                <a:gd name="connsiteY1" fmla="*/ 59795 h 545428"/>
                <a:gd name="connsiteX2" fmla="*/ 598329 w 680087"/>
                <a:gd name="connsiteY2" fmla="*/ 293157 h 545428"/>
                <a:gd name="connsiteX3" fmla="*/ 169703 w 680087"/>
                <a:gd name="connsiteY3" fmla="*/ 543188 h 545428"/>
                <a:gd name="connsiteX4" fmla="*/ 14922 w 680087"/>
                <a:gd name="connsiteY4" fmla="*/ 369357 h 545428"/>
                <a:gd name="connsiteX0" fmla="*/ 13366 w 678531"/>
                <a:gd name="connsiteY0" fmla="*/ 369357 h 554814"/>
                <a:gd name="connsiteX1" fmla="*/ 370553 w 678531"/>
                <a:gd name="connsiteY1" fmla="*/ 59795 h 554814"/>
                <a:gd name="connsiteX2" fmla="*/ 596773 w 678531"/>
                <a:gd name="connsiteY2" fmla="*/ 293157 h 554814"/>
                <a:gd name="connsiteX3" fmla="*/ 180054 w 678531"/>
                <a:gd name="connsiteY3" fmla="*/ 552713 h 554814"/>
                <a:gd name="connsiteX4" fmla="*/ 13366 w 678531"/>
                <a:gd name="connsiteY4" fmla="*/ 369357 h 554814"/>
                <a:gd name="connsiteX0" fmla="*/ 10389 w 675554"/>
                <a:gd name="connsiteY0" fmla="*/ 369357 h 559513"/>
                <a:gd name="connsiteX1" fmla="*/ 367576 w 675554"/>
                <a:gd name="connsiteY1" fmla="*/ 59795 h 559513"/>
                <a:gd name="connsiteX2" fmla="*/ 593796 w 675554"/>
                <a:gd name="connsiteY2" fmla="*/ 293157 h 559513"/>
                <a:gd name="connsiteX3" fmla="*/ 208033 w 675554"/>
                <a:gd name="connsiteY3" fmla="*/ 557475 h 559513"/>
                <a:gd name="connsiteX4" fmla="*/ 10389 w 675554"/>
                <a:gd name="connsiteY4" fmla="*/ 369357 h 559513"/>
                <a:gd name="connsiteX0" fmla="*/ 9895 w 675060"/>
                <a:gd name="connsiteY0" fmla="*/ 369357 h 563100"/>
                <a:gd name="connsiteX1" fmla="*/ 367082 w 675060"/>
                <a:gd name="connsiteY1" fmla="*/ 59795 h 563100"/>
                <a:gd name="connsiteX2" fmla="*/ 593302 w 675060"/>
                <a:gd name="connsiteY2" fmla="*/ 293157 h 563100"/>
                <a:gd name="connsiteX3" fmla="*/ 207539 w 675060"/>
                <a:gd name="connsiteY3" fmla="*/ 557475 h 563100"/>
                <a:gd name="connsiteX4" fmla="*/ 9895 w 675060"/>
                <a:gd name="connsiteY4" fmla="*/ 369357 h 563100"/>
                <a:gd name="connsiteX0" fmla="*/ 30178 w 695343"/>
                <a:gd name="connsiteY0" fmla="*/ 369357 h 785109"/>
                <a:gd name="connsiteX1" fmla="*/ 387365 w 695343"/>
                <a:gd name="connsiteY1" fmla="*/ 59795 h 785109"/>
                <a:gd name="connsiteX2" fmla="*/ 613585 w 695343"/>
                <a:gd name="connsiteY2" fmla="*/ 293157 h 785109"/>
                <a:gd name="connsiteX3" fmla="*/ 115280 w 695343"/>
                <a:gd name="connsiteY3" fmla="*/ 782558 h 785109"/>
                <a:gd name="connsiteX4" fmla="*/ 30178 w 695343"/>
                <a:gd name="connsiteY4" fmla="*/ 369357 h 785109"/>
                <a:gd name="connsiteX0" fmla="*/ 23471 w 709737"/>
                <a:gd name="connsiteY0" fmla="*/ 467831 h 785914"/>
                <a:gd name="connsiteX1" fmla="*/ 401759 w 709737"/>
                <a:gd name="connsiteY1" fmla="*/ 59795 h 785914"/>
                <a:gd name="connsiteX2" fmla="*/ 627979 w 709737"/>
                <a:gd name="connsiteY2" fmla="*/ 293157 h 785914"/>
                <a:gd name="connsiteX3" fmla="*/ 129674 w 709737"/>
                <a:gd name="connsiteY3" fmla="*/ 782558 h 785914"/>
                <a:gd name="connsiteX4" fmla="*/ 23471 w 709737"/>
                <a:gd name="connsiteY4" fmla="*/ 467831 h 785914"/>
                <a:gd name="connsiteX0" fmla="*/ 23471 w 709737"/>
                <a:gd name="connsiteY0" fmla="*/ 467831 h 785914"/>
                <a:gd name="connsiteX1" fmla="*/ 401759 w 709737"/>
                <a:gd name="connsiteY1" fmla="*/ 59795 h 785914"/>
                <a:gd name="connsiteX2" fmla="*/ 627979 w 709737"/>
                <a:gd name="connsiteY2" fmla="*/ 293157 h 785914"/>
                <a:gd name="connsiteX3" fmla="*/ 129674 w 709737"/>
                <a:gd name="connsiteY3" fmla="*/ 782558 h 785914"/>
                <a:gd name="connsiteX4" fmla="*/ 23471 w 709737"/>
                <a:gd name="connsiteY4" fmla="*/ 467831 h 785914"/>
                <a:gd name="connsiteX0" fmla="*/ 13091 w 755627"/>
                <a:gd name="connsiteY0" fmla="*/ 608508 h 788636"/>
                <a:gd name="connsiteX1" fmla="*/ 447649 w 755627"/>
                <a:gd name="connsiteY1" fmla="*/ 59795 h 788636"/>
                <a:gd name="connsiteX2" fmla="*/ 673869 w 755627"/>
                <a:gd name="connsiteY2" fmla="*/ 293157 h 788636"/>
                <a:gd name="connsiteX3" fmla="*/ 175564 w 755627"/>
                <a:gd name="connsiteY3" fmla="*/ 782558 h 788636"/>
                <a:gd name="connsiteX4" fmla="*/ 13091 w 755627"/>
                <a:gd name="connsiteY4" fmla="*/ 608508 h 788636"/>
                <a:gd name="connsiteX0" fmla="*/ 33465 w 776001"/>
                <a:gd name="connsiteY0" fmla="*/ 608508 h 787482"/>
                <a:gd name="connsiteX1" fmla="*/ 468023 w 776001"/>
                <a:gd name="connsiteY1" fmla="*/ 59795 h 787482"/>
                <a:gd name="connsiteX2" fmla="*/ 694243 w 776001"/>
                <a:gd name="connsiteY2" fmla="*/ 293157 h 787482"/>
                <a:gd name="connsiteX3" fmla="*/ 195938 w 776001"/>
                <a:gd name="connsiteY3" fmla="*/ 782558 h 787482"/>
                <a:gd name="connsiteX4" fmla="*/ 33465 w 776001"/>
                <a:gd name="connsiteY4" fmla="*/ 608508 h 787482"/>
                <a:gd name="connsiteX0" fmla="*/ 33465 w 776001"/>
                <a:gd name="connsiteY0" fmla="*/ 596443 h 775417"/>
                <a:gd name="connsiteX1" fmla="*/ 468023 w 776001"/>
                <a:gd name="connsiteY1" fmla="*/ 61797 h 775417"/>
                <a:gd name="connsiteX2" fmla="*/ 694243 w 776001"/>
                <a:gd name="connsiteY2" fmla="*/ 281092 h 775417"/>
                <a:gd name="connsiteX3" fmla="*/ 195938 w 776001"/>
                <a:gd name="connsiteY3" fmla="*/ 770493 h 775417"/>
                <a:gd name="connsiteX4" fmla="*/ 33465 w 776001"/>
                <a:gd name="connsiteY4" fmla="*/ 596443 h 775417"/>
                <a:gd name="connsiteX0" fmla="*/ 33465 w 766898"/>
                <a:gd name="connsiteY0" fmla="*/ 601405 h 780379"/>
                <a:gd name="connsiteX1" fmla="*/ 468023 w 766898"/>
                <a:gd name="connsiteY1" fmla="*/ 66759 h 780379"/>
                <a:gd name="connsiteX2" fmla="*/ 694243 w 766898"/>
                <a:gd name="connsiteY2" fmla="*/ 286054 h 780379"/>
                <a:gd name="connsiteX3" fmla="*/ 195938 w 766898"/>
                <a:gd name="connsiteY3" fmla="*/ 775455 h 780379"/>
                <a:gd name="connsiteX4" fmla="*/ 33465 w 766898"/>
                <a:gd name="connsiteY4" fmla="*/ 601405 h 780379"/>
                <a:gd name="connsiteX0" fmla="*/ 33465 w 772715"/>
                <a:gd name="connsiteY0" fmla="*/ 600246 h 779220"/>
                <a:gd name="connsiteX1" fmla="*/ 468023 w 772715"/>
                <a:gd name="connsiteY1" fmla="*/ 65600 h 779220"/>
                <a:gd name="connsiteX2" fmla="*/ 701277 w 772715"/>
                <a:gd name="connsiteY2" fmla="*/ 291929 h 779220"/>
                <a:gd name="connsiteX3" fmla="*/ 195938 w 772715"/>
                <a:gd name="connsiteY3" fmla="*/ 774296 h 779220"/>
                <a:gd name="connsiteX4" fmla="*/ 33465 w 772715"/>
                <a:gd name="connsiteY4" fmla="*/ 600246 h 779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715" h="779220">
                  <a:moveTo>
                    <a:pt x="33465" y="600246"/>
                  </a:moveTo>
                  <a:lnTo>
                    <a:pt x="468023" y="65600"/>
                  </a:lnTo>
                  <a:cubicBezTo>
                    <a:pt x="656935" y="-116167"/>
                    <a:pt x="893694" y="119440"/>
                    <a:pt x="701277" y="291929"/>
                  </a:cubicBezTo>
                  <a:lnTo>
                    <a:pt x="195938" y="774296"/>
                  </a:lnTo>
                  <a:cubicBezTo>
                    <a:pt x="49094" y="811602"/>
                    <a:pt x="-57045" y="625512"/>
                    <a:pt x="33465" y="600246"/>
                  </a:cubicBezTo>
                  <a:close/>
                </a:path>
              </a:pathLst>
            </a:custGeom>
            <a:solidFill>
              <a:srgbClr val="EAAA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0" name="Rectangle 2">
              <a:extLst>
                <a:ext uri="{FF2B5EF4-FFF2-40B4-BE49-F238E27FC236}">
                  <a16:creationId xmlns:a16="http://schemas.microsoft.com/office/drawing/2014/main" id="{2EC8EAF3-0465-0B4B-85D2-DDED84C96BB5}"/>
                </a:ext>
              </a:extLst>
            </p:cNvPr>
            <p:cNvSpPr/>
            <p:nvPr/>
          </p:nvSpPr>
          <p:spPr>
            <a:xfrm rot="1178742" flipH="1" flipV="1">
              <a:off x="5008007" y="3305891"/>
              <a:ext cx="238122" cy="167123"/>
            </a:xfrm>
            <a:custGeom>
              <a:avLst/>
              <a:gdLst>
                <a:gd name="connsiteX0" fmla="*/ 0 w 4659086"/>
                <a:gd name="connsiteY0" fmla="*/ 0 h 2017485"/>
                <a:gd name="connsiteX1" fmla="*/ 4659086 w 4659086"/>
                <a:gd name="connsiteY1" fmla="*/ 0 h 2017485"/>
                <a:gd name="connsiteX2" fmla="*/ 4659086 w 4659086"/>
                <a:gd name="connsiteY2" fmla="*/ 2017485 h 2017485"/>
                <a:gd name="connsiteX3" fmla="*/ 0 w 4659086"/>
                <a:gd name="connsiteY3" fmla="*/ 2017485 h 2017485"/>
                <a:gd name="connsiteX4" fmla="*/ 0 w 4659086"/>
                <a:gd name="connsiteY4" fmla="*/ 0 h 2017485"/>
                <a:gd name="connsiteX0" fmla="*/ 0 w 4804229"/>
                <a:gd name="connsiteY0" fmla="*/ 0 h 2017485"/>
                <a:gd name="connsiteX1" fmla="*/ 4659086 w 4804229"/>
                <a:gd name="connsiteY1" fmla="*/ 0 h 2017485"/>
                <a:gd name="connsiteX2" fmla="*/ 4804229 w 4804229"/>
                <a:gd name="connsiteY2" fmla="*/ 1204685 h 2017485"/>
                <a:gd name="connsiteX3" fmla="*/ 0 w 4804229"/>
                <a:gd name="connsiteY3" fmla="*/ 2017485 h 2017485"/>
                <a:gd name="connsiteX4" fmla="*/ 0 w 4804229"/>
                <a:gd name="connsiteY4" fmla="*/ 0 h 2017485"/>
                <a:gd name="connsiteX0" fmla="*/ 0 w 4804229"/>
                <a:gd name="connsiteY0" fmla="*/ 0 h 4223656"/>
                <a:gd name="connsiteX1" fmla="*/ 4659086 w 4804229"/>
                <a:gd name="connsiteY1" fmla="*/ 0 h 4223656"/>
                <a:gd name="connsiteX2" fmla="*/ 4804229 w 4804229"/>
                <a:gd name="connsiteY2" fmla="*/ 1204685 h 4223656"/>
                <a:gd name="connsiteX3" fmla="*/ 2002971 w 4804229"/>
                <a:gd name="connsiteY3" fmla="*/ 4223656 h 4223656"/>
                <a:gd name="connsiteX4" fmla="*/ 0 w 4804229"/>
                <a:gd name="connsiteY4" fmla="*/ 0 h 4223656"/>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39552 w 7674067"/>
                <a:gd name="connsiteY0" fmla="*/ 0 h 4895853"/>
                <a:gd name="connsiteX1" fmla="*/ 7528924 w 7674067"/>
                <a:gd name="connsiteY1" fmla="*/ 275772 h 4895853"/>
                <a:gd name="connsiteX2" fmla="*/ 7674067 w 7674067"/>
                <a:gd name="connsiteY2" fmla="*/ 1480457 h 4895853"/>
                <a:gd name="connsiteX3" fmla="*/ 4872809 w 7674067"/>
                <a:gd name="connsiteY3" fmla="*/ 4499428 h 4895853"/>
                <a:gd name="connsiteX4" fmla="*/ 4582524 w 7674067"/>
                <a:gd name="connsiteY4" fmla="*/ 4368799 h 4895853"/>
                <a:gd name="connsiteX5" fmla="*/ 39552 w 7674067"/>
                <a:gd name="connsiteY5" fmla="*/ 0 h 4895853"/>
                <a:gd name="connsiteX0" fmla="*/ 38817 w 7673332"/>
                <a:gd name="connsiteY0" fmla="*/ 0 h 4715686"/>
                <a:gd name="connsiteX1" fmla="*/ 7528189 w 7673332"/>
                <a:gd name="connsiteY1" fmla="*/ 275772 h 4715686"/>
                <a:gd name="connsiteX2" fmla="*/ 7673332 w 7673332"/>
                <a:gd name="connsiteY2" fmla="*/ 1480457 h 4715686"/>
                <a:gd name="connsiteX3" fmla="*/ 4872074 w 7673332"/>
                <a:gd name="connsiteY3" fmla="*/ 4499428 h 4715686"/>
                <a:gd name="connsiteX4" fmla="*/ 4668875 w 7673332"/>
                <a:gd name="connsiteY4" fmla="*/ 3860799 h 4715686"/>
                <a:gd name="connsiteX5" fmla="*/ 38817 w 7673332"/>
                <a:gd name="connsiteY5" fmla="*/ 0 h 4715686"/>
                <a:gd name="connsiteX0" fmla="*/ 38817 w 7673332"/>
                <a:gd name="connsiteY0" fmla="*/ 0 h 4614939"/>
                <a:gd name="connsiteX1" fmla="*/ 7528189 w 7673332"/>
                <a:gd name="connsiteY1" fmla="*/ 275772 h 4614939"/>
                <a:gd name="connsiteX2" fmla="*/ 7673332 w 7673332"/>
                <a:gd name="connsiteY2" fmla="*/ 1480457 h 4614939"/>
                <a:gd name="connsiteX3" fmla="*/ 4872074 w 7673332"/>
                <a:gd name="connsiteY3" fmla="*/ 4499428 h 4614939"/>
                <a:gd name="connsiteX4" fmla="*/ 4668875 w 7673332"/>
                <a:gd name="connsiteY4" fmla="*/ 3860799 h 4614939"/>
                <a:gd name="connsiteX5" fmla="*/ 38817 w 7673332"/>
                <a:gd name="connsiteY5" fmla="*/ 0 h 4614939"/>
                <a:gd name="connsiteX0" fmla="*/ 38817 w 7673332"/>
                <a:gd name="connsiteY0" fmla="*/ 0 h 4499428"/>
                <a:gd name="connsiteX1" fmla="*/ 7528189 w 7673332"/>
                <a:gd name="connsiteY1" fmla="*/ 275772 h 4499428"/>
                <a:gd name="connsiteX2" fmla="*/ 7673332 w 7673332"/>
                <a:gd name="connsiteY2" fmla="*/ 1480457 h 4499428"/>
                <a:gd name="connsiteX3" fmla="*/ 4872074 w 7673332"/>
                <a:gd name="connsiteY3" fmla="*/ 4499428 h 4499428"/>
                <a:gd name="connsiteX4" fmla="*/ 4668875 w 7673332"/>
                <a:gd name="connsiteY4" fmla="*/ 3860799 h 4499428"/>
                <a:gd name="connsiteX5" fmla="*/ 38817 w 7673332"/>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8245 w 7672760"/>
                <a:gd name="connsiteY0" fmla="*/ 0 h 4499428"/>
                <a:gd name="connsiteX1" fmla="*/ 7527617 w 7672760"/>
                <a:gd name="connsiteY1" fmla="*/ 275772 h 4499428"/>
                <a:gd name="connsiteX2" fmla="*/ 7672760 w 7672760"/>
                <a:gd name="connsiteY2" fmla="*/ 1480457 h 4499428"/>
                <a:gd name="connsiteX3" fmla="*/ 4871502 w 7672760"/>
                <a:gd name="connsiteY3" fmla="*/ 4499428 h 4499428"/>
                <a:gd name="connsiteX4" fmla="*/ 4595732 w 7672760"/>
                <a:gd name="connsiteY4" fmla="*/ 4397828 h 4499428"/>
                <a:gd name="connsiteX5" fmla="*/ 38245 w 7672760"/>
                <a:gd name="connsiteY5"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4557487 w 7634515"/>
                <a:gd name="connsiteY4" fmla="*/ 4397828 h 4499428"/>
                <a:gd name="connsiteX5" fmla="*/ 0 w 7634515"/>
                <a:gd name="connsiteY5" fmla="*/ 0 h 4499428"/>
                <a:gd name="connsiteX0" fmla="*/ 0 w 7634515"/>
                <a:gd name="connsiteY0" fmla="*/ 0 h 4455885"/>
                <a:gd name="connsiteX1" fmla="*/ 7489372 w 7634515"/>
                <a:gd name="connsiteY1" fmla="*/ 275772 h 4455885"/>
                <a:gd name="connsiteX2" fmla="*/ 7634515 w 7634515"/>
                <a:gd name="connsiteY2" fmla="*/ 1480457 h 4455885"/>
                <a:gd name="connsiteX3" fmla="*/ 4862285 w 7634515"/>
                <a:gd name="connsiteY3" fmla="*/ 4455885 h 4455885"/>
                <a:gd name="connsiteX4" fmla="*/ 4557487 w 7634515"/>
                <a:gd name="connsiteY4" fmla="*/ 4397828 h 4455885"/>
                <a:gd name="connsiteX5" fmla="*/ 0 w 7634515"/>
                <a:gd name="connsiteY5" fmla="*/ 0 h 4455885"/>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5573485 w 7634515"/>
                <a:gd name="connsiteY1" fmla="*/ 203200 h 4484914"/>
                <a:gd name="connsiteX2" fmla="*/ 7489372 w 7634515"/>
                <a:gd name="connsiteY2" fmla="*/ 275772 h 4484914"/>
                <a:gd name="connsiteX3" fmla="*/ 7634515 w 7634515"/>
                <a:gd name="connsiteY3" fmla="*/ 1480457 h 4484914"/>
                <a:gd name="connsiteX4" fmla="*/ 4833256 w 7634515"/>
                <a:gd name="connsiteY4" fmla="*/ 4484914 h 4484914"/>
                <a:gd name="connsiteX5" fmla="*/ 4557487 w 7634515"/>
                <a:gd name="connsiteY5" fmla="*/ 4397828 h 4484914"/>
                <a:gd name="connsiteX6" fmla="*/ 0 w 7634515"/>
                <a:gd name="connsiteY6" fmla="*/ 0 h 4484914"/>
                <a:gd name="connsiteX0" fmla="*/ 0 w 7634515"/>
                <a:gd name="connsiteY0" fmla="*/ 798285 h 5283199"/>
                <a:gd name="connsiteX1" fmla="*/ 7082971 w 7634515"/>
                <a:gd name="connsiteY1" fmla="*/ 0 h 5283199"/>
                <a:gd name="connsiteX2" fmla="*/ 7489372 w 7634515"/>
                <a:gd name="connsiteY2" fmla="*/ 1074057 h 5283199"/>
                <a:gd name="connsiteX3" fmla="*/ 7634515 w 7634515"/>
                <a:gd name="connsiteY3" fmla="*/ 2278742 h 5283199"/>
                <a:gd name="connsiteX4" fmla="*/ 4833256 w 7634515"/>
                <a:gd name="connsiteY4" fmla="*/ 5283199 h 5283199"/>
                <a:gd name="connsiteX5" fmla="*/ 4557487 w 7634515"/>
                <a:gd name="connsiteY5" fmla="*/ 5196113 h 5283199"/>
                <a:gd name="connsiteX6" fmla="*/ 0 w 7634515"/>
                <a:gd name="connsiteY6" fmla="*/ 798285 h 5283199"/>
                <a:gd name="connsiteX0" fmla="*/ 0 w 7634515"/>
                <a:gd name="connsiteY0" fmla="*/ 1088571 h 5573485"/>
                <a:gd name="connsiteX1" fmla="*/ 7257143 w 7634515"/>
                <a:gd name="connsiteY1" fmla="*/ 0 h 5573485"/>
                <a:gd name="connsiteX2" fmla="*/ 7489372 w 7634515"/>
                <a:gd name="connsiteY2" fmla="*/ 1364343 h 5573485"/>
                <a:gd name="connsiteX3" fmla="*/ 7634515 w 7634515"/>
                <a:gd name="connsiteY3" fmla="*/ 2569028 h 5573485"/>
                <a:gd name="connsiteX4" fmla="*/ 4833256 w 7634515"/>
                <a:gd name="connsiteY4" fmla="*/ 5573485 h 5573485"/>
                <a:gd name="connsiteX5" fmla="*/ 4557487 w 7634515"/>
                <a:gd name="connsiteY5" fmla="*/ 5486399 h 5573485"/>
                <a:gd name="connsiteX6" fmla="*/ 0 w 7634515"/>
                <a:gd name="connsiteY6" fmla="*/ 1088571 h 5573485"/>
                <a:gd name="connsiteX0" fmla="*/ 0 w 7634515"/>
                <a:gd name="connsiteY0" fmla="*/ 1088571 h 5573485"/>
                <a:gd name="connsiteX1" fmla="*/ 5660571 w 7634515"/>
                <a:gd name="connsiteY1" fmla="*/ 217715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110514 w 7634515"/>
                <a:gd name="connsiteY1" fmla="*/ 740229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037942 w 7634515"/>
                <a:gd name="connsiteY1" fmla="*/ 754743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3164114 w 7634515"/>
                <a:gd name="connsiteY1" fmla="*/ 914401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05486"/>
                <a:gd name="connsiteY0" fmla="*/ 1074056 h 5573485"/>
                <a:gd name="connsiteX1" fmla="*/ 682170 w 7605486"/>
                <a:gd name="connsiteY1" fmla="*/ 435430 h 5573485"/>
                <a:gd name="connsiteX2" fmla="*/ 6008913 w 7605486"/>
                <a:gd name="connsiteY2" fmla="*/ 754743 h 5573485"/>
                <a:gd name="connsiteX3" fmla="*/ 7228114 w 7605486"/>
                <a:gd name="connsiteY3" fmla="*/ 0 h 5573485"/>
                <a:gd name="connsiteX4" fmla="*/ 7460343 w 7605486"/>
                <a:gd name="connsiteY4" fmla="*/ 1364343 h 5573485"/>
                <a:gd name="connsiteX5" fmla="*/ 7605486 w 7605486"/>
                <a:gd name="connsiteY5" fmla="*/ 2569028 h 5573485"/>
                <a:gd name="connsiteX6" fmla="*/ 4804227 w 7605486"/>
                <a:gd name="connsiteY6" fmla="*/ 5573485 h 5573485"/>
                <a:gd name="connsiteX7" fmla="*/ 4528458 w 7605486"/>
                <a:gd name="connsiteY7" fmla="*/ 5486399 h 5573485"/>
                <a:gd name="connsiteX8" fmla="*/ 0 w 7605486"/>
                <a:gd name="connsiteY8" fmla="*/ 1074056 h 5573485"/>
                <a:gd name="connsiteX0" fmla="*/ 145217 w 7750703"/>
                <a:gd name="connsiteY0" fmla="*/ 1074056 h 5573485"/>
                <a:gd name="connsiteX1" fmla="*/ 827387 w 7750703"/>
                <a:gd name="connsiteY1" fmla="*/ 435430 h 5573485"/>
                <a:gd name="connsiteX2" fmla="*/ 6154130 w 7750703"/>
                <a:gd name="connsiteY2" fmla="*/ 754743 h 5573485"/>
                <a:gd name="connsiteX3" fmla="*/ 7373331 w 7750703"/>
                <a:gd name="connsiteY3" fmla="*/ 0 h 5573485"/>
                <a:gd name="connsiteX4" fmla="*/ 7605560 w 7750703"/>
                <a:gd name="connsiteY4" fmla="*/ 1364343 h 5573485"/>
                <a:gd name="connsiteX5" fmla="*/ 7750703 w 7750703"/>
                <a:gd name="connsiteY5" fmla="*/ 2569028 h 5573485"/>
                <a:gd name="connsiteX6" fmla="*/ 4949444 w 7750703"/>
                <a:gd name="connsiteY6" fmla="*/ 5573485 h 5573485"/>
                <a:gd name="connsiteX7" fmla="*/ 4673675 w 7750703"/>
                <a:gd name="connsiteY7" fmla="*/ 5486399 h 5573485"/>
                <a:gd name="connsiteX8" fmla="*/ 145217 w 7750703"/>
                <a:gd name="connsiteY8" fmla="*/ 1074056 h 5573485"/>
                <a:gd name="connsiteX0" fmla="*/ 143276 w 7748762"/>
                <a:gd name="connsiteY0" fmla="*/ 1074056 h 5573485"/>
                <a:gd name="connsiteX1" fmla="*/ 825446 w 7748762"/>
                <a:gd name="connsiteY1" fmla="*/ 435430 h 5573485"/>
                <a:gd name="connsiteX2" fmla="*/ 6152189 w 7748762"/>
                <a:gd name="connsiteY2" fmla="*/ 754743 h 5573485"/>
                <a:gd name="connsiteX3" fmla="*/ 7371390 w 7748762"/>
                <a:gd name="connsiteY3" fmla="*/ 0 h 5573485"/>
                <a:gd name="connsiteX4" fmla="*/ 7603619 w 7748762"/>
                <a:gd name="connsiteY4" fmla="*/ 1364343 h 5573485"/>
                <a:gd name="connsiteX5" fmla="*/ 7748762 w 7748762"/>
                <a:gd name="connsiteY5" fmla="*/ 2569028 h 5573485"/>
                <a:gd name="connsiteX6" fmla="*/ 4947503 w 7748762"/>
                <a:gd name="connsiteY6" fmla="*/ 5573485 h 5573485"/>
                <a:gd name="connsiteX7" fmla="*/ 4671734 w 7748762"/>
                <a:gd name="connsiteY7" fmla="*/ 5486399 h 5573485"/>
                <a:gd name="connsiteX8" fmla="*/ 143276 w 7748762"/>
                <a:gd name="connsiteY8" fmla="*/ 1074056 h 5573485"/>
                <a:gd name="connsiteX0" fmla="*/ 143276 w 7748762"/>
                <a:gd name="connsiteY0" fmla="*/ 1074056 h 5573485"/>
                <a:gd name="connsiteX1" fmla="*/ 825446 w 7748762"/>
                <a:gd name="connsiteY1" fmla="*/ 435430 h 5573485"/>
                <a:gd name="connsiteX2" fmla="*/ 3365445 w 7748762"/>
                <a:gd name="connsiteY2" fmla="*/ 566058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143276 w 7748762"/>
                <a:gd name="connsiteY0" fmla="*/ 1074056 h 5573485"/>
                <a:gd name="connsiteX1" fmla="*/ 825446 w 7748762"/>
                <a:gd name="connsiteY1" fmla="*/ 435430 h 5573485"/>
                <a:gd name="connsiteX2" fmla="*/ 2494588 w 7748762"/>
                <a:gd name="connsiteY2" fmla="*/ 2249715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225462 w 7830948"/>
                <a:gd name="connsiteY0" fmla="*/ 1074056 h 5573485"/>
                <a:gd name="connsiteX1" fmla="*/ 530261 w 7830948"/>
                <a:gd name="connsiteY1" fmla="*/ 595087 h 5573485"/>
                <a:gd name="connsiteX2" fmla="*/ 2576774 w 7830948"/>
                <a:gd name="connsiteY2" fmla="*/ 2249715 h 5573485"/>
                <a:gd name="connsiteX3" fmla="*/ 6234375 w 7830948"/>
                <a:gd name="connsiteY3" fmla="*/ 754743 h 5573485"/>
                <a:gd name="connsiteX4" fmla="*/ 7453576 w 7830948"/>
                <a:gd name="connsiteY4" fmla="*/ 0 h 5573485"/>
                <a:gd name="connsiteX5" fmla="*/ 7685805 w 7830948"/>
                <a:gd name="connsiteY5" fmla="*/ 1364343 h 5573485"/>
                <a:gd name="connsiteX6" fmla="*/ 7830948 w 7830948"/>
                <a:gd name="connsiteY6" fmla="*/ 2569028 h 5573485"/>
                <a:gd name="connsiteX7" fmla="*/ 5029689 w 7830948"/>
                <a:gd name="connsiteY7" fmla="*/ 5573485 h 5573485"/>
                <a:gd name="connsiteX8" fmla="*/ 4753920 w 7830948"/>
                <a:gd name="connsiteY8" fmla="*/ 5486399 h 5573485"/>
                <a:gd name="connsiteX9" fmla="*/ 225462 w 7830948"/>
                <a:gd name="connsiteY9" fmla="*/ 1074056 h 5573485"/>
                <a:gd name="connsiteX0" fmla="*/ 154662 w 7760148"/>
                <a:gd name="connsiteY0" fmla="*/ 1074056 h 5573485"/>
                <a:gd name="connsiteX1" fmla="*/ 764261 w 7760148"/>
                <a:gd name="connsiteY1" fmla="*/ 391887 h 5573485"/>
                <a:gd name="connsiteX2" fmla="*/ 2505974 w 7760148"/>
                <a:gd name="connsiteY2" fmla="*/ 2249715 h 5573485"/>
                <a:gd name="connsiteX3" fmla="*/ 6163575 w 7760148"/>
                <a:gd name="connsiteY3" fmla="*/ 754743 h 5573485"/>
                <a:gd name="connsiteX4" fmla="*/ 7382776 w 7760148"/>
                <a:gd name="connsiteY4" fmla="*/ 0 h 5573485"/>
                <a:gd name="connsiteX5" fmla="*/ 7615005 w 7760148"/>
                <a:gd name="connsiteY5" fmla="*/ 1364343 h 5573485"/>
                <a:gd name="connsiteX6" fmla="*/ 7760148 w 7760148"/>
                <a:gd name="connsiteY6" fmla="*/ 2569028 h 5573485"/>
                <a:gd name="connsiteX7" fmla="*/ 4958889 w 7760148"/>
                <a:gd name="connsiteY7" fmla="*/ 5573485 h 5573485"/>
                <a:gd name="connsiteX8" fmla="*/ 4683120 w 7760148"/>
                <a:gd name="connsiteY8" fmla="*/ 5486399 h 5573485"/>
                <a:gd name="connsiteX9" fmla="*/ 154662 w 7760148"/>
                <a:gd name="connsiteY9" fmla="*/ 1074056 h 5573485"/>
                <a:gd name="connsiteX0" fmla="*/ 146294 w 7751780"/>
                <a:gd name="connsiteY0" fmla="*/ 1074056 h 5573485"/>
                <a:gd name="connsiteX1" fmla="*/ 755893 w 7751780"/>
                <a:gd name="connsiteY1" fmla="*/ 391887 h 5573485"/>
                <a:gd name="connsiteX2" fmla="*/ 2497606 w 7751780"/>
                <a:gd name="connsiteY2" fmla="*/ 2249715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4094178 w 7751780"/>
                <a:gd name="connsiteY3" fmla="*/ 1611086 h 5573485"/>
                <a:gd name="connsiteX4" fmla="*/ 6155207 w 7751780"/>
                <a:gd name="connsiteY4" fmla="*/ 754743 h 5573485"/>
                <a:gd name="connsiteX5" fmla="*/ 7374408 w 7751780"/>
                <a:gd name="connsiteY5" fmla="*/ 0 h 5573485"/>
                <a:gd name="connsiteX6" fmla="*/ 7606637 w 7751780"/>
                <a:gd name="connsiteY6" fmla="*/ 1364343 h 5573485"/>
                <a:gd name="connsiteX7" fmla="*/ 7751780 w 7751780"/>
                <a:gd name="connsiteY7" fmla="*/ 2569028 h 5573485"/>
                <a:gd name="connsiteX8" fmla="*/ 4950521 w 7751780"/>
                <a:gd name="connsiteY8" fmla="*/ 5573485 h 5573485"/>
                <a:gd name="connsiteX9" fmla="*/ 4674752 w 7751780"/>
                <a:gd name="connsiteY9" fmla="*/ 5486399 h 5573485"/>
                <a:gd name="connsiteX10" fmla="*/ 146294 w 7751780"/>
                <a:gd name="connsiteY10" fmla="*/ 1074056 h 5573485"/>
                <a:gd name="connsiteX0" fmla="*/ 362859 w 7968345"/>
                <a:gd name="connsiteY0" fmla="*/ 1944913 h 6444342"/>
                <a:gd name="connsiteX1" fmla="*/ 972458 w 7968345"/>
                <a:gd name="connsiteY1" fmla="*/ 1262744 h 6444342"/>
                <a:gd name="connsiteX2" fmla="*/ 2801256 w 7968345"/>
                <a:gd name="connsiteY2" fmla="*/ 3091544 h 6444342"/>
                <a:gd name="connsiteX3" fmla="*/ 0 w 7968345"/>
                <a:gd name="connsiteY3" fmla="*/ 0 h 6444342"/>
                <a:gd name="connsiteX4" fmla="*/ 6371772 w 7968345"/>
                <a:gd name="connsiteY4" fmla="*/ 1625600 h 6444342"/>
                <a:gd name="connsiteX5" fmla="*/ 7590973 w 7968345"/>
                <a:gd name="connsiteY5" fmla="*/ 870857 h 6444342"/>
                <a:gd name="connsiteX6" fmla="*/ 7823202 w 7968345"/>
                <a:gd name="connsiteY6" fmla="*/ 2235200 h 6444342"/>
                <a:gd name="connsiteX7" fmla="*/ 7968345 w 7968345"/>
                <a:gd name="connsiteY7" fmla="*/ 3439885 h 6444342"/>
                <a:gd name="connsiteX8" fmla="*/ 5167086 w 7968345"/>
                <a:gd name="connsiteY8" fmla="*/ 6444342 h 6444342"/>
                <a:gd name="connsiteX9" fmla="*/ 4891317 w 7968345"/>
                <a:gd name="connsiteY9" fmla="*/ 6357256 h 6444342"/>
                <a:gd name="connsiteX10" fmla="*/ 362859 w 7968345"/>
                <a:gd name="connsiteY10" fmla="*/ 1944913 h 6444342"/>
                <a:gd name="connsiteX0" fmla="*/ 449944 w 8055430"/>
                <a:gd name="connsiteY0" fmla="*/ 1857827 h 6357256"/>
                <a:gd name="connsiteX1" fmla="*/ 1059543 w 8055430"/>
                <a:gd name="connsiteY1" fmla="*/ 1175658 h 6357256"/>
                <a:gd name="connsiteX2" fmla="*/ 2888341 w 8055430"/>
                <a:gd name="connsiteY2" fmla="*/ 3004458 h 6357256"/>
                <a:gd name="connsiteX3" fmla="*/ 0 w 8055430"/>
                <a:gd name="connsiteY3" fmla="*/ 0 h 6357256"/>
                <a:gd name="connsiteX4" fmla="*/ 6458857 w 8055430"/>
                <a:gd name="connsiteY4" fmla="*/ 1538514 h 6357256"/>
                <a:gd name="connsiteX5" fmla="*/ 7678058 w 8055430"/>
                <a:gd name="connsiteY5" fmla="*/ 783771 h 6357256"/>
                <a:gd name="connsiteX6" fmla="*/ 7910287 w 8055430"/>
                <a:gd name="connsiteY6" fmla="*/ 2148114 h 6357256"/>
                <a:gd name="connsiteX7" fmla="*/ 8055430 w 8055430"/>
                <a:gd name="connsiteY7" fmla="*/ 3352799 h 6357256"/>
                <a:gd name="connsiteX8" fmla="*/ 5254171 w 8055430"/>
                <a:gd name="connsiteY8" fmla="*/ 6357256 h 6357256"/>
                <a:gd name="connsiteX9" fmla="*/ 4978402 w 8055430"/>
                <a:gd name="connsiteY9" fmla="*/ 6270170 h 6357256"/>
                <a:gd name="connsiteX10" fmla="*/ 449944 w 8055430"/>
                <a:gd name="connsiteY10" fmla="*/ 1857827 h 6357256"/>
                <a:gd name="connsiteX0" fmla="*/ 406401 w 8011887"/>
                <a:gd name="connsiteY0" fmla="*/ 1828799 h 6328228"/>
                <a:gd name="connsiteX1" fmla="*/ 1016000 w 8011887"/>
                <a:gd name="connsiteY1" fmla="*/ 1146630 h 6328228"/>
                <a:gd name="connsiteX2" fmla="*/ 2844798 w 8011887"/>
                <a:gd name="connsiteY2" fmla="*/ 2975430 h 6328228"/>
                <a:gd name="connsiteX3" fmla="*/ 0 w 8011887"/>
                <a:gd name="connsiteY3" fmla="*/ 0 h 6328228"/>
                <a:gd name="connsiteX4" fmla="*/ 6415314 w 8011887"/>
                <a:gd name="connsiteY4" fmla="*/ 1509486 h 6328228"/>
                <a:gd name="connsiteX5" fmla="*/ 7634515 w 8011887"/>
                <a:gd name="connsiteY5" fmla="*/ 754743 h 6328228"/>
                <a:gd name="connsiteX6" fmla="*/ 7866744 w 8011887"/>
                <a:gd name="connsiteY6" fmla="*/ 2119086 h 6328228"/>
                <a:gd name="connsiteX7" fmla="*/ 8011887 w 8011887"/>
                <a:gd name="connsiteY7" fmla="*/ 3323771 h 6328228"/>
                <a:gd name="connsiteX8" fmla="*/ 5210628 w 8011887"/>
                <a:gd name="connsiteY8" fmla="*/ 6328228 h 6328228"/>
                <a:gd name="connsiteX9" fmla="*/ 4934859 w 8011887"/>
                <a:gd name="connsiteY9" fmla="*/ 6241142 h 6328228"/>
                <a:gd name="connsiteX10" fmla="*/ 406401 w 8011887"/>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6429828 w 8026401"/>
                <a:gd name="connsiteY4" fmla="*/ 1509486 h 6328228"/>
                <a:gd name="connsiteX5" fmla="*/ 7649029 w 8026401"/>
                <a:gd name="connsiteY5" fmla="*/ 754743 h 6328228"/>
                <a:gd name="connsiteX6" fmla="*/ 7881258 w 8026401"/>
                <a:gd name="connsiteY6" fmla="*/ 2119086 h 6328228"/>
                <a:gd name="connsiteX7" fmla="*/ 8026401 w 8026401"/>
                <a:gd name="connsiteY7" fmla="*/ 3323771 h 6328228"/>
                <a:gd name="connsiteX8" fmla="*/ 5225142 w 8026401"/>
                <a:gd name="connsiteY8" fmla="*/ 6328228 h 6328228"/>
                <a:gd name="connsiteX9" fmla="*/ 4949373 w 8026401"/>
                <a:gd name="connsiteY9" fmla="*/ 6241142 h 6328228"/>
                <a:gd name="connsiteX10" fmla="*/ 420915 w 8026401"/>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1698171 w 8026401"/>
                <a:gd name="connsiteY4" fmla="*/ 377372 h 6328228"/>
                <a:gd name="connsiteX5" fmla="*/ 6429828 w 8026401"/>
                <a:gd name="connsiteY5" fmla="*/ 1509486 h 6328228"/>
                <a:gd name="connsiteX6" fmla="*/ 7649029 w 8026401"/>
                <a:gd name="connsiteY6" fmla="*/ 754743 h 6328228"/>
                <a:gd name="connsiteX7" fmla="*/ 7881258 w 8026401"/>
                <a:gd name="connsiteY7" fmla="*/ 2119086 h 6328228"/>
                <a:gd name="connsiteX8" fmla="*/ 8026401 w 8026401"/>
                <a:gd name="connsiteY8" fmla="*/ 3323771 h 6328228"/>
                <a:gd name="connsiteX9" fmla="*/ 5225142 w 8026401"/>
                <a:gd name="connsiteY9" fmla="*/ 6328228 h 6328228"/>
                <a:gd name="connsiteX10" fmla="*/ 4949373 w 8026401"/>
                <a:gd name="connsiteY10" fmla="*/ 6241142 h 6328228"/>
                <a:gd name="connsiteX11" fmla="*/ 420915 w 8026401"/>
                <a:gd name="connsiteY11" fmla="*/ 1828799 h 6328228"/>
                <a:gd name="connsiteX0" fmla="*/ 420915 w 8026401"/>
                <a:gd name="connsiteY0" fmla="*/ 2539998 h 7039427"/>
                <a:gd name="connsiteX1" fmla="*/ 1030514 w 8026401"/>
                <a:gd name="connsiteY1" fmla="*/ 1857829 h 7039427"/>
                <a:gd name="connsiteX2" fmla="*/ 2859312 w 8026401"/>
                <a:gd name="connsiteY2" fmla="*/ 3686629 h 7039427"/>
                <a:gd name="connsiteX3" fmla="*/ 0 w 8026401"/>
                <a:gd name="connsiteY3" fmla="*/ 711199 h 7039427"/>
                <a:gd name="connsiteX4" fmla="*/ 899885 w 8026401"/>
                <a:gd name="connsiteY4" fmla="*/ 0 h 7039427"/>
                <a:gd name="connsiteX5" fmla="*/ 6429828 w 8026401"/>
                <a:gd name="connsiteY5" fmla="*/ 2220685 h 7039427"/>
                <a:gd name="connsiteX6" fmla="*/ 7649029 w 8026401"/>
                <a:gd name="connsiteY6" fmla="*/ 1465942 h 7039427"/>
                <a:gd name="connsiteX7" fmla="*/ 7881258 w 8026401"/>
                <a:gd name="connsiteY7" fmla="*/ 2830285 h 7039427"/>
                <a:gd name="connsiteX8" fmla="*/ 8026401 w 8026401"/>
                <a:gd name="connsiteY8" fmla="*/ 4034970 h 7039427"/>
                <a:gd name="connsiteX9" fmla="*/ 5225142 w 8026401"/>
                <a:gd name="connsiteY9" fmla="*/ 7039427 h 7039427"/>
                <a:gd name="connsiteX10" fmla="*/ 4949373 w 8026401"/>
                <a:gd name="connsiteY10" fmla="*/ 6952341 h 7039427"/>
                <a:gd name="connsiteX11" fmla="*/ 420915 w 8026401"/>
                <a:gd name="connsiteY11" fmla="*/ 2539998 h 7039427"/>
                <a:gd name="connsiteX0" fmla="*/ 420915 w 8026401"/>
                <a:gd name="connsiteY0" fmla="*/ 2665438 h 7164867"/>
                <a:gd name="connsiteX1" fmla="*/ 1030514 w 8026401"/>
                <a:gd name="connsiteY1" fmla="*/ 1983269 h 7164867"/>
                <a:gd name="connsiteX2" fmla="*/ 2859312 w 8026401"/>
                <a:gd name="connsiteY2" fmla="*/ 3812069 h 7164867"/>
                <a:gd name="connsiteX3" fmla="*/ 0 w 8026401"/>
                <a:gd name="connsiteY3" fmla="*/ 836639 h 7164867"/>
                <a:gd name="connsiteX4" fmla="*/ 899885 w 8026401"/>
                <a:gd name="connsiteY4" fmla="*/ 125440 h 7164867"/>
                <a:gd name="connsiteX5" fmla="*/ 6429828 w 8026401"/>
                <a:gd name="connsiteY5" fmla="*/ 2346125 h 7164867"/>
                <a:gd name="connsiteX6" fmla="*/ 7649029 w 8026401"/>
                <a:gd name="connsiteY6" fmla="*/ 1591382 h 7164867"/>
                <a:gd name="connsiteX7" fmla="*/ 7881258 w 8026401"/>
                <a:gd name="connsiteY7" fmla="*/ 2955725 h 7164867"/>
                <a:gd name="connsiteX8" fmla="*/ 8026401 w 8026401"/>
                <a:gd name="connsiteY8" fmla="*/ 4160410 h 7164867"/>
                <a:gd name="connsiteX9" fmla="*/ 5225142 w 8026401"/>
                <a:gd name="connsiteY9" fmla="*/ 7164867 h 7164867"/>
                <a:gd name="connsiteX10" fmla="*/ 4949373 w 8026401"/>
                <a:gd name="connsiteY10" fmla="*/ 7077781 h 7164867"/>
                <a:gd name="connsiteX11" fmla="*/ 420915 w 8026401"/>
                <a:gd name="connsiteY11" fmla="*/ 2665438 h 7164867"/>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6543851 w 8140424"/>
                <a:gd name="connsiteY5" fmla="*/ 2398901 h 7217643"/>
                <a:gd name="connsiteX6" fmla="*/ 7763052 w 8140424"/>
                <a:gd name="connsiteY6" fmla="*/ 1644158 h 7217643"/>
                <a:gd name="connsiteX7" fmla="*/ 7995281 w 8140424"/>
                <a:gd name="connsiteY7" fmla="*/ 3008501 h 7217643"/>
                <a:gd name="connsiteX8" fmla="*/ 8140424 w 8140424"/>
                <a:gd name="connsiteY8" fmla="*/ 4213186 h 7217643"/>
                <a:gd name="connsiteX9" fmla="*/ 5339165 w 8140424"/>
                <a:gd name="connsiteY9" fmla="*/ 7217643 h 7217643"/>
                <a:gd name="connsiteX10" fmla="*/ 5063396 w 8140424"/>
                <a:gd name="connsiteY10" fmla="*/ 7130557 h 7217643"/>
                <a:gd name="connsiteX11" fmla="*/ 534938 w 8140424"/>
                <a:gd name="connsiteY11"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510366 w 8140424"/>
                <a:gd name="connsiteY5" fmla="*/ 1194217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379737 w 8140424"/>
                <a:gd name="connsiteY5" fmla="*/ 2631131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4932766 w 8140424"/>
                <a:gd name="connsiteY6" fmla="*/ 2471474 h 7217643"/>
                <a:gd name="connsiteX7" fmla="*/ 6543851 w 8140424"/>
                <a:gd name="connsiteY7" fmla="*/ 2398901 h 7217643"/>
                <a:gd name="connsiteX8" fmla="*/ 7763052 w 8140424"/>
                <a:gd name="connsiteY8" fmla="*/ 1644158 h 7217643"/>
                <a:gd name="connsiteX9" fmla="*/ 7995281 w 8140424"/>
                <a:gd name="connsiteY9" fmla="*/ 3008501 h 7217643"/>
                <a:gd name="connsiteX10" fmla="*/ 8140424 w 8140424"/>
                <a:gd name="connsiteY10" fmla="*/ 4213186 h 7217643"/>
                <a:gd name="connsiteX11" fmla="*/ 5339165 w 8140424"/>
                <a:gd name="connsiteY11" fmla="*/ 7217643 h 7217643"/>
                <a:gd name="connsiteX12" fmla="*/ 5063396 w 8140424"/>
                <a:gd name="connsiteY12" fmla="*/ 7130557 h 7217643"/>
                <a:gd name="connsiteX13" fmla="*/ 534938 w 8140424"/>
                <a:gd name="connsiteY13" fmla="*/ 2718214 h 7217643"/>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6543851 w 8140424"/>
                <a:gd name="connsiteY7" fmla="*/ 2539999 h 7358741"/>
                <a:gd name="connsiteX8" fmla="*/ 7763052 w 8140424"/>
                <a:gd name="connsiteY8" fmla="*/ 1785256 h 7358741"/>
                <a:gd name="connsiteX9" fmla="*/ 7995281 w 8140424"/>
                <a:gd name="connsiteY9" fmla="*/ 3149599 h 7358741"/>
                <a:gd name="connsiteX10" fmla="*/ 8140424 w 8140424"/>
                <a:gd name="connsiteY10" fmla="*/ 4354284 h 7358741"/>
                <a:gd name="connsiteX11" fmla="*/ 5339165 w 8140424"/>
                <a:gd name="connsiteY11" fmla="*/ 7358741 h 7358741"/>
                <a:gd name="connsiteX12" fmla="*/ 5063396 w 8140424"/>
                <a:gd name="connsiteY12" fmla="*/ 7271655 h 7358741"/>
                <a:gd name="connsiteX13" fmla="*/ 534938 w 8140424"/>
                <a:gd name="connsiteY13" fmla="*/ 2859312 h 7358741"/>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3713566 w 8140424"/>
                <a:gd name="connsiteY7" fmla="*/ 1291772 h 7358741"/>
                <a:gd name="connsiteX8" fmla="*/ 6543851 w 8140424"/>
                <a:gd name="connsiteY8" fmla="*/ 2539999 h 7358741"/>
                <a:gd name="connsiteX9" fmla="*/ 7763052 w 8140424"/>
                <a:gd name="connsiteY9" fmla="*/ 1785256 h 7358741"/>
                <a:gd name="connsiteX10" fmla="*/ 7995281 w 8140424"/>
                <a:gd name="connsiteY10" fmla="*/ 3149599 h 7358741"/>
                <a:gd name="connsiteX11" fmla="*/ 8140424 w 8140424"/>
                <a:gd name="connsiteY11" fmla="*/ 4354284 h 7358741"/>
                <a:gd name="connsiteX12" fmla="*/ 5339165 w 8140424"/>
                <a:gd name="connsiteY12" fmla="*/ 7358741 h 7358741"/>
                <a:gd name="connsiteX13" fmla="*/ 5063396 w 8140424"/>
                <a:gd name="connsiteY13" fmla="*/ 7271655 h 7358741"/>
                <a:gd name="connsiteX14" fmla="*/ 534938 w 8140424"/>
                <a:gd name="connsiteY14" fmla="*/ 2859312 h 7358741"/>
                <a:gd name="connsiteX0" fmla="*/ 534938 w 8140424"/>
                <a:gd name="connsiteY0" fmla="*/ 3555997 h 8055426"/>
                <a:gd name="connsiteX1" fmla="*/ 1144537 w 8140424"/>
                <a:gd name="connsiteY1" fmla="*/ 2873828 h 8055426"/>
                <a:gd name="connsiteX2" fmla="*/ 2973335 w 8140424"/>
                <a:gd name="connsiteY2" fmla="*/ 4702628 h 8055426"/>
                <a:gd name="connsiteX3" fmla="*/ 114023 w 8140424"/>
                <a:gd name="connsiteY3" fmla="*/ 1727198 h 8055426"/>
                <a:gd name="connsiteX4" fmla="*/ 1013908 w 8140424"/>
                <a:gd name="connsiteY4" fmla="*/ 1015999 h 8055426"/>
                <a:gd name="connsiteX5" fmla="*/ 3437794 w 8140424"/>
                <a:gd name="connsiteY5" fmla="*/ 3454399 h 8055426"/>
                <a:gd name="connsiteX6" fmla="*/ 723623 w 8140424"/>
                <a:gd name="connsiteY6" fmla="*/ 696685 h 8055426"/>
                <a:gd name="connsiteX7" fmla="*/ 1696080 w 8140424"/>
                <a:gd name="connsiteY7" fmla="*/ 0 h 8055426"/>
                <a:gd name="connsiteX8" fmla="*/ 6543851 w 8140424"/>
                <a:gd name="connsiteY8" fmla="*/ 3236684 h 8055426"/>
                <a:gd name="connsiteX9" fmla="*/ 7763052 w 8140424"/>
                <a:gd name="connsiteY9" fmla="*/ 2481941 h 8055426"/>
                <a:gd name="connsiteX10" fmla="*/ 7995281 w 8140424"/>
                <a:gd name="connsiteY10" fmla="*/ 3846284 h 8055426"/>
                <a:gd name="connsiteX11" fmla="*/ 8140424 w 8140424"/>
                <a:gd name="connsiteY11" fmla="*/ 5050969 h 8055426"/>
                <a:gd name="connsiteX12" fmla="*/ 5339165 w 8140424"/>
                <a:gd name="connsiteY12" fmla="*/ 8055426 h 8055426"/>
                <a:gd name="connsiteX13" fmla="*/ 5063396 w 8140424"/>
                <a:gd name="connsiteY13" fmla="*/ 7968340 h 8055426"/>
                <a:gd name="connsiteX14" fmla="*/ 534938 w 8140424"/>
                <a:gd name="connsiteY14" fmla="*/ 3555997 h 805542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696080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725109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722591 h 8222020"/>
                <a:gd name="connsiteX1" fmla="*/ 1144537 w 8140424"/>
                <a:gd name="connsiteY1" fmla="*/ 3040422 h 8222020"/>
                <a:gd name="connsiteX2" fmla="*/ 2973335 w 8140424"/>
                <a:gd name="connsiteY2" fmla="*/ 4869222 h 8222020"/>
                <a:gd name="connsiteX3" fmla="*/ 114023 w 8140424"/>
                <a:gd name="connsiteY3" fmla="*/ 1893792 h 8222020"/>
                <a:gd name="connsiteX4" fmla="*/ 1013908 w 8140424"/>
                <a:gd name="connsiteY4" fmla="*/ 1182593 h 8222020"/>
                <a:gd name="connsiteX5" fmla="*/ 3437794 w 8140424"/>
                <a:gd name="connsiteY5" fmla="*/ 3620993 h 8222020"/>
                <a:gd name="connsiteX6" fmla="*/ 723623 w 8140424"/>
                <a:gd name="connsiteY6" fmla="*/ 863279 h 8222020"/>
                <a:gd name="connsiteX7" fmla="*/ 1725109 w 8140424"/>
                <a:gd name="connsiteY7" fmla="*/ 166594 h 8222020"/>
                <a:gd name="connsiteX8" fmla="*/ 6543851 w 8140424"/>
                <a:gd name="connsiteY8" fmla="*/ 3403278 h 8222020"/>
                <a:gd name="connsiteX9" fmla="*/ 7763052 w 8140424"/>
                <a:gd name="connsiteY9" fmla="*/ 2648535 h 8222020"/>
                <a:gd name="connsiteX10" fmla="*/ 7995281 w 8140424"/>
                <a:gd name="connsiteY10" fmla="*/ 4012878 h 8222020"/>
                <a:gd name="connsiteX11" fmla="*/ 8140424 w 8140424"/>
                <a:gd name="connsiteY11" fmla="*/ 5217563 h 8222020"/>
                <a:gd name="connsiteX12" fmla="*/ 5339165 w 8140424"/>
                <a:gd name="connsiteY12" fmla="*/ 8222020 h 8222020"/>
                <a:gd name="connsiteX13" fmla="*/ 5063396 w 8140424"/>
                <a:gd name="connsiteY13" fmla="*/ 8134934 h 8222020"/>
                <a:gd name="connsiteX14" fmla="*/ 534938 w 8140424"/>
                <a:gd name="connsiteY14" fmla="*/ 3722591 h 822202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6543851 w 8140424"/>
                <a:gd name="connsiteY8" fmla="*/ 3428628 h 8247370"/>
                <a:gd name="connsiteX9" fmla="*/ 7763052 w 8140424"/>
                <a:gd name="connsiteY9" fmla="*/ 2673885 h 8247370"/>
                <a:gd name="connsiteX10" fmla="*/ 7995281 w 8140424"/>
                <a:gd name="connsiteY10" fmla="*/ 4038228 h 8247370"/>
                <a:gd name="connsiteX11" fmla="*/ 8140424 w 8140424"/>
                <a:gd name="connsiteY11" fmla="*/ 5242913 h 8247370"/>
                <a:gd name="connsiteX12" fmla="*/ 5339165 w 8140424"/>
                <a:gd name="connsiteY12" fmla="*/ 8247370 h 8247370"/>
                <a:gd name="connsiteX13" fmla="*/ 5063396 w 8140424"/>
                <a:gd name="connsiteY13" fmla="*/ 8160284 h 8247370"/>
                <a:gd name="connsiteX14" fmla="*/ 534938 w 8140424"/>
                <a:gd name="connsiteY14"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3931280 w 8140424"/>
                <a:gd name="connsiteY8" fmla="*/ 1672401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5847166 w 8140424"/>
                <a:gd name="connsiteY9" fmla="*/ 3196401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058937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3887737 w 8140424"/>
                <a:gd name="connsiteY10" fmla="*/ 1730458 h 8247370"/>
                <a:gd name="connsiteX11" fmla="*/ 6543851 w 8140424"/>
                <a:gd name="connsiteY11" fmla="*/ 3428628 h 8247370"/>
                <a:gd name="connsiteX12" fmla="*/ 7763052 w 8140424"/>
                <a:gd name="connsiteY12" fmla="*/ 2673885 h 8247370"/>
                <a:gd name="connsiteX13" fmla="*/ 7995281 w 8140424"/>
                <a:gd name="connsiteY13" fmla="*/ 4038228 h 8247370"/>
                <a:gd name="connsiteX14" fmla="*/ 8140424 w 8140424"/>
                <a:gd name="connsiteY14" fmla="*/ 5242913 h 8247370"/>
                <a:gd name="connsiteX15" fmla="*/ 5339165 w 8140424"/>
                <a:gd name="connsiteY15" fmla="*/ 8247370 h 8247370"/>
                <a:gd name="connsiteX16" fmla="*/ 5063396 w 8140424"/>
                <a:gd name="connsiteY16" fmla="*/ 8160284 h 8247370"/>
                <a:gd name="connsiteX17" fmla="*/ 534938 w 8140424"/>
                <a:gd name="connsiteY17" fmla="*/ 3747941 h 824737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75052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4045114 h 8544543"/>
                <a:gd name="connsiteX1" fmla="*/ 1144537 w 8140424"/>
                <a:gd name="connsiteY1" fmla="*/ 3362945 h 8544543"/>
                <a:gd name="connsiteX2" fmla="*/ 2973335 w 8140424"/>
                <a:gd name="connsiteY2" fmla="*/ 5191745 h 8544543"/>
                <a:gd name="connsiteX3" fmla="*/ 114023 w 8140424"/>
                <a:gd name="connsiteY3" fmla="*/ 2216315 h 8544543"/>
                <a:gd name="connsiteX4" fmla="*/ 1013908 w 8140424"/>
                <a:gd name="connsiteY4" fmla="*/ 1505116 h 8544543"/>
                <a:gd name="connsiteX5" fmla="*/ 3437794 w 8140424"/>
                <a:gd name="connsiteY5" fmla="*/ 3943516 h 8544543"/>
                <a:gd name="connsiteX6" fmla="*/ 723623 w 8140424"/>
                <a:gd name="connsiteY6" fmla="*/ 1185802 h 8544543"/>
                <a:gd name="connsiteX7" fmla="*/ 1725109 w 8140424"/>
                <a:gd name="connsiteY7" fmla="*/ 489117 h 8544543"/>
                <a:gd name="connsiteX8" fmla="*/ 4090938 w 8140424"/>
                <a:gd name="connsiteY8" fmla="*/ 2971060 h 8544543"/>
                <a:gd name="connsiteX9" fmla="*/ 2102480 w 8140424"/>
                <a:gd name="connsiteY9" fmla="*/ 837460 h 8544543"/>
                <a:gd name="connsiteX10" fmla="*/ 3176537 w 8140424"/>
                <a:gd name="connsiteY10" fmla="*/ 271403 h 8544543"/>
                <a:gd name="connsiteX11" fmla="*/ 6543851 w 8140424"/>
                <a:gd name="connsiteY11" fmla="*/ 3725801 h 8544543"/>
                <a:gd name="connsiteX12" fmla="*/ 7763052 w 8140424"/>
                <a:gd name="connsiteY12" fmla="*/ 2971058 h 8544543"/>
                <a:gd name="connsiteX13" fmla="*/ 7995281 w 8140424"/>
                <a:gd name="connsiteY13" fmla="*/ 4335401 h 8544543"/>
                <a:gd name="connsiteX14" fmla="*/ 8140424 w 8140424"/>
                <a:gd name="connsiteY14" fmla="*/ 5540086 h 8544543"/>
                <a:gd name="connsiteX15" fmla="*/ 5339165 w 8140424"/>
                <a:gd name="connsiteY15" fmla="*/ 8544543 h 8544543"/>
                <a:gd name="connsiteX16" fmla="*/ 5063396 w 8140424"/>
                <a:gd name="connsiteY16" fmla="*/ 8457457 h 8544543"/>
                <a:gd name="connsiteX17" fmla="*/ 534938 w 8140424"/>
                <a:gd name="connsiteY17" fmla="*/ 4045114 h 8544543"/>
                <a:gd name="connsiteX0" fmla="*/ 534938 w 8140424"/>
                <a:gd name="connsiteY0" fmla="*/ 4041454 h 8540883"/>
                <a:gd name="connsiteX1" fmla="*/ 1144537 w 8140424"/>
                <a:gd name="connsiteY1" fmla="*/ 3359285 h 8540883"/>
                <a:gd name="connsiteX2" fmla="*/ 2973335 w 8140424"/>
                <a:gd name="connsiteY2" fmla="*/ 5188085 h 8540883"/>
                <a:gd name="connsiteX3" fmla="*/ 114023 w 8140424"/>
                <a:gd name="connsiteY3" fmla="*/ 2212655 h 8540883"/>
                <a:gd name="connsiteX4" fmla="*/ 1013908 w 8140424"/>
                <a:gd name="connsiteY4" fmla="*/ 1501456 h 8540883"/>
                <a:gd name="connsiteX5" fmla="*/ 3437794 w 8140424"/>
                <a:gd name="connsiteY5" fmla="*/ 3939856 h 8540883"/>
                <a:gd name="connsiteX6" fmla="*/ 723623 w 8140424"/>
                <a:gd name="connsiteY6" fmla="*/ 1182142 h 8540883"/>
                <a:gd name="connsiteX7" fmla="*/ 1725109 w 8140424"/>
                <a:gd name="connsiteY7" fmla="*/ 485457 h 8540883"/>
                <a:gd name="connsiteX8" fmla="*/ 4090938 w 8140424"/>
                <a:gd name="connsiteY8" fmla="*/ 2967400 h 8540883"/>
                <a:gd name="connsiteX9" fmla="*/ 2102480 w 8140424"/>
                <a:gd name="connsiteY9" fmla="*/ 833800 h 8540883"/>
                <a:gd name="connsiteX10" fmla="*/ 3176537 w 8140424"/>
                <a:gd name="connsiteY10" fmla="*/ 267743 h 8540883"/>
                <a:gd name="connsiteX11" fmla="*/ 6543851 w 8140424"/>
                <a:gd name="connsiteY11" fmla="*/ 3722141 h 8540883"/>
                <a:gd name="connsiteX12" fmla="*/ 7763052 w 8140424"/>
                <a:gd name="connsiteY12" fmla="*/ 2967398 h 8540883"/>
                <a:gd name="connsiteX13" fmla="*/ 7995281 w 8140424"/>
                <a:gd name="connsiteY13" fmla="*/ 4331741 h 8540883"/>
                <a:gd name="connsiteX14" fmla="*/ 8140424 w 8140424"/>
                <a:gd name="connsiteY14" fmla="*/ 5536426 h 8540883"/>
                <a:gd name="connsiteX15" fmla="*/ 5339165 w 8140424"/>
                <a:gd name="connsiteY15" fmla="*/ 8540883 h 8540883"/>
                <a:gd name="connsiteX16" fmla="*/ 5063396 w 8140424"/>
                <a:gd name="connsiteY16" fmla="*/ 8453797 h 8540883"/>
                <a:gd name="connsiteX17" fmla="*/ 534938 w 8140424"/>
                <a:gd name="connsiteY17" fmla="*/ 4041454 h 8540883"/>
                <a:gd name="connsiteX0" fmla="*/ 534938 w 8140424"/>
                <a:gd name="connsiteY0" fmla="*/ 4047870 h 8547299"/>
                <a:gd name="connsiteX1" fmla="*/ 1144537 w 8140424"/>
                <a:gd name="connsiteY1" fmla="*/ 3365701 h 8547299"/>
                <a:gd name="connsiteX2" fmla="*/ 2973335 w 8140424"/>
                <a:gd name="connsiteY2" fmla="*/ 5194501 h 8547299"/>
                <a:gd name="connsiteX3" fmla="*/ 114023 w 8140424"/>
                <a:gd name="connsiteY3" fmla="*/ 2219071 h 8547299"/>
                <a:gd name="connsiteX4" fmla="*/ 1013908 w 8140424"/>
                <a:gd name="connsiteY4" fmla="*/ 1507872 h 8547299"/>
                <a:gd name="connsiteX5" fmla="*/ 3437794 w 8140424"/>
                <a:gd name="connsiteY5" fmla="*/ 3946272 h 8547299"/>
                <a:gd name="connsiteX6" fmla="*/ 723623 w 8140424"/>
                <a:gd name="connsiteY6" fmla="*/ 1188558 h 8547299"/>
                <a:gd name="connsiteX7" fmla="*/ 1725109 w 8140424"/>
                <a:gd name="connsiteY7" fmla="*/ 491873 h 8547299"/>
                <a:gd name="connsiteX8" fmla="*/ 4090938 w 8140424"/>
                <a:gd name="connsiteY8" fmla="*/ 2973816 h 8547299"/>
                <a:gd name="connsiteX9" fmla="*/ 2102480 w 8140424"/>
                <a:gd name="connsiteY9" fmla="*/ 840216 h 8547299"/>
                <a:gd name="connsiteX10" fmla="*/ 3176537 w 8140424"/>
                <a:gd name="connsiteY10" fmla="*/ 274159 h 8547299"/>
                <a:gd name="connsiteX11" fmla="*/ 6543851 w 8140424"/>
                <a:gd name="connsiteY11" fmla="*/ 3728557 h 8547299"/>
                <a:gd name="connsiteX12" fmla="*/ 7763052 w 8140424"/>
                <a:gd name="connsiteY12" fmla="*/ 2973814 h 8547299"/>
                <a:gd name="connsiteX13" fmla="*/ 7995281 w 8140424"/>
                <a:gd name="connsiteY13" fmla="*/ 4338157 h 8547299"/>
                <a:gd name="connsiteX14" fmla="*/ 8140424 w 8140424"/>
                <a:gd name="connsiteY14" fmla="*/ 5542842 h 8547299"/>
                <a:gd name="connsiteX15" fmla="*/ 5339165 w 8140424"/>
                <a:gd name="connsiteY15" fmla="*/ 8547299 h 8547299"/>
                <a:gd name="connsiteX16" fmla="*/ 5063396 w 8140424"/>
                <a:gd name="connsiteY16" fmla="*/ 8460213 h 8547299"/>
                <a:gd name="connsiteX17" fmla="*/ 534938 w 8140424"/>
                <a:gd name="connsiteY17" fmla="*/ 4047870 h 8547299"/>
                <a:gd name="connsiteX0" fmla="*/ 534938 w 8140424"/>
                <a:gd name="connsiteY0" fmla="*/ 4023705 h 8523134"/>
                <a:gd name="connsiteX1" fmla="*/ 1144537 w 8140424"/>
                <a:gd name="connsiteY1" fmla="*/ 3341536 h 8523134"/>
                <a:gd name="connsiteX2" fmla="*/ 2973335 w 8140424"/>
                <a:gd name="connsiteY2" fmla="*/ 5170336 h 8523134"/>
                <a:gd name="connsiteX3" fmla="*/ 114023 w 8140424"/>
                <a:gd name="connsiteY3" fmla="*/ 2194906 h 8523134"/>
                <a:gd name="connsiteX4" fmla="*/ 1013908 w 8140424"/>
                <a:gd name="connsiteY4" fmla="*/ 1483707 h 8523134"/>
                <a:gd name="connsiteX5" fmla="*/ 3437794 w 8140424"/>
                <a:gd name="connsiteY5" fmla="*/ 3922107 h 8523134"/>
                <a:gd name="connsiteX6" fmla="*/ 723623 w 8140424"/>
                <a:gd name="connsiteY6" fmla="*/ 1164393 h 8523134"/>
                <a:gd name="connsiteX7" fmla="*/ 1725109 w 8140424"/>
                <a:gd name="connsiteY7" fmla="*/ 467708 h 8523134"/>
                <a:gd name="connsiteX8" fmla="*/ 4090938 w 8140424"/>
                <a:gd name="connsiteY8" fmla="*/ 2949651 h 8523134"/>
                <a:gd name="connsiteX9" fmla="*/ 2102480 w 8140424"/>
                <a:gd name="connsiteY9" fmla="*/ 816051 h 8523134"/>
                <a:gd name="connsiteX10" fmla="*/ 3176537 w 8140424"/>
                <a:gd name="connsiteY10" fmla="*/ 249994 h 8523134"/>
                <a:gd name="connsiteX11" fmla="*/ 6543851 w 8140424"/>
                <a:gd name="connsiteY11" fmla="*/ 3704392 h 8523134"/>
                <a:gd name="connsiteX12" fmla="*/ 7763052 w 8140424"/>
                <a:gd name="connsiteY12" fmla="*/ 2949649 h 8523134"/>
                <a:gd name="connsiteX13" fmla="*/ 7995281 w 8140424"/>
                <a:gd name="connsiteY13" fmla="*/ 4313992 h 8523134"/>
                <a:gd name="connsiteX14" fmla="*/ 8140424 w 8140424"/>
                <a:gd name="connsiteY14" fmla="*/ 5518677 h 8523134"/>
                <a:gd name="connsiteX15" fmla="*/ 5339165 w 8140424"/>
                <a:gd name="connsiteY15" fmla="*/ 8523134 h 8523134"/>
                <a:gd name="connsiteX16" fmla="*/ 5063396 w 8140424"/>
                <a:gd name="connsiteY16" fmla="*/ 8436048 h 8523134"/>
                <a:gd name="connsiteX17" fmla="*/ 534938 w 8140424"/>
                <a:gd name="connsiteY17" fmla="*/ 4023705 h 852313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763052 w 8140424"/>
                <a:gd name="connsiteY12" fmla="*/ 2968999 h 8542484"/>
                <a:gd name="connsiteX13" fmla="*/ 7995281 w 8140424"/>
                <a:gd name="connsiteY13" fmla="*/ 4333342 h 8542484"/>
                <a:gd name="connsiteX14" fmla="*/ 8140424 w 8140424"/>
                <a:gd name="connsiteY14" fmla="*/ 5538027 h 8542484"/>
                <a:gd name="connsiteX15" fmla="*/ 5339165 w 8140424"/>
                <a:gd name="connsiteY15" fmla="*/ 8542484 h 8542484"/>
                <a:gd name="connsiteX16" fmla="*/ 5063396 w 8140424"/>
                <a:gd name="connsiteY16" fmla="*/ 8455398 h 8542484"/>
                <a:gd name="connsiteX17" fmla="*/ 534938 w 8140424"/>
                <a:gd name="connsiteY17"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037337 w 8140424"/>
                <a:gd name="connsiteY12" fmla="*/ 3389915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269566 w 8140424"/>
                <a:gd name="connsiteY13" fmla="*/ 2780315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102811 w 8134812"/>
                <a:gd name="connsiteY12" fmla="*/ 2243287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53000 h 8552429"/>
                <a:gd name="connsiteX1" fmla="*/ 1163309 w 8134812"/>
                <a:gd name="connsiteY1" fmla="*/ 3370831 h 8552429"/>
                <a:gd name="connsiteX2" fmla="*/ 2967723 w 8134812"/>
                <a:gd name="connsiteY2" fmla="*/ 5199631 h 8552429"/>
                <a:gd name="connsiteX3" fmla="*/ 108411 w 8134812"/>
                <a:gd name="connsiteY3" fmla="*/ 2224201 h 8552429"/>
                <a:gd name="connsiteX4" fmla="*/ 1008296 w 8134812"/>
                <a:gd name="connsiteY4" fmla="*/ 1513002 h 8552429"/>
                <a:gd name="connsiteX5" fmla="*/ 3432182 w 8134812"/>
                <a:gd name="connsiteY5" fmla="*/ 3951402 h 8552429"/>
                <a:gd name="connsiteX6" fmla="*/ 718011 w 8134812"/>
                <a:gd name="connsiteY6" fmla="*/ 1193688 h 8552429"/>
                <a:gd name="connsiteX7" fmla="*/ 1719497 w 8134812"/>
                <a:gd name="connsiteY7" fmla="*/ 497003 h 8552429"/>
                <a:gd name="connsiteX8" fmla="*/ 4085326 w 8134812"/>
                <a:gd name="connsiteY8" fmla="*/ 2978946 h 8552429"/>
                <a:gd name="connsiteX9" fmla="*/ 2133444 w 8134812"/>
                <a:gd name="connsiteY9" fmla="*/ 869730 h 8552429"/>
                <a:gd name="connsiteX10" fmla="*/ 3170925 w 8134812"/>
                <a:gd name="connsiteY10" fmla="*/ 279289 h 8552429"/>
                <a:gd name="connsiteX11" fmla="*/ 6538239 w 8134812"/>
                <a:gd name="connsiteY11" fmla="*/ 3733687 h 8552429"/>
                <a:gd name="connsiteX12" fmla="*/ 6090619 w 8134812"/>
                <a:gd name="connsiteY12" fmla="*/ 2241040 h 8552429"/>
                <a:gd name="connsiteX13" fmla="*/ 6639839 w 8134812"/>
                <a:gd name="connsiteY13" fmla="*/ 1034032 h 8552429"/>
                <a:gd name="connsiteX14" fmla="*/ 7757440 w 8134812"/>
                <a:gd name="connsiteY14" fmla="*/ 2978944 h 8552429"/>
                <a:gd name="connsiteX15" fmla="*/ 7989669 w 8134812"/>
                <a:gd name="connsiteY15" fmla="*/ 4343287 h 8552429"/>
                <a:gd name="connsiteX16" fmla="*/ 8134812 w 8134812"/>
                <a:gd name="connsiteY16" fmla="*/ 5547972 h 8552429"/>
                <a:gd name="connsiteX17" fmla="*/ 5333553 w 8134812"/>
                <a:gd name="connsiteY17" fmla="*/ 8552429 h 8552429"/>
                <a:gd name="connsiteX18" fmla="*/ 5057784 w 8134812"/>
                <a:gd name="connsiteY18" fmla="*/ 8465343 h 8552429"/>
                <a:gd name="connsiteX19" fmla="*/ 541518 w 8134812"/>
                <a:gd name="connsiteY19" fmla="*/ 4053000 h 8552429"/>
                <a:gd name="connsiteX0" fmla="*/ 541518 w 8134812"/>
                <a:gd name="connsiteY0" fmla="*/ 4050353 h 8549782"/>
                <a:gd name="connsiteX1" fmla="*/ 1163309 w 8134812"/>
                <a:gd name="connsiteY1" fmla="*/ 3368184 h 8549782"/>
                <a:gd name="connsiteX2" fmla="*/ 2967723 w 8134812"/>
                <a:gd name="connsiteY2" fmla="*/ 5196984 h 8549782"/>
                <a:gd name="connsiteX3" fmla="*/ 108411 w 8134812"/>
                <a:gd name="connsiteY3" fmla="*/ 2221554 h 8549782"/>
                <a:gd name="connsiteX4" fmla="*/ 1008296 w 8134812"/>
                <a:gd name="connsiteY4" fmla="*/ 1510355 h 8549782"/>
                <a:gd name="connsiteX5" fmla="*/ 3432182 w 8134812"/>
                <a:gd name="connsiteY5" fmla="*/ 3948755 h 8549782"/>
                <a:gd name="connsiteX6" fmla="*/ 718011 w 8134812"/>
                <a:gd name="connsiteY6" fmla="*/ 1191041 h 8549782"/>
                <a:gd name="connsiteX7" fmla="*/ 1719497 w 8134812"/>
                <a:gd name="connsiteY7" fmla="*/ 494356 h 8549782"/>
                <a:gd name="connsiteX8" fmla="*/ 4085326 w 8134812"/>
                <a:gd name="connsiteY8" fmla="*/ 2976299 h 8549782"/>
                <a:gd name="connsiteX9" fmla="*/ 2133444 w 8134812"/>
                <a:gd name="connsiteY9" fmla="*/ 867083 h 8549782"/>
                <a:gd name="connsiteX10" fmla="*/ 3170925 w 8134812"/>
                <a:gd name="connsiteY10" fmla="*/ 276642 h 8549782"/>
                <a:gd name="connsiteX11" fmla="*/ 6538239 w 8134812"/>
                <a:gd name="connsiteY11" fmla="*/ 3731040 h 8549782"/>
                <a:gd name="connsiteX12" fmla="*/ 6090619 w 8134812"/>
                <a:gd name="connsiteY12" fmla="*/ 2238393 h 8549782"/>
                <a:gd name="connsiteX13" fmla="*/ 6639839 w 8134812"/>
                <a:gd name="connsiteY13" fmla="*/ 1031385 h 8549782"/>
                <a:gd name="connsiteX14" fmla="*/ 7757440 w 8134812"/>
                <a:gd name="connsiteY14" fmla="*/ 2976297 h 8549782"/>
                <a:gd name="connsiteX15" fmla="*/ 7989669 w 8134812"/>
                <a:gd name="connsiteY15" fmla="*/ 4340640 h 8549782"/>
                <a:gd name="connsiteX16" fmla="*/ 8134812 w 8134812"/>
                <a:gd name="connsiteY16" fmla="*/ 5545325 h 8549782"/>
                <a:gd name="connsiteX17" fmla="*/ 5333553 w 8134812"/>
                <a:gd name="connsiteY17" fmla="*/ 8549782 h 8549782"/>
                <a:gd name="connsiteX18" fmla="*/ 5057784 w 8134812"/>
                <a:gd name="connsiteY18" fmla="*/ 8462696 h 8549782"/>
                <a:gd name="connsiteX19" fmla="*/ 541518 w 8134812"/>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9315726"/>
                <a:gd name="connsiteX1" fmla="*/ 1163309 w 8389877"/>
                <a:gd name="connsiteY1" fmla="*/ 3368184 h 9315726"/>
                <a:gd name="connsiteX2" fmla="*/ 2967723 w 8389877"/>
                <a:gd name="connsiteY2" fmla="*/ 5196984 h 9315726"/>
                <a:gd name="connsiteX3" fmla="*/ 108411 w 8389877"/>
                <a:gd name="connsiteY3" fmla="*/ 2221554 h 9315726"/>
                <a:gd name="connsiteX4" fmla="*/ 1008296 w 8389877"/>
                <a:gd name="connsiteY4" fmla="*/ 1510355 h 9315726"/>
                <a:gd name="connsiteX5" fmla="*/ 3432182 w 8389877"/>
                <a:gd name="connsiteY5" fmla="*/ 3948755 h 9315726"/>
                <a:gd name="connsiteX6" fmla="*/ 718011 w 8389877"/>
                <a:gd name="connsiteY6" fmla="*/ 1191041 h 9315726"/>
                <a:gd name="connsiteX7" fmla="*/ 1719497 w 8389877"/>
                <a:gd name="connsiteY7" fmla="*/ 494356 h 9315726"/>
                <a:gd name="connsiteX8" fmla="*/ 4085326 w 8389877"/>
                <a:gd name="connsiteY8" fmla="*/ 2976299 h 9315726"/>
                <a:gd name="connsiteX9" fmla="*/ 2133444 w 8389877"/>
                <a:gd name="connsiteY9" fmla="*/ 867083 h 9315726"/>
                <a:gd name="connsiteX10" fmla="*/ 3170925 w 8389877"/>
                <a:gd name="connsiteY10" fmla="*/ 276642 h 9315726"/>
                <a:gd name="connsiteX11" fmla="*/ 6538239 w 8389877"/>
                <a:gd name="connsiteY11" fmla="*/ 3731040 h 9315726"/>
                <a:gd name="connsiteX12" fmla="*/ 6090619 w 8389877"/>
                <a:gd name="connsiteY12" fmla="*/ 2238393 h 9315726"/>
                <a:gd name="connsiteX13" fmla="*/ 6639839 w 8389877"/>
                <a:gd name="connsiteY13" fmla="*/ 1031385 h 9315726"/>
                <a:gd name="connsiteX14" fmla="*/ 7757440 w 8389877"/>
                <a:gd name="connsiteY14" fmla="*/ 2976297 h 9315726"/>
                <a:gd name="connsiteX15" fmla="*/ 7989669 w 8389877"/>
                <a:gd name="connsiteY15" fmla="*/ 4340640 h 9315726"/>
                <a:gd name="connsiteX16" fmla="*/ 8389877 w 8389877"/>
                <a:gd name="connsiteY16" fmla="*/ 5777404 h 9315726"/>
                <a:gd name="connsiteX17" fmla="*/ 6336452 w 8389877"/>
                <a:gd name="connsiteY17" fmla="*/ 9315727 h 9315726"/>
                <a:gd name="connsiteX18" fmla="*/ 5057784 w 8389877"/>
                <a:gd name="connsiteY18" fmla="*/ 8462696 h 9315726"/>
                <a:gd name="connsiteX19" fmla="*/ 541518 w 8389877"/>
                <a:gd name="connsiteY19" fmla="*/ 4050353 h 9315726"/>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59910"/>
                <a:gd name="connsiteY0" fmla="*/ 4050353 h 9224165"/>
                <a:gd name="connsiteX1" fmla="*/ 1163309 w 8359910"/>
                <a:gd name="connsiteY1" fmla="*/ 3368184 h 9224165"/>
                <a:gd name="connsiteX2" fmla="*/ 2967723 w 8359910"/>
                <a:gd name="connsiteY2" fmla="*/ 5196984 h 9224165"/>
                <a:gd name="connsiteX3" fmla="*/ 108411 w 8359910"/>
                <a:gd name="connsiteY3" fmla="*/ 2221554 h 9224165"/>
                <a:gd name="connsiteX4" fmla="*/ 1008296 w 8359910"/>
                <a:gd name="connsiteY4" fmla="*/ 1510355 h 9224165"/>
                <a:gd name="connsiteX5" fmla="*/ 3432182 w 8359910"/>
                <a:gd name="connsiteY5" fmla="*/ 3948755 h 9224165"/>
                <a:gd name="connsiteX6" fmla="*/ 718011 w 8359910"/>
                <a:gd name="connsiteY6" fmla="*/ 1191041 h 9224165"/>
                <a:gd name="connsiteX7" fmla="*/ 1719497 w 8359910"/>
                <a:gd name="connsiteY7" fmla="*/ 494356 h 9224165"/>
                <a:gd name="connsiteX8" fmla="*/ 4085326 w 8359910"/>
                <a:gd name="connsiteY8" fmla="*/ 2976299 h 9224165"/>
                <a:gd name="connsiteX9" fmla="*/ 2133444 w 8359910"/>
                <a:gd name="connsiteY9" fmla="*/ 867083 h 9224165"/>
                <a:gd name="connsiteX10" fmla="*/ 3170925 w 8359910"/>
                <a:gd name="connsiteY10" fmla="*/ 276642 h 9224165"/>
                <a:gd name="connsiteX11" fmla="*/ 6538239 w 8359910"/>
                <a:gd name="connsiteY11" fmla="*/ 3731040 h 9224165"/>
                <a:gd name="connsiteX12" fmla="*/ 6090619 w 8359910"/>
                <a:gd name="connsiteY12" fmla="*/ 2238393 h 9224165"/>
                <a:gd name="connsiteX13" fmla="*/ 6639839 w 8359910"/>
                <a:gd name="connsiteY13" fmla="*/ 1031385 h 9224165"/>
                <a:gd name="connsiteX14" fmla="*/ 7757440 w 8359910"/>
                <a:gd name="connsiteY14" fmla="*/ 2976297 h 9224165"/>
                <a:gd name="connsiteX15" fmla="*/ 7989669 w 8359910"/>
                <a:gd name="connsiteY15" fmla="*/ 4340640 h 9224165"/>
                <a:gd name="connsiteX16" fmla="*/ 8359907 w 8359910"/>
                <a:gd name="connsiteY16" fmla="*/ 5645609 h 9224165"/>
                <a:gd name="connsiteX17" fmla="*/ 6266896 w 8359910"/>
                <a:gd name="connsiteY17" fmla="*/ 9224162 h 9224165"/>
                <a:gd name="connsiteX18" fmla="*/ 5057784 w 8359910"/>
                <a:gd name="connsiteY18" fmla="*/ 8462696 h 9224165"/>
                <a:gd name="connsiteX19" fmla="*/ 541518 w 8359910"/>
                <a:gd name="connsiteY19" fmla="*/ 4050353 h 9224165"/>
                <a:gd name="connsiteX0" fmla="*/ 541518 w 8636226"/>
                <a:gd name="connsiteY0" fmla="*/ 4050353 h 9224165"/>
                <a:gd name="connsiteX1" fmla="*/ 1163309 w 8636226"/>
                <a:gd name="connsiteY1" fmla="*/ 3368184 h 9224165"/>
                <a:gd name="connsiteX2" fmla="*/ 2967723 w 8636226"/>
                <a:gd name="connsiteY2" fmla="*/ 5196984 h 9224165"/>
                <a:gd name="connsiteX3" fmla="*/ 108411 w 8636226"/>
                <a:gd name="connsiteY3" fmla="*/ 2221554 h 9224165"/>
                <a:gd name="connsiteX4" fmla="*/ 1008296 w 8636226"/>
                <a:gd name="connsiteY4" fmla="*/ 1510355 h 9224165"/>
                <a:gd name="connsiteX5" fmla="*/ 3432182 w 8636226"/>
                <a:gd name="connsiteY5" fmla="*/ 3948755 h 9224165"/>
                <a:gd name="connsiteX6" fmla="*/ 718011 w 8636226"/>
                <a:gd name="connsiteY6" fmla="*/ 1191041 h 9224165"/>
                <a:gd name="connsiteX7" fmla="*/ 1719497 w 8636226"/>
                <a:gd name="connsiteY7" fmla="*/ 494356 h 9224165"/>
                <a:gd name="connsiteX8" fmla="*/ 4085326 w 8636226"/>
                <a:gd name="connsiteY8" fmla="*/ 2976299 h 9224165"/>
                <a:gd name="connsiteX9" fmla="*/ 2133444 w 8636226"/>
                <a:gd name="connsiteY9" fmla="*/ 867083 h 9224165"/>
                <a:gd name="connsiteX10" fmla="*/ 3170925 w 8636226"/>
                <a:gd name="connsiteY10" fmla="*/ 276642 h 9224165"/>
                <a:gd name="connsiteX11" fmla="*/ 6538239 w 8636226"/>
                <a:gd name="connsiteY11" fmla="*/ 3731040 h 9224165"/>
                <a:gd name="connsiteX12" fmla="*/ 6090619 w 8636226"/>
                <a:gd name="connsiteY12" fmla="*/ 2238393 h 9224165"/>
                <a:gd name="connsiteX13" fmla="*/ 6639839 w 8636226"/>
                <a:gd name="connsiteY13" fmla="*/ 1031385 h 9224165"/>
                <a:gd name="connsiteX14" fmla="*/ 7757440 w 8636226"/>
                <a:gd name="connsiteY14" fmla="*/ 2976297 h 9224165"/>
                <a:gd name="connsiteX15" fmla="*/ 7989669 w 8636226"/>
                <a:gd name="connsiteY15" fmla="*/ 4340640 h 9224165"/>
                <a:gd name="connsiteX16" fmla="*/ 8636220 w 8636226"/>
                <a:gd name="connsiteY16" fmla="*/ 6034120 h 9224165"/>
                <a:gd name="connsiteX17" fmla="*/ 6266896 w 8636226"/>
                <a:gd name="connsiteY17" fmla="*/ 9224162 h 9224165"/>
                <a:gd name="connsiteX18" fmla="*/ 5057784 w 8636226"/>
                <a:gd name="connsiteY18" fmla="*/ 8462696 h 9224165"/>
                <a:gd name="connsiteX19" fmla="*/ 541518 w 8636226"/>
                <a:gd name="connsiteY19" fmla="*/ 4050353 h 9224165"/>
                <a:gd name="connsiteX0" fmla="*/ 541518 w 8752649"/>
                <a:gd name="connsiteY0" fmla="*/ 4050353 h 9224165"/>
                <a:gd name="connsiteX1" fmla="*/ 1163309 w 8752649"/>
                <a:gd name="connsiteY1" fmla="*/ 3368184 h 9224165"/>
                <a:gd name="connsiteX2" fmla="*/ 2967723 w 8752649"/>
                <a:gd name="connsiteY2" fmla="*/ 5196984 h 9224165"/>
                <a:gd name="connsiteX3" fmla="*/ 108411 w 8752649"/>
                <a:gd name="connsiteY3" fmla="*/ 2221554 h 9224165"/>
                <a:gd name="connsiteX4" fmla="*/ 1008296 w 8752649"/>
                <a:gd name="connsiteY4" fmla="*/ 1510355 h 9224165"/>
                <a:gd name="connsiteX5" fmla="*/ 3432182 w 8752649"/>
                <a:gd name="connsiteY5" fmla="*/ 3948755 h 9224165"/>
                <a:gd name="connsiteX6" fmla="*/ 718011 w 8752649"/>
                <a:gd name="connsiteY6" fmla="*/ 1191041 h 9224165"/>
                <a:gd name="connsiteX7" fmla="*/ 1719497 w 8752649"/>
                <a:gd name="connsiteY7" fmla="*/ 494356 h 9224165"/>
                <a:gd name="connsiteX8" fmla="*/ 4085326 w 8752649"/>
                <a:gd name="connsiteY8" fmla="*/ 2976299 h 9224165"/>
                <a:gd name="connsiteX9" fmla="*/ 2133444 w 8752649"/>
                <a:gd name="connsiteY9" fmla="*/ 867083 h 9224165"/>
                <a:gd name="connsiteX10" fmla="*/ 3170925 w 8752649"/>
                <a:gd name="connsiteY10" fmla="*/ 276642 h 9224165"/>
                <a:gd name="connsiteX11" fmla="*/ 6538239 w 8752649"/>
                <a:gd name="connsiteY11" fmla="*/ 3731040 h 9224165"/>
                <a:gd name="connsiteX12" fmla="*/ 6090619 w 8752649"/>
                <a:gd name="connsiteY12" fmla="*/ 2238393 h 9224165"/>
                <a:gd name="connsiteX13" fmla="*/ 6639839 w 8752649"/>
                <a:gd name="connsiteY13" fmla="*/ 1031385 h 9224165"/>
                <a:gd name="connsiteX14" fmla="*/ 7757440 w 8752649"/>
                <a:gd name="connsiteY14" fmla="*/ 2976297 h 9224165"/>
                <a:gd name="connsiteX15" fmla="*/ 7989669 w 8752649"/>
                <a:gd name="connsiteY15" fmla="*/ 4340640 h 9224165"/>
                <a:gd name="connsiteX16" fmla="*/ 8752654 w 8752649"/>
                <a:gd name="connsiteY16" fmla="*/ 6193162 h 9224165"/>
                <a:gd name="connsiteX17" fmla="*/ 6266896 w 8752649"/>
                <a:gd name="connsiteY17" fmla="*/ 9224162 h 9224165"/>
                <a:gd name="connsiteX18" fmla="*/ 5057784 w 8752649"/>
                <a:gd name="connsiteY18" fmla="*/ 8462696 h 9224165"/>
                <a:gd name="connsiteX19" fmla="*/ 541518 w 8752649"/>
                <a:gd name="connsiteY19" fmla="*/ 4050353 h 9224165"/>
                <a:gd name="connsiteX0" fmla="*/ 541518 w 8752649"/>
                <a:gd name="connsiteY0" fmla="*/ 4050353 h 9656236"/>
                <a:gd name="connsiteX1" fmla="*/ 1163309 w 8752649"/>
                <a:gd name="connsiteY1" fmla="*/ 3368184 h 9656236"/>
                <a:gd name="connsiteX2" fmla="*/ 2967723 w 8752649"/>
                <a:gd name="connsiteY2" fmla="*/ 5196984 h 9656236"/>
                <a:gd name="connsiteX3" fmla="*/ 108411 w 8752649"/>
                <a:gd name="connsiteY3" fmla="*/ 2221554 h 9656236"/>
                <a:gd name="connsiteX4" fmla="*/ 1008296 w 8752649"/>
                <a:gd name="connsiteY4" fmla="*/ 1510355 h 9656236"/>
                <a:gd name="connsiteX5" fmla="*/ 3432182 w 8752649"/>
                <a:gd name="connsiteY5" fmla="*/ 3948755 h 9656236"/>
                <a:gd name="connsiteX6" fmla="*/ 718011 w 8752649"/>
                <a:gd name="connsiteY6" fmla="*/ 1191041 h 9656236"/>
                <a:gd name="connsiteX7" fmla="*/ 1719497 w 8752649"/>
                <a:gd name="connsiteY7" fmla="*/ 494356 h 9656236"/>
                <a:gd name="connsiteX8" fmla="*/ 4085326 w 8752649"/>
                <a:gd name="connsiteY8" fmla="*/ 2976299 h 9656236"/>
                <a:gd name="connsiteX9" fmla="*/ 2133444 w 8752649"/>
                <a:gd name="connsiteY9" fmla="*/ 867083 h 9656236"/>
                <a:gd name="connsiteX10" fmla="*/ 3170925 w 8752649"/>
                <a:gd name="connsiteY10" fmla="*/ 276642 h 9656236"/>
                <a:gd name="connsiteX11" fmla="*/ 6538239 w 8752649"/>
                <a:gd name="connsiteY11" fmla="*/ 3731040 h 9656236"/>
                <a:gd name="connsiteX12" fmla="*/ 6090619 w 8752649"/>
                <a:gd name="connsiteY12" fmla="*/ 2238393 h 9656236"/>
                <a:gd name="connsiteX13" fmla="*/ 6639839 w 8752649"/>
                <a:gd name="connsiteY13" fmla="*/ 1031385 h 9656236"/>
                <a:gd name="connsiteX14" fmla="*/ 7757440 w 8752649"/>
                <a:gd name="connsiteY14" fmla="*/ 2976297 h 9656236"/>
                <a:gd name="connsiteX15" fmla="*/ 7989669 w 8752649"/>
                <a:gd name="connsiteY15" fmla="*/ 4340640 h 9656236"/>
                <a:gd name="connsiteX16" fmla="*/ 8752654 w 8752649"/>
                <a:gd name="connsiteY16" fmla="*/ 6193162 h 9656236"/>
                <a:gd name="connsiteX17" fmla="*/ 6613540 w 8752649"/>
                <a:gd name="connsiteY17" fmla="*/ 9656230 h 9656236"/>
                <a:gd name="connsiteX18" fmla="*/ 5057784 w 8752649"/>
                <a:gd name="connsiteY18" fmla="*/ 8462696 h 9656236"/>
                <a:gd name="connsiteX19" fmla="*/ 541518 w 8752649"/>
                <a:gd name="connsiteY19" fmla="*/ 4050353 h 9656236"/>
                <a:gd name="connsiteX0" fmla="*/ 541518 w 8455483"/>
                <a:gd name="connsiteY0" fmla="*/ 4050353 h 9656236"/>
                <a:gd name="connsiteX1" fmla="*/ 1163309 w 8455483"/>
                <a:gd name="connsiteY1" fmla="*/ 3368184 h 9656236"/>
                <a:gd name="connsiteX2" fmla="*/ 2967723 w 8455483"/>
                <a:gd name="connsiteY2" fmla="*/ 5196984 h 9656236"/>
                <a:gd name="connsiteX3" fmla="*/ 108411 w 8455483"/>
                <a:gd name="connsiteY3" fmla="*/ 2221554 h 9656236"/>
                <a:gd name="connsiteX4" fmla="*/ 1008296 w 8455483"/>
                <a:gd name="connsiteY4" fmla="*/ 1510355 h 9656236"/>
                <a:gd name="connsiteX5" fmla="*/ 3432182 w 8455483"/>
                <a:gd name="connsiteY5" fmla="*/ 3948755 h 9656236"/>
                <a:gd name="connsiteX6" fmla="*/ 718011 w 8455483"/>
                <a:gd name="connsiteY6" fmla="*/ 1191041 h 9656236"/>
                <a:gd name="connsiteX7" fmla="*/ 1719497 w 8455483"/>
                <a:gd name="connsiteY7" fmla="*/ 494356 h 9656236"/>
                <a:gd name="connsiteX8" fmla="*/ 4085326 w 8455483"/>
                <a:gd name="connsiteY8" fmla="*/ 2976299 h 9656236"/>
                <a:gd name="connsiteX9" fmla="*/ 2133444 w 8455483"/>
                <a:gd name="connsiteY9" fmla="*/ 867083 h 9656236"/>
                <a:gd name="connsiteX10" fmla="*/ 3170925 w 8455483"/>
                <a:gd name="connsiteY10" fmla="*/ 276642 h 9656236"/>
                <a:gd name="connsiteX11" fmla="*/ 6538239 w 8455483"/>
                <a:gd name="connsiteY11" fmla="*/ 3731040 h 9656236"/>
                <a:gd name="connsiteX12" fmla="*/ 6090619 w 8455483"/>
                <a:gd name="connsiteY12" fmla="*/ 2238393 h 9656236"/>
                <a:gd name="connsiteX13" fmla="*/ 6639839 w 8455483"/>
                <a:gd name="connsiteY13" fmla="*/ 1031385 h 9656236"/>
                <a:gd name="connsiteX14" fmla="*/ 7757440 w 8455483"/>
                <a:gd name="connsiteY14" fmla="*/ 2976297 h 9656236"/>
                <a:gd name="connsiteX15" fmla="*/ 7989669 w 8455483"/>
                <a:gd name="connsiteY15" fmla="*/ 4340640 h 9656236"/>
                <a:gd name="connsiteX16" fmla="*/ 8455477 w 8455483"/>
                <a:gd name="connsiteY16" fmla="*/ 6151461 h 9656236"/>
                <a:gd name="connsiteX17" fmla="*/ 6613540 w 8455483"/>
                <a:gd name="connsiteY17" fmla="*/ 9656230 h 9656236"/>
                <a:gd name="connsiteX18" fmla="*/ 5057784 w 8455483"/>
                <a:gd name="connsiteY18" fmla="*/ 8462696 h 9656236"/>
                <a:gd name="connsiteX19" fmla="*/ 541518 w 8455483"/>
                <a:gd name="connsiteY19" fmla="*/ 4050353 h 9656236"/>
                <a:gd name="connsiteX0" fmla="*/ 541518 w 8520757"/>
                <a:gd name="connsiteY0" fmla="*/ 4050353 h 9656236"/>
                <a:gd name="connsiteX1" fmla="*/ 1163309 w 8520757"/>
                <a:gd name="connsiteY1" fmla="*/ 3368184 h 9656236"/>
                <a:gd name="connsiteX2" fmla="*/ 2967723 w 8520757"/>
                <a:gd name="connsiteY2" fmla="*/ 5196984 h 9656236"/>
                <a:gd name="connsiteX3" fmla="*/ 108411 w 8520757"/>
                <a:gd name="connsiteY3" fmla="*/ 2221554 h 9656236"/>
                <a:gd name="connsiteX4" fmla="*/ 1008296 w 8520757"/>
                <a:gd name="connsiteY4" fmla="*/ 1510355 h 9656236"/>
                <a:gd name="connsiteX5" fmla="*/ 3432182 w 8520757"/>
                <a:gd name="connsiteY5" fmla="*/ 3948755 h 9656236"/>
                <a:gd name="connsiteX6" fmla="*/ 718011 w 8520757"/>
                <a:gd name="connsiteY6" fmla="*/ 1191041 h 9656236"/>
                <a:gd name="connsiteX7" fmla="*/ 1719497 w 8520757"/>
                <a:gd name="connsiteY7" fmla="*/ 494356 h 9656236"/>
                <a:gd name="connsiteX8" fmla="*/ 4085326 w 8520757"/>
                <a:gd name="connsiteY8" fmla="*/ 2976299 h 9656236"/>
                <a:gd name="connsiteX9" fmla="*/ 2133444 w 8520757"/>
                <a:gd name="connsiteY9" fmla="*/ 867083 h 9656236"/>
                <a:gd name="connsiteX10" fmla="*/ 3170925 w 8520757"/>
                <a:gd name="connsiteY10" fmla="*/ 276642 h 9656236"/>
                <a:gd name="connsiteX11" fmla="*/ 6538239 w 8520757"/>
                <a:gd name="connsiteY11" fmla="*/ 3731040 h 9656236"/>
                <a:gd name="connsiteX12" fmla="*/ 6090619 w 8520757"/>
                <a:gd name="connsiteY12" fmla="*/ 2238393 h 9656236"/>
                <a:gd name="connsiteX13" fmla="*/ 6639839 w 8520757"/>
                <a:gd name="connsiteY13" fmla="*/ 1031385 h 9656236"/>
                <a:gd name="connsiteX14" fmla="*/ 7757440 w 8520757"/>
                <a:gd name="connsiteY14" fmla="*/ 2976297 h 9656236"/>
                <a:gd name="connsiteX15" fmla="*/ 7989669 w 8520757"/>
                <a:gd name="connsiteY15" fmla="*/ 4340640 h 9656236"/>
                <a:gd name="connsiteX16" fmla="*/ 8520755 w 8520757"/>
                <a:gd name="connsiteY16" fmla="*/ 6247765 h 9656236"/>
                <a:gd name="connsiteX17" fmla="*/ 6613540 w 8520757"/>
                <a:gd name="connsiteY17" fmla="*/ 9656230 h 9656236"/>
                <a:gd name="connsiteX18" fmla="*/ 5057784 w 8520757"/>
                <a:gd name="connsiteY18" fmla="*/ 8462696 h 9656236"/>
                <a:gd name="connsiteX19" fmla="*/ 541518 w 8520757"/>
                <a:gd name="connsiteY19" fmla="*/ 4050353 h 965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20757" h="9656236">
                  <a:moveTo>
                    <a:pt x="541518" y="4050353"/>
                  </a:moveTo>
                  <a:cubicBezTo>
                    <a:pt x="125441" y="3629439"/>
                    <a:pt x="694015" y="2947268"/>
                    <a:pt x="1163309" y="3368184"/>
                  </a:cubicBezTo>
                  <a:lnTo>
                    <a:pt x="2967723" y="5196984"/>
                  </a:lnTo>
                  <a:lnTo>
                    <a:pt x="108411" y="2221554"/>
                  </a:lnTo>
                  <a:cubicBezTo>
                    <a:pt x="-288312" y="1549060"/>
                    <a:pt x="493523" y="1038543"/>
                    <a:pt x="1008296" y="1510355"/>
                  </a:cubicBezTo>
                  <a:lnTo>
                    <a:pt x="3432182" y="3948755"/>
                  </a:lnTo>
                  <a:lnTo>
                    <a:pt x="718011" y="1191041"/>
                  </a:lnTo>
                  <a:cubicBezTo>
                    <a:pt x="330963" y="465328"/>
                    <a:pt x="1235688" y="29898"/>
                    <a:pt x="1719497" y="494356"/>
                  </a:cubicBezTo>
                  <a:lnTo>
                    <a:pt x="4085326" y="2976299"/>
                  </a:lnTo>
                  <a:lnTo>
                    <a:pt x="2133444" y="867083"/>
                  </a:lnTo>
                  <a:cubicBezTo>
                    <a:pt x="1689694" y="110019"/>
                    <a:pt x="2618995" y="-311477"/>
                    <a:pt x="3170925" y="276642"/>
                  </a:cubicBezTo>
                  <a:lnTo>
                    <a:pt x="6538239" y="3731040"/>
                  </a:lnTo>
                  <a:cubicBezTo>
                    <a:pt x="6567268" y="3498812"/>
                    <a:pt x="6433736" y="2847992"/>
                    <a:pt x="6090619" y="2238393"/>
                  </a:cubicBezTo>
                  <a:cubicBezTo>
                    <a:pt x="5902707" y="1832574"/>
                    <a:pt x="6141515" y="1249099"/>
                    <a:pt x="6639839" y="1031385"/>
                  </a:cubicBezTo>
                  <a:cubicBezTo>
                    <a:pt x="7026887" y="1679688"/>
                    <a:pt x="7384906" y="2327993"/>
                    <a:pt x="7757440" y="2976297"/>
                  </a:cubicBezTo>
                  <a:lnTo>
                    <a:pt x="7989669" y="4340640"/>
                  </a:lnTo>
                  <a:cubicBezTo>
                    <a:pt x="8085131" y="4794167"/>
                    <a:pt x="8362938" y="6104719"/>
                    <a:pt x="8520755" y="6247765"/>
                  </a:cubicBezTo>
                  <a:cubicBezTo>
                    <a:pt x="7745476" y="7492361"/>
                    <a:pt x="7354037" y="8365842"/>
                    <a:pt x="6613540" y="9656230"/>
                  </a:cubicBezTo>
                  <a:cubicBezTo>
                    <a:pt x="6475654" y="9629619"/>
                    <a:pt x="5181156" y="8530430"/>
                    <a:pt x="5057784" y="8462696"/>
                  </a:cubicBezTo>
                  <a:cubicBezTo>
                    <a:pt x="4397384" y="8046620"/>
                    <a:pt x="768618" y="4236716"/>
                    <a:pt x="541518" y="4050353"/>
                  </a:cubicBezTo>
                  <a:close/>
                </a:path>
              </a:pathLst>
            </a:custGeom>
            <a:solidFill>
              <a:srgbClr val="F19E6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2">
              <a:extLst>
                <a:ext uri="{FF2B5EF4-FFF2-40B4-BE49-F238E27FC236}">
                  <a16:creationId xmlns:a16="http://schemas.microsoft.com/office/drawing/2014/main" id="{13C90058-D1A7-E744-9BDA-53D50D8E994F}"/>
                </a:ext>
              </a:extLst>
            </p:cNvPr>
            <p:cNvSpPr/>
            <p:nvPr/>
          </p:nvSpPr>
          <p:spPr>
            <a:xfrm rot="1070647" flipH="1">
              <a:off x="5055163" y="3584114"/>
              <a:ext cx="238122" cy="167123"/>
            </a:xfrm>
            <a:custGeom>
              <a:avLst/>
              <a:gdLst>
                <a:gd name="connsiteX0" fmla="*/ 0 w 4659086"/>
                <a:gd name="connsiteY0" fmla="*/ 0 h 2017485"/>
                <a:gd name="connsiteX1" fmla="*/ 4659086 w 4659086"/>
                <a:gd name="connsiteY1" fmla="*/ 0 h 2017485"/>
                <a:gd name="connsiteX2" fmla="*/ 4659086 w 4659086"/>
                <a:gd name="connsiteY2" fmla="*/ 2017485 h 2017485"/>
                <a:gd name="connsiteX3" fmla="*/ 0 w 4659086"/>
                <a:gd name="connsiteY3" fmla="*/ 2017485 h 2017485"/>
                <a:gd name="connsiteX4" fmla="*/ 0 w 4659086"/>
                <a:gd name="connsiteY4" fmla="*/ 0 h 2017485"/>
                <a:gd name="connsiteX0" fmla="*/ 0 w 4804229"/>
                <a:gd name="connsiteY0" fmla="*/ 0 h 2017485"/>
                <a:gd name="connsiteX1" fmla="*/ 4659086 w 4804229"/>
                <a:gd name="connsiteY1" fmla="*/ 0 h 2017485"/>
                <a:gd name="connsiteX2" fmla="*/ 4804229 w 4804229"/>
                <a:gd name="connsiteY2" fmla="*/ 1204685 h 2017485"/>
                <a:gd name="connsiteX3" fmla="*/ 0 w 4804229"/>
                <a:gd name="connsiteY3" fmla="*/ 2017485 h 2017485"/>
                <a:gd name="connsiteX4" fmla="*/ 0 w 4804229"/>
                <a:gd name="connsiteY4" fmla="*/ 0 h 2017485"/>
                <a:gd name="connsiteX0" fmla="*/ 0 w 4804229"/>
                <a:gd name="connsiteY0" fmla="*/ 0 h 4223656"/>
                <a:gd name="connsiteX1" fmla="*/ 4659086 w 4804229"/>
                <a:gd name="connsiteY1" fmla="*/ 0 h 4223656"/>
                <a:gd name="connsiteX2" fmla="*/ 4804229 w 4804229"/>
                <a:gd name="connsiteY2" fmla="*/ 1204685 h 4223656"/>
                <a:gd name="connsiteX3" fmla="*/ 2002971 w 4804229"/>
                <a:gd name="connsiteY3" fmla="*/ 4223656 h 4223656"/>
                <a:gd name="connsiteX4" fmla="*/ 0 w 4804229"/>
                <a:gd name="connsiteY4" fmla="*/ 0 h 4223656"/>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39552 w 7674067"/>
                <a:gd name="connsiteY0" fmla="*/ 0 h 4895853"/>
                <a:gd name="connsiteX1" fmla="*/ 7528924 w 7674067"/>
                <a:gd name="connsiteY1" fmla="*/ 275772 h 4895853"/>
                <a:gd name="connsiteX2" fmla="*/ 7674067 w 7674067"/>
                <a:gd name="connsiteY2" fmla="*/ 1480457 h 4895853"/>
                <a:gd name="connsiteX3" fmla="*/ 4872809 w 7674067"/>
                <a:gd name="connsiteY3" fmla="*/ 4499428 h 4895853"/>
                <a:gd name="connsiteX4" fmla="*/ 4582524 w 7674067"/>
                <a:gd name="connsiteY4" fmla="*/ 4368799 h 4895853"/>
                <a:gd name="connsiteX5" fmla="*/ 39552 w 7674067"/>
                <a:gd name="connsiteY5" fmla="*/ 0 h 4895853"/>
                <a:gd name="connsiteX0" fmla="*/ 38817 w 7673332"/>
                <a:gd name="connsiteY0" fmla="*/ 0 h 4715686"/>
                <a:gd name="connsiteX1" fmla="*/ 7528189 w 7673332"/>
                <a:gd name="connsiteY1" fmla="*/ 275772 h 4715686"/>
                <a:gd name="connsiteX2" fmla="*/ 7673332 w 7673332"/>
                <a:gd name="connsiteY2" fmla="*/ 1480457 h 4715686"/>
                <a:gd name="connsiteX3" fmla="*/ 4872074 w 7673332"/>
                <a:gd name="connsiteY3" fmla="*/ 4499428 h 4715686"/>
                <a:gd name="connsiteX4" fmla="*/ 4668875 w 7673332"/>
                <a:gd name="connsiteY4" fmla="*/ 3860799 h 4715686"/>
                <a:gd name="connsiteX5" fmla="*/ 38817 w 7673332"/>
                <a:gd name="connsiteY5" fmla="*/ 0 h 4715686"/>
                <a:gd name="connsiteX0" fmla="*/ 38817 w 7673332"/>
                <a:gd name="connsiteY0" fmla="*/ 0 h 4614939"/>
                <a:gd name="connsiteX1" fmla="*/ 7528189 w 7673332"/>
                <a:gd name="connsiteY1" fmla="*/ 275772 h 4614939"/>
                <a:gd name="connsiteX2" fmla="*/ 7673332 w 7673332"/>
                <a:gd name="connsiteY2" fmla="*/ 1480457 h 4614939"/>
                <a:gd name="connsiteX3" fmla="*/ 4872074 w 7673332"/>
                <a:gd name="connsiteY3" fmla="*/ 4499428 h 4614939"/>
                <a:gd name="connsiteX4" fmla="*/ 4668875 w 7673332"/>
                <a:gd name="connsiteY4" fmla="*/ 3860799 h 4614939"/>
                <a:gd name="connsiteX5" fmla="*/ 38817 w 7673332"/>
                <a:gd name="connsiteY5" fmla="*/ 0 h 4614939"/>
                <a:gd name="connsiteX0" fmla="*/ 38817 w 7673332"/>
                <a:gd name="connsiteY0" fmla="*/ 0 h 4499428"/>
                <a:gd name="connsiteX1" fmla="*/ 7528189 w 7673332"/>
                <a:gd name="connsiteY1" fmla="*/ 275772 h 4499428"/>
                <a:gd name="connsiteX2" fmla="*/ 7673332 w 7673332"/>
                <a:gd name="connsiteY2" fmla="*/ 1480457 h 4499428"/>
                <a:gd name="connsiteX3" fmla="*/ 4872074 w 7673332"/>
                <a:gd name="connsiteY3" fmla="*/ 4499428 h 4499428"/>
                <a:gd name="connsiteX4" fmla="*/ 4668875 w 7673332"/>
                <a:gd name="connsiteY4" fmla="*/ 3860799 h 4499428"/>
                <a:gd name="connsiteX5" fmla="*/ 38817 w 7673332"/>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8245 w 7672760"/>
                <a:gd name="connsiteY0" fmla="*/ 0 h 4499428"/>
                <a:gd name="connsiteX1" fmla="*/ 7527617 w 7672760"/>
                <a:gd name="connsiteY1" fmla="*/ 275772 h 4499428"/>
                <a:gd name="connsiteX2" fmla="*/ 7672760 w 7672760"/>
                <a:gd name="connsiteY2" fmla="*/ 1480457 h 4499428"/>
                <a:gd name="connsiteX3" fmla="*/ 4871502 w 7672760"/>
                <a:gd name="connsiteY3" fmla="*/ 4499428 h 4499428"/>
                <a:gd name="connsiteX4" fmla="*/ 4595732 w 7672760"/>
                <a:gd name="connsiteY4" fmla="*/ 4397828 h 4499428"/>
                <a:gd name="connsiteX5" fmla="*/ 38245 w 7672760"/>
                <a:gd name="connsiteY5"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4557487 w 7634515"/>
                <a:gd name="connsiteY4" fmla="*/ 4397828 h 4499428"/>
                <a:gd name="connsiteX5" fmla="*/ 0 w 7634515"/>
                <a:gd name="connsiteY5" fmla="*/ 0 h 4499428"/>
                <a:gd name="connsiteX0" fmla="*/ 0 w 7634515"/>
                <a:gd name="connsiteY0" fmla="*/ 0 h 4455885"/>
                <a:gd name="connsiteX1" fmla="*/ 7489372 w 7634515"/>
                <a:gd name="connsiteY1" fmla="*/ 275772 h 4455885"/>
                <a:gd name="connsiteX2" fmla="*/ 7634515 w 7634515"/>
                <a:gd name="connsiteY2" fmla="*/ 1480457 h 4455885"/>
                <a:gd name="connsiteX3" fmla="*/ 4862285 w 7634515"/>
                <a:gd name="connsiteY3" fmla="*/ 4455885 h 4455885"/>
                <a:gd name="connsiteX4" fmla="*/ 4557487 w 7634515"/>
                <a:gd name="connsiteY4" fmla="*/ 4397828 h 4455885"/>
                <a:gd name="connsiteX5" fmla="*/ 0 w 7634515"/>
                <a:gd name="connsiteY5" fmla="*/ 0 h 4455885"/>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5573485 w 7634515"/>
                <a:gd name="connsiteY1" fmla="*/ 203200 h 4484914"/>
                <a:gd name="connsiteX2" fmla="*/ 7489372 w 7634515"/>
                <a:gd name="connsiteY2" fmla="*/ 275772 h 4484914"/>
                <a:gd name="connsiteX3" fmla="*/ 7634515 w 7634515"/>
                <a:gd name="connsiteY3" fmla="*/ 1480457 h 4484914"/>
                <a:gd name="connsiteX4" fmla="*/ 4833256 w 7634515"/>
                <a:gd name="connsiteY4" fmla="*/ 4484914 h 4484914"/>
                <a:gd name="connsiteX5" fmla="*/ 4557487 w 7634515"/>
                <a:gd name="connsiteY5" fmla="*/ 4397828 h 4484914"/>
                <a:gd name="connsiteX6" fmla="*/ 0 w 7634515"/>
                <a:gd name="connsiteY6" fmla="*/ 0 h 4484914"/>
                <a:gd name="connsiteX0" fmla="*/ 0 w 7634515"/>
                <a:gd name="connsiteY0" fmla="*/ 798285 h 5283199"/>
                <a:gd name="connsiteX1" fmla="*/ 7082971 w 7634515"/>
                <a:gd name="connsiteY1" fmla="*/ 0 h 5283199"/>
                <a:gd name="connsiteX2" fmla="*/ 7489372 w 7634515"/>
                <a:gd name="connsiteY2" fmla="*/ 1074057 h 5283199"/>
                <a:gd name="connsiteX3" fmla="*/ 7634515 w 7634515"/>
                <a:gd name="connsiteY3" fmla="*/ 2278742 h 5283199"/>
                <a:gd name="connsiteX4" fmla="*/ 4833256 w 7634515"/>
                <a:gd name="connsiteY4" fmla="*/ 5283199 h 5283199"/>
                <a:gd name="connsiteX5" fmla="*/ 4557487 w 7634515"/>
                <a:gd name="connsiteY5" fmla="*/ 5196113 h 5283199"/>
                <a:gd name="connsiteX6" fmla="*/ 0 w 7634515"/>
                <a:gd name="connsiteY6" fmla="*/ 798285 h 5283199"/>
                <a:gd name="connsiteX0" fmla="*/ 0 w 7634515"/>
                <a:gd name="connsiteY0" fmla="*/ 1088571 h 5573485"/>
                <a:gd name="connsiteX1" fmla="*/ 7257143 w 7634515"/>
                <a:gd name="connsiteY1" fmla="*/ 0 h 5573485"/>
                <a:gd name="connsiteX2" fmla="*/ 7489372 w 7634515"/>
                <a:gd name="connsiteY2" fmla="*/ 1364343 h 5573485"/>
                <a:gd name="connsiteX3" fmla="*/ 7634515 w 7634515"/>
                <a:gd name="connsiteY3" fmla="*/ 2569028 h 5573485"/>
                <a:gd name="connsiteX4" fmla="*/ 4833256 w 7634515"/>
                <a:gd name="connsiteY4" fmla="*/ 5573485 h 5573485"/>
                <a:gd name="connsiteX5" fmla="*/ 4557487 w 7634515"/>
                <a:gd name="connsiteY5" fmla="*/ 5486399 h 5573485"/>
                <a:gd name="connsiteX6" fmla="*/ 0 w 7634515"/>
                <a:gd name="connsiteY6" fmla="*/ 1088571 h 5573485"/>
                <a:gd name="connsiteX0" fmla="*/ 0 w 7634515"/>
                <a:gd name="connsiteY0" fmla="*/ 1088571 h 5573485"/>
                <a:gd name="connsiteX1" fmla="*/ 5660571 w 7634515"/>
                <a:gd name="connsiteY1" fmla="*/ 217715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110514 w 7634515"/>
                <a:gd name="connsiteY1" fmla="*/ 740229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037942 w 7634515"/>
                <a:gd name="connsiteY1" fmla="*/ 754743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3164114 w 7634515"/>
                <a:gd name="connsiteY1" fmla="*/ 914401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05486"/>
                <a:gd name="connsiteY0" fmla="*/ 1074056 h 5573485"/>
                <a:gd name="connsiteX1" fmla="*/ 682170 w 7605486"/>
                <a:gd name="connsiteY1" fmla="*/ 435430 h 5573485"/>
                <a:gd name="connsiteX2" fmla="*/ 6008913 w 7605486"/>
                <a:gd name="connsiteY2" fmla="*/ 754743 h 5573485"/>
                <a:gd name="connsiteX3" fmla="*/ 7228114 w 7605486"/>
                <a:gd name="connsiteY3" fmla="*/ 0 h 5573485"/>
                <a:gd name="connsiteX4" fmla="*/ 7460343 w 7605486"/>
                <a:gd name="connsiteY4" fmla="*/ 1364343 h 5573485"/>
                <a:gd name="connsiteX5" fmla="*/ 7605486 w 7605486"/>
                <a:gd name="connsiteY5" fmla="*/ 2569028 h 5573485"/>
                <a:gd name="connsiteX6" fmla="*/ 4804227 w 7605486"/>
                <a:gd name="connsiteY6" fmla="*/ 5573485 h 5573485"/>
                <a:gd name="connsiteX7" fmla="*/ 4528458 w 7605486"/>
                <a:gd name="connsiteY7" fmla="*/ 5486399 h 5573485"/>
                <a:gd name="connsiteX8" fmla="*/ 0 w 7605486"/>
                <a:gd name="connsiteY8" fmla="*/ 1074056 h 5573485"/>
                <a:gd name="connsiteX0" fmla="*/ 145217 w 7750703"/>
                <a:gd name="connsiteY0" fmla="*/ 1074056 h 5573485"/>
                <a:gd name="connsiteX1" fmla="*/ 827387 w 7750703"/>
                <a:gd name="connsiteY1" fmla="*/ 435430 h 5573485"/>
                <a:gd name="connsiteX2" fmla="*/ 6154130 w 7750703"/>
                <a:gd name="connsiteY2" fmla="*/ 754743 h 5573485"/>
                <a:gd name="connsiteX3" fmla="*/ 7373331 w 7750703"/>
                <a:gd name="connsiteY3" fmla="*/ 0 h 5573485"/>
                <a:gd name="connsiteX4" fmla="*/ 7605560 w 7750703"/>
                <a:gd name="connsiteY4" fmla="*/ 1364343 h 5573485"/>
                <a:gd name="connsiteX5" fmla="*/ 7750703 w 7750703"/>
                <a:gd name="connsiteY5" fmla="*/ 2569028 h 5573485"/>
                <a:gd name="connsiteX6" fmla="*/ 4949444 w 7750703"/>
                <a:gd name="connsiteY6" fmla="*/ 5573485 h 5573485"/>
                <a:gd name="connsiteX7" fmla="*/ 4673675 w 7750703"/>
                <a:gd name="connsiteY7" fmla="*/ 5486399 h 5573485"/>
                <a:gd name="connsiteX8" fmla="*/ 145217 w 7750703"/>
                <a:gd name="connsiteY8" fmla="*/ 1074056 h 5573485"/>
                <a:gd name="connsiteX0" fmla="*/ 143276 w 7748762"/>
                <a:gd name="connsiteY0" fmla="*/ 1074056 h 5573485"/>
                <a:gd name="connsiteX1" fmla="*/ 825446 w 7748762"/>
                <a:gd name="connsiteY1" fmla="*/ 435430 h 5573485"/>
                <a:gd name="connsiteX2" fmla="*/ 6152189 w 7748762"/>
                <a:gd name="connsiteY2" fmla="*/ 754743 h 5573485"/>
                <a:gd name="connsiteX3" fmla="*/ 7371390 w 7748762"/>
                <a:gd name="connsiteY3" fmla="*/ 0 h 5573485"/>
                <a:gd name="connsiteX4" fmla="*/ 7603619 w 7748762"/>
                <a:gd name="connsiteY4" fmla="*/ 1364343 h 5573485"/>
                <a:gd name="connsiteX5" fmla="*/ 7748762 w 7748762"/>
                <a:gd name="connsiteY5" fmla="*/ 2569028 h 5573485"/>
                <a:gd name="connsiteX6" fmla="*/ 4947503 w 7748762"/>
                <a:gd name="connsiteY6" fmla="*/ 5573485 h 5573485"/>
                <a:gd name="connsiteX7" fmla="*/ 4671734 w 7748762"/>
                <a:gd name="connsiteY7" fmla="*/ 5486399 h 5573485"/>
                <a:gd name="connsiteX8" fmla="*/ 143276 w 7748762"/>
                <a:gd name="connsiteY8" fmla="*/ 1074056 h 5573485"/>
                <a:gd name="connsiteX0" fmla="*/ 143276 w 7748762"/>
                <a:gd name="connsiteY0" fmla="*/ 1074056 h 5573485"/>
                <a:gd name="connsiteX1" fmla="*/ 825446 w 7748762"/>
                <a:gd name="connsiteY1" fmla="*/ 435430 h 5573485"/>
                <a:gd name="connsiteX2" fmla="*/ 3365445 w 7748762"/>
                <a:gd name="connsiteY2" fmla="*/ 566058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143276 w 7748762"/>
                <a:gd name="connsiteY0" fmla="*/ 1074056 h 5573485"/>
                <a:gd name="connsiteX1" fmla="*/ 825446 w 7748762"/>
                <a:gd name="connsiteY1" fmla="*/ 435430 h 5573485"/>
                <a:gd name="connsiteX2" fmla="*/ 2494588 w 7748762"/>
                <a:gd name="connsiteY2" fmla="*/ 2249715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225462 w 7830948"/>
                <a:gd name="connsiteY0" fmla="*/ 1074056 h 5573485"/>
                <a:gd name="connsiteX1" fmla="*/ 530261 w 7830948"/>
                <a:gd name="connsiteY1" fmla="*/ 595087 h 5573485"/>
                <a:gd name="connsiteX2" fmla="*/ 2576774 w 7830948"/>
                <a:gd name="connsiteY2" fmla="*/ 2249715 h 5573485"/>
                <a:gd name="connsiteX3" fmla="*/ 6234375 w 7830948"/>
                <a:gd name="connsiteY3" fmla="*/ 754743 h 5573485"/>
                <a:gd name="connsiteX4" fmla="*/ 7453576 w 7830948"/>
                <a:gd name="connsiteY4" fmla="*/ 0 h 5573485"/>
                <a:gd name="connsiteX5" fmla="*/ 7685805 w 7830948"/>
                <a:gd name="connsiteY5" fmla="*/ 1364343 h 5573485"/>
                <a:gd name="connsiteX6" fmla="*/ 7830948 w 7830948"/>
                <a:gd name="connsiteY6" fmla="*/ 2569028 h 5573485"/>
                <a:gd name="connsiteX7" fmla="*/ 5029689 w 7830948"/>
                <a:gd name="connsiteY7" fmla="*/ 5573485 h 5573485"/>
                <a:gd name="connsiteX8" fmla="*/ 4753920 w 7830948"/>
                <a:gd name="connsiteY8" fmla="*/ 5486399 h 5573485"/>
                <a:gd name="connsiteX9" fmla="*/ 225462 w 7830948"/>
                <a:gd name="connsiteY9" fmla="*/ 1074056 h 5573485"/>
                <a:gd name="connsiteX0" fmla="*/ 154662 w 7760148"/>
                <a:gd name="connsiteY0" fmla="*/ 1074056 h 5573485"/>
                <a:gd name="connsiteX1" fmla="*/ 764261 w 7760148"/>
                <a:gd name="connsiteY1" fmla="*/ 391887 h 5573485"/>
                <a:gd name="connsiteX2" fmla="*/ 2505974 w 7760148"/>
                <a:gd name="connsiteY2" fmla="*/ 2249715 h 5573485"/>
                <a:gd name="connsiteX3" fmla="*/ 6163575 w 7760148"/>
                <a:gd name="connsiteY3" fmla="*/ 754743 h 5573485"/>
                <a:gd name="connsiteX4" fmla="*/ 7382776 w 7760148"/>
                <a:gd name="connsiteY4" fmla="*/ 0 h 5573485"/>
                <a:gd name="connsiteX5" fmla="*/ 7615005 w 7760148"/>
                <a:gd name="connsiteY5" fmla="*/ 1364343 h 5573485"/>
                <a:gd name="connsiteX6" fmla="*/ 7760148 w 7760148"/>
                <a:gd name="connsiteY6" fmla="*/ 2569028 h 5573485"/>
                <a:gd name="connsiteX7" fmla="*/ 4958889 w 7760148"/>
                <a:gd name="connsiteY7" fmla="*/ 5573485 h 5573485"/>
                <a:gd name="connsiteX8" fmla="*/ 4683120 w 7760148"/>
                <a:gd name="connsiteY8" fmla="*/ 5486399 h 5573485"/>
                <a:gd name="connsiteX9" fmla="*/ 154662 w 7760148"/>
                <a:gd name="connsiteY9" fmla="*/ 1074056 h 5573485"/>
                <a:gd name="connsiteX0" fmla="*/ 146294 w 7751780"/>
                <a:gd name="connsiteY0" fmla="*/ 1074056 h 5573485"/>
                <a:gd name="connsiteX1" fmla="*/ 755893 w 7751780"/>
                <a:gd name="connsiteY1" fmla="*/ 391887 h 5573485"/>
                <a:gd name="connsiteX2" fmla="*/ 2497606 w 7751780"/>
                <a:gd name="connsiteY2" fmla="*/ 2249715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4094178 w 7751780"/>
                <a:gd name="connsiteY3" fmla="*/ 1611086 h 5573485"/>
                <a:gd name="connsiteX4" fmla="*/ 6155207 w 7751780"/>
                <a:gd name="connsiteY4" fmla="*/ 754743 h 5573485"/>
                <a:gd name="connsiteX5" fmla="*/ 7374408 w 7751780"/>
                <a:gd name="connsiteY5" fmla="*/ 0 h 5573485"/>
                <a:gd name="connsiteX6" fmla="*/ 7606637 w 7751780"/>
                <a:gd name="connsiteY6" fmla="*/ 1364343 h 5573485"/>
                <a:gd name="connsiteX7" fmla="*/ 7751780 w 7751780"/>
                <a:gd name="connsiteY7" fmla="*/ 2569028 h 5573485"/>
                <a:gd name="connsiteX8" fmla="*/ 4950521 w 7751780"/>
                <a:gd name="connsiteY8" fmla="*/ 5573485 h 5573485"/>
                <a:gd name="connsiteX9" fmla="*/ 4674752 w 7751780"/>
                <a:gd name="connsiteY9" fmla="*/ 5486399 h 5573485"/>
                <a:gd name="connsiteX10" fmla="*/ 146294 w 7751780"/>
                <a:gd name="connsiteY10" fmla="*/ 1074056 h 5573485"/>
                <a:gd name="connsiteX0" fmla="*/ 362859 w 7968345"/>
                <a:gd name="connsiteY0" fmla="*/ 1944913 h 6444342"/>
                <a:gd name="connsiteX1" fmla="*/ 972458 w 7968345"/>
                <a:gd name="connsiteY1" fmla="*/ 1262744 h 6444342"/>
                <a:gd name="connsiteX2" fmla="*/ 2801256 w 7968345"/>
                <a:gd name="connsiteY2" fmla="*/ 3091544 h 6444342"/>
                <a:gd name="connsiteX3" fmla="*/ 0 w 7968345"/>
                <a:gd name="connsiteY3" fmla="*/ 0 h 6444342"/>
                <a:gd name="connsiteX4" fmla="*/ 6371772 w 7968345"/>
                <a:gd name="connsiteY4" fmla="*/ 1625600 h 6444342"/>
                <a:gd name="connsiteX5" fmla="*/ 7590973 w 7968345"/>
                <a:gd name="connsiteY5" fmla="*/ 870857 h 6444342"/>
                <a:gd name="connsiteX6" fmla="*/ 7823202 w 7968345"/>
                <a:gd name="connsiteY6" fmla="*/ 2235200 h 6444342"/>
                <a:gd name="connsiteX7" fmla="*/ 7968345 w 7968345"/>
                <a:gd name="connsiteY7" fmla="*/ 3439885 h 6444342"/>
                <a:gd name="connsiteX8" fmla="*/ 5167086 w 7968345"/>
                <a:gd name="connsiteY8" fmla="*/ 6444342 h 6444342"/>
                <a:gd name="connsiteX9" fmla="*/ 4891317 w 7968345"/>
                <a:gd name="connsiteY9" fmla="*/ 6357256 h 6444342"/>
                <a:gd name="connsiteX10" fmla="*/ 362859 w 7968345"/>
                <a:gd name="connsiteY10" fmla="*/ 1944913 h 6444342"/>
                <a:gd name="connsiteX0" fmla="*/ 449944 w 8055430"/>
                <a:gd name="connsiteY0" fmla="*/ 1857827 h 6357256"/>
                <a:gd name="connsiteX1" fmla="*/ 1059543 w 8055430"/>
                <a:gd name="connsiteY1" fmla="*/ 1175658 h 6357256"/>
                <a:gd name="connsiteX2" fmla="*/ 2888341 w 8055430"/>
                <a:gd name="connsiteY2" fmla="*/ 3004458 h 6357256"/>
                <a:gd name="connsiteX3" fmla="*/ 0 w 8055430"/>
                <a:gd name="connsiteY3" fmla="*/ 0 h 6357256"/>
                <a:gd name="connsiteX4" fmla="*/ 6458857 w 8055430"/>
                <a:gd name="connsiteY4" fmla="*/ 1538514 h 6357256"/>
                <a:gd name="connsiteX5" fmla="*/ 7678058 w 8055430"/>
                <a:gd name="connsiteY5" fmla="*/ 783771 h 6357256"/>
                <a:gd name="connsiteX6" fmla="*/ 7910287 w 8055430"/>
                <a:gd name="connsiteY6" fmla="*/ 2148114 h 6357256"/>
                <a:gd name="connsiteX7" fmla="*/ 8055430 w 8055430"/>
                <a:gd name="connsiteY7" fmla="*/ 3352799 h 6357256"/>
                <a:gd name="connsiteX8" fmla="*/ 5254171 w 8055430"/>
                <a:gd name="connsiteY8" fmla="*/ 6357256 h 6357256"/>
                <a:gd name="connsiteX9" fmla="*/ 4978402 w 8055430"/>
                <a:gd name="connsiteY9" fmla="*/ 6270170 h 6357256"/>
                <a:gd name="connsiteX10" fmla="*/ 449944 w 8055430"/>
                <a:gd name="connsiteY10" fmla="*/ 1857827 h 6357256"/>
                <a:gd name="connsiteX0" fmla="*/ 406401 w 8011887"/>
                <a:gd name="connsiteY0" fmla="*/ 1828799 h 6328228"/>
                <a:gd name="connsiteX1" fmla="*/ 1016000 w 8011887"/>
                <a:gd name="connsiteY1" fmla="*/ 1146630 h 6328228"/>
                <a:gd name="connsiteX2" fmla="*/ 2844798 w 8011887"/>
                <a:gd name="connsiteY2" fmla="*/ 2975430 h 6328228"/>
                <a:gd name="connsiteX3" fmla="*/ 0 w 8011887"/>
                <a:gd name="connsiteY3" fmla="*/ 0 h 6328228"/>
                <a:gd name="connsiteX4" fmla="*/ 6415314 w 8011887"/>
                <a:gd name="connsiteY4" fmla="*/ 1509486 h 6328228"/>
                <a:gd name="connsiteX5" fmla="*/ 7634515 w 8011887"/>
                <a:gd name="connsiteY5" fmla="*/ 754743 h 6328228"/>
                <a:gd name="connsiteX6" fmla="*/ 7866744 w 8011887"/>
                <a:gd name="connsiteY6" fmla="*/ 2119086 h 6328228"/>
                <a:gd name="connsiteX7" fmla="*/ 8011887 w 8011887"/>
                <a:gd name="connsiteY7" fmla="*/ 3323771 h 6328228"/>
                <a:gd name="connsiteX8" fmla="*/ 5210628 w 8011887"/>
                <a:gd name="connsiteY8" fmla="*/ 6328228 h 6328228"/>
                <a:gd name="connsiteX9" fmla="*/ 4934859 w 8011887"/>
                <a:gd name="connsiteY9" fmla="*/ 6241142 h 6328228"/>
                <a:gd name="connsiteX10" fmla="*/ 406401 w 8011887"/>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6429828 w 8026401"/>
                <a:gd name="connsiteY4" fmla="*/ 1509486 h 6328228"/>
                <a:gd name="connsiteX5" fmla="*/ 7649029 w 8026401"/>
                <a:gd name="connsiteY5" fmla="*/ 754743 h 6328228"/>
                <a:gd name="connsiteX6" fmla="*/ 7881258 w 8026401"/>
                <a:gd name="connsiteY6" fmla="*/ 2119086 h 6328228"/>
                <a:gd name="connsiteX7" fmla="*/ 8026401 w 8026401"/>
                <a:gd name="connsiteY7" fmla="*/ 3323771 h 6328228"/>
                <a:gd name="connsiteX8" fmla="*/ 5225142 w 8026401"/>
                <a:gd name="connsiteY8" fmla="*/ 6328228 h 6328228"/>
                <a:gd name="connsiteX9" fmla="*/ 4949373 w 8026401"/>
                <a:gd name="connsiteY9" fmla="*/ 6241142 h 6328228"/>
                <a:gd name="connsiteX10" fmla="*/ 420915 w 8026401"/>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1698171 w 8026401"/>
                <a:gd name="connsiteY4" fmla="*/ 377372 h 6328228"/>
                <a:gd name="connsiteX5" fmla="*/ 6429828 w 8026401"/>
                <a:gd name="connsiteY5" fmla="*/ 1509486 h 6328228"/>
                <a:gd name="connsiteX6" fmla="*/ 7649029 w 8026401"/>
                <a:gd name="connsiteY6" fmla="*/ 754743 h 6328228"/>
                <a:gd name="connsiteX7" fmla="*/ 7881258 w 8026401"/>
                <a:gd name="connsiteY7" fmla="*/ 2119086 h 6328228"/>
                <a:gd name="connsiteX8" fmla="*/ 8026401 w 8026401"/>
                <a:gd name="connsiteY8" fmla="*/ 3323771 h 6328228"/>
                <a:gd name="connsiteX9" fmla="*/ 5225142 w 8026401"/>
                <a:gd name="connsiteY9" fmla="*/ 6328228 h 6328228"/>
                <a:gd name="connsiteX10" fmla="*/ 4949373 w 8026401"/>
                <a:gd name="connsiteY10" fmla="*/ 6241142 h 6328228"/>
                <a:gd name="connsiteX11" fmla="*/ 420915 w 8026401"/>
                <a:gd name="connsiteY11" fmla="*/ 1828799 h 6328228"/>
                <a:gd name="connsiteX0" fmla="*/ 420915 w 8026401"/>
                <a:gd name="connsiteY0" fmla="*/ 2539998 h 7039427"/>
                <a:gd name="connsiteX1" fmla="*/ 1030514 w 8026401"/>
                <a:gd name="connsiteY1" fmla="*/ 1857829 h 7039427"/>
                <a:gd name="connsiteX2" fmla="*/ 2859312 w 8026401"/>
                <a:gd name="connsiteY2" fmla="*/ 3686629 h 7039427"/>
                <a:gd name="connsiteX3" fmla="*/ 0 w 8026401"/>
                <a:gd name="connsiteY3" fmla="*/ 711199 h 7039427"/>
                <a:gd name="connsiteX4" fmla="*/ 899885 w 8026401"/>
                <a:gd name="connsiteY4" fmla="*/ 0 h 7039427"/>
                <a:gd name="connsiteX5" fmla="*/ 6429828 w 8026401"/>
                <a:gd name="connsiteY5" fmla="*/ 2220685 h 7039427"/>
                <a:gd name="connsiteX6" fmla="*/ 7649029 w 8026401"/>
                <a:gd name="connsiteY6" fmla="*/ 1465942 h 7039427"/>
                <a:gd name="connsiteX7" fmla="*/ 7881258 w 8026401"/>
                <a:gd name="connsiteY7" fmla="*/ 2830285 h 7039427"/>
                <a:gd name="connsiteX8" fmla="*/ 8026401 w 8026401"/>
                <a:gd name="connsiteY8" fmla="*/ 4034970 h 7039427"/>
                <a:gd name="connsiteX9" fmla="*/ 5225142 w 8026401"/>
                <a:gd name="connsiteY9" fmla="*/ 7039427 h 7039427"/>
                <a:gd name="connsiteX10" fmla="*/ 4949373 w 8026401"/>
                <a:gd name="connsiteY10" fmla="*/ 6952341 h 7039427"/>
                <a:gd name="connsiteX11" fmla="*/ 420915 w 8026401"/>
                <a:gd name="connsiteY11" fmla="*/ 2539998 h 7039427"/>
                <a:gd name="connsiteX0" fmla="*/ 420915 w 8026401"/>
                <a:gd name="connsiteY0" fmla="*/ 2665438 h 7164867"/>
                <a:gd name="connsiteX1" fmla="*/ 1030514 w 8026401"/>
                <a:gd name="connsiteY1" fmla="*/ 1983269 h 7164867"/>
                <a:gd name="connsiteX2" fmla="*/ 2859312 w 8026401"/>
                <a:gd name="connsiteY2" fmla="*/ 3812069 h 7164867"/>
                <a:gd name="connsiteX3" fmla="*/ 0 w 8026401"/>
                <a:gd name="connsiteY3" fmla="*/ 836639 h 7164867"/>
                <a:gd name="connsiteX4" fmla="*/ 899885 w 8026401"/>
                <a:gd name="connsiteY4" fmla="*/ 125440 h 7164867"/>
                <a:gd name="connsiteX5" fmla="*/ 6429828 w 8026401"/>
                <a:gd name="connsiteY5" fmla="*/ 2346125 h 7164867"/>
                <a:gd name="connsiteX6" fmla="*/ 7649029 w 8026401"/>
                <a:gd name="connsiteY6" fmla="*/ 1591382 h 7164867"/>
                <a:gd name="connsiteX7" fmla="*/ 7881258 w 8026401"/>
                <a:gd name="connsiteY7" fmla="*/ 2955725 h 7164867"/>
                <a:gd name="connsiteX8" fmla="*/ 8026401 w 8026401"/>
                <a:gd name="connsiteY8" fmla="*/ 4160410 h 7164867"/>
                <a:gd name="connsiteX9" fmla="*/ 5225142 w 8026401"/>
                <a:gd name="connsiteY9" fmla="*/ 7164867 h 7164867"/>
                <a:gd name="connsiteX10" fmla="*/ 4949373 w 8026401"/>
                <a:gd name="connsiteY10" fmla="*/ 7077781 h 7164867"/>
                <a:gd name="connsiteX11" fmla="*/ 420915 w 8026401"/>
                <a:gd name="connsiteY11" fmla="*/ 2665438 h 7164867"/>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6543851 w 8140424"/>
                <a:gd name="connsiteY5" fmla="*/ 2398901 h 7217643"/>
                <a:gd name="connsiteX6" fmla="*/ 7763052 w 8140424"/>
                <a:gd name="connsiteY6" fmla="*/ 1644158 h 7217643"/>
                <a:gd name="connsiteX7" fmla="*/ 7995281 w 8140424"/>
                <a:gd name="connsiteY7" fmla="*/ 3008501 h 7217643"/>
                <a:gd name="connsiteX8" fmla="*/ 8140424 w 8140424"/>
                <a:gd name="connsiteY8" fmla="*/ 4213186 h 7217643"/>
                <a:gd name="connsiteX9" fmla="*/ 5339165 w 8140424"/>
                <a:gd name="connsiteY9" fmla="*/ 7217643 h 7217643"/>
                <a:gd name="connsiteX10" fmla="*/ 5063396 w 8140424"/>
                <a:gd name="connsiteY10" fmla="*/ 7130557 h 7217643"/>
                <a:gd name="connsiteX11" fmla="*/ 534938 w 8140424"/>
                <a:gd name="connsiteY11"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510366 w 8140424"/>
                <a:gd name="connsiteY5" fmla="*/ 1194217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379737 w 8140424"/>
                <a:gd name="connsiteY5" fmla="*/ 2631131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4932766 w 8140424"/>
                <a:gd name="connsiteY6" fmla="*/ 2471474 h 7217643"/>
                <a:gd name="connsiteX7" fmla="*/ 6543851 w 8140424"/>
                <a:gd name="connsiteY7" fmla="*/ 2398901 h 7217643"/>
                <a:gd name="connsiteX8" fmla="*/ 7763052 w 8140424"/>
                <a:gd name="connsiteY8" fmla="*/ 1644158 h 7217643"/>
                <a:gd name="connsiteX9" fmla="*/ 7995281 w 8140424"/>
                <a:gd name="connsiteY9" fmla="*/ 3008501 h 7217643"/>
                <a:gd name="connsiteX10" fmla="*/ 8140424 w 8140424"/>
                <a:gd name="connsiteY10" fmla="*/ 4213186 h 7217643"/>
                <a:gd name="connsiteX11" fmla="*/ 5339165 w 8140424"/>
                <a:gd name="connsiteY11" fmla="*/ 7217643 h 7217643"/>
                <a:gd name="connsiteX12" fmla="*/ 5063396 w 8140424"/>
                <a:gd name="connsiteY12" fmla="*/ 7130557 h 7217643"/>
                <a:gd name="connsiteX13" fmla="*/ 534938 w 8140424"/>
                <a:gd name="connsiteY13" fmla="*/ 2718214 h 7217643"/>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6543851 w 8140424"/>
                <a:gd name="connsiteY7" fmla="*/ 2539999 h 7358741"/>
                <a:gd name="connsiteX8" fmla="*/ 7763052 w 8140424"/>
                <a:gd name="connsiteY8" fmla="*/ 1785256 h 7358741"/>
                <a:gd name="connsiteX9" fmla="*/ 7995281 w 8140424"/>
                <a:gd name="connsiteY9" fmla="*/ 3149599 h 7358741"/>
                <a:gd name="connsiteX10" fmla="*/ 8140424 w 8140424"/>
                <a:gd name="connsiteY10" fmla="*/ 4354284 h 7358741"/>
                <a:gd name="connsiteX11" fmla="*/ 5339165 w 8140424"/>
                <a:gd name="connsiteY11" fmla="*/ 7358741 h 7358741"/>
                <a:gd name="connsiteX12" fmla="*/ 5063396 w 8140424"/>
                <a:gd name="connsiteY12" fmla="*/ 7271655 h 7358741"/>
                <a:gd name="connsiteX13" fmla="*/ 534938 w 8140424"/>
                <a:gd name="connsiteY13" fmla="*/ 2859312 h 7358741"/>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3713566 w 8140424"/>
                <a:gd name="connsiteY7" fmla="*/ 1291772 h 7358741"/>
                <a:gd name="connsiteX8" fmla="*/ 6543851 w 8140424"/>
                <a:gd name="connsiteY8" fmla="*/ 2539999 h 7358741"/>
                <a:gd name="connsiteX9" fmla="*/ 7763052 w 8140424"/>
                <a:gd name="connsiteY9" fmla="*/ 1785256 h 7358741"/>
                <a:gd name="connsiteX10" fmla="*/ 7995281 w 8140424"/>
                <a:gd name="connsiteY10" fmla="*/ 3149599 h 7358741"/>
                <a:gd name="connsiteX11" fmla="*/ 8140424 w 8140424"/>
                <a:gd name="connsiteY11" fmla="*/ 4354284 h 7358741"/>
                <a:gd name="connsiteX12" fmla="*/ 5339165 w 8140424"/>
                <a:gd name="connsiteY12" fmla="*/ 7358741 h 7358741"/>
                <a:gd name="connsiteX13" fmla="*/ 5063396 w 8140424"/>
                <a:gd name="connsiteY13" fmla="*/ 7271655 h 7358741"/>
                <a:gd name="connsiteX14" fmla="*/ 534938 w 8140424"/>
                <a:gd name="connsiteY14" fmla="*/ 2859312 h 7358741"/>
                <a:gd name="connsiteX0" fmla="*/ 534938 w 8140424"/>
                <a:gd name="connsiteY0" fmla="*/ 3555997 h 8055426"/>
                <a:gd name="connsiteX1" fmla="*/ 1144537 w 8140424"/>
                <a:gd name="connsiteY1" fmla="*/ 2873828 h 8055426"/>
                <a:gd name="connsiteX2" fmla="*/ 2973335 w 8140424"/>
                <a:gd name="connsiteY2" fmla="*/ 4702628 h 8055426"/>
                <a:gd name="connsiteX3" fmla="*/ 114023 w 8140424"/>
                <a:gd name="connsiteY3" fmla="*/ 1727198 h 8055426"/>
                <a:gd name="connsiteX4" fmla="*/ 1013908 w 8140424"/>
                <a:gd name="connsiteY4" fmla="*/ 1015999 h 8055426"/>
                <a:gd name="connsiteX5" fmla="*/ 3437794 w 8140424"/>
                <a:gd name="connsiteY5" fmla="*/ 3454399 h 8055426"/>
                <a:gd name="connsiteX6" fmla="*/ 723623 w 8140424"/>
                <a:gd name="connsiteY6" fmla="*/ 696685 h 8055426"/>
                <a:gd name="connsiteX7" fmla="*/ 1696080 w 8140424"/>
                <a:gd name="connsiteY7" fmla="*/ 0 h 8055426"/>
                <a:gd name="connsiteX8" fmla="*/ 6543851 w 8140424"/>
                <a:gd name="connsiteY8" fmla="*/ 3236684 h 8055426"/>
                <a:gd name="connsiteX9" fmla="*/ 7763052 w 8140424"/>
                <a:gd name="connsiteY9" fmla="*/ 2481941 h 8055426"/>
                <a:gd name="connsiteX10" fmla="*/ 7995281 w 8140424"/>
                <a:gd name="connsiteY10" fmla="*/ 3846284 h 8055426"/>
                <a:gd name="connsiteX11" fmla="*/ 8140424 w 8140424"/>
                <a:gd name="connsiteY11" fmla="*/ 5050969 h 8055426"/>
                <a:gd name="connsiteX12" fmla="*/ 5339165 w 8140424"/>
                <a:gd name="connsiteY12" fmla="*/ 8055426 h 8055426"/>
                <a:gd name="connsiteX13" fmla="*/ 5063396 w 8140424"/>
                <a:gd name="connsiteY13" fmla="*/ 7968340 h 8055426"/>
                <a:gd name="connsiteX14" fmla="*/ 534938 w 8140424"/>
                <a:gd name="connsiteY14" fmla="*/ 3555997 h 805542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696080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725109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722591 h 8222020"/>
                <a:gd name="connsiteX1" fmla="*/ 1144537 w 8140424"/>
                <a:gd name="connsiteY1" fmla="*/ 3040422 h 8222020"/>
                <a:gd name="connsiteX2" fmla="*/ 2973335 w 8140424"/>
                <a:gd name="connsiteY2" fmla="*/ 4869222 h 8222020"/>
                <a:gd name="connsiteX3" fmla="*/ 114023 w 8140424"/>
                <a:gd name="connsiteY3" fmla="*/ 1893792 h 8222020"/>
                <a:gd name="connsiteX4" fmla="*/ 1013908 w 8140424"/>
                <a:gd name="connsiteY4" fmla="*/ 1182593 h 8222020"/>
                <a:gd name="connsiteX5" fmla="*/ 3437794 w 8140424"/>
                <a:gd name="connsiteY5" fmla="*/ 3620993 h 8222020"/>
                <a:gd name="connsiteX6" fmla="*/ 723623 w 8140424"/>
                <a:gd name="connsiteY6" fmla="*/ 863279 h 8222020"/>
                <a:gd name="connsiteX7" fmla="*/ 1725109 w 8140424"/>
                <a:gd name="connsiteY7" fmla="*/ 166594 h 8222020"/>
                <a:gd name="connsiteX8" fmla="*/ 6543851 w 8140424"/>
                <a:gd name="connsiteY8" fmla="*/ 3403278 h 8222020"/>
                <a:gd name="connsiteX9" fmla="*/ 7763052 w 8140424"/>
                <a:gd name="connsiteY9" fmla="*/ 2648535 h 8222020"/>
                <a:gd name="connsiteX10" fmla="*/ 7995281 w 8140424"/>
                <a:gd name="connsiteY10" fmla="*/ 4012878 h 8222020"/>
                <a:gd name="connsiteX11" fmla="*/ 8140424 w 8140424"/>
                <a:gd name="connsiteY11" fmla="*/ 5217563 h 8222020"/>
                <a:gd name="connsiteX12" fmla="*/ 5339165 w 8140424"/>
                <a:gd name="connsiteY12" fmla="*/ 8222020 h 8222020"/>
                <a:gd name="connsiteX13" fmla="*/ 5063396 w 8140424"/>
                <a:gd name="connsiteY13" fmla="*/ 8134934 h 8222020"/>
                <a:gd name="connsiteX14" fmla="*/ 534938 w 8140424"/>
                <a:gd name="connsiteY14" fmla="*/ 3722591 h 822202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6543851 w 8140424"/>
                <a:gd name="connsiteY8" fmla="*/ 3428628 h 8247370"/>
                <a:gd name="connsiteX9" fmla="*/ 7763052 w 8140424"/>
                <a:gd name="connsiteY9" fmla="*/ 2673885 h 8247370"/>
                <a:gd name="connsiteX10" fmla="*/ 7995281 w 8140424"/>
                <a:gd name="connsiteY10" fmla="*/ 4038228 h 8247370"/>
                <a:gd name="connsiteX11" fmla="*/ 8140424 w 8140424"/>
                <a:gd name="connsiteY11" fmla="*/ 5242913 h 8247370"/>
                <a:gd name="connsiteX12" fmla="*/ 5339165 w 8140424"/>
                <a:gd name="connsiteY12" fmla="*/ 8247370 h 8247370"/>
                <a:gd name="connsiteX13" fmla="*/ 5063396 w 8140424"/>
                <a:gd name="connsiteY13" fmla="*/ 8160284 h 8247370"/>
                <a:gd name="connsiteX14" fmla="*/ 534938 w 8140424"/>
                <a:gd name="connsiteY14"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3931280 w 8140424"/>
                <a:gd name="connsiteY8" fmla="*/ 1672401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5847166 w 8140424"/>
                <a:gd name="connsiteY9" fmla="*/ 3196401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058937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3887737 w 8140424"/>
                <a:gd name="connsiteY10" fmla="*/ 1730458 h 8247370"/>
                <a:gd name="connsiteX11" fmla="*/ 6543851 w 8140424"/>
                <a:gd name="connsiteY11" fmla="*/ 3428628 h 8247370"/>
                <a:gd name="connsiteX12" fmla="*/ 7763052 w 8140424"/>
                <a:gd name="connsiteY12" fmla="*/ 2673885 h 8247370"/>
                <a:gd name="connsiteX13" fmla="*/ 7995281 w 8140424"/>
                <a:gd name="connsiteY13" fmla="*/ 4038228 h 8247370"/>
                <a:gd name="connsiteX14" fmla="*/ 8140424 w 8140424"/>
                <a:gd name="connsiteY14" fmla="*/ 5242913 h 8247370"/>
                <a:gd name="connsiteX15" fmla="*/ 5339165 w 8140424"/>
                <a:gd name="connsiteY15" fmla="*/ 8247370 h 8247370"/>
                <a:gd name="connsiteX16" fmla="*/ 5063396 w 8140424"/>
                <a:gd name="connsiteY16" fmla="*/ 8160284 h 8247370"/>
                <a:gd name="connsiteX17" fmla="*/ 534938 w 8140424"/>
                <a:gd name="connsiteY17" fmla="*/ 3747941 h 824737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75052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4045114 h 8544543"/>
                <a:gd name="connsiteX1" fmla="*/ 1144537 w 8140424"/>
                <a:gd name="connsiteY1" fmla="*/ 3362945 h 8544543"/>
                <a:gd name="connsiteX2" fmla="*/ 2973335 w 8140424"/>
                <a:gd name="connsiteY2" fmla="*/ 5191745 h 8544543"/>
                <a:gd name="connsiteX3" fmla="*/ 114023 w 8140424"/>
                <a:gd name="connsiteY3" fmla="*/ 2216315 h 8544543"/>
                <a:gd name="connsiteX4" fmla="*/ 1013908 w 8140424"/>
                <a:gd name="connsiteY4" fmla="*/ 1505116 h 8544543"/>
                <a:gd name="connsiteX5" fmla="*/ 3437794 w 8140424"/>
                <a:gd name="connsiteY5" fmla="*/ 3943516 h 8544543"/>
                <a:gd name="connsiteX6" fmla="*/ 723623 w 8140424"/>
                <a:gd name="connsiteY6" fmla="*/ 1185802 h 8544543"/>
                <a:gd name="connsiteX7" fmla="*/ 1725109 w 8140424"/>
                <a:gd name="connsiteY7" fmla="*/ 489117 h 8544543"/>
                <a:gd name="connsiteX8" fmla="*/ 4090938 w 8140424"/>
                <a:gd name="connsiteY8" fmla="*/ 2971060 h 8544543"/>
                <a:gd name="connsiteX9" fmla="*/ 2102480 w 8140424"/>
                <a:gd name="connsiteY9" fmla="*/ 837460 h 8544543"/>
                <a:gd name="connsiteX10" fmla="*/ 3176537 w 8140424"/>
                <a:gd name="connsiteY10" fmla="*/ 271403 h 8544543"/>
                <a:gd name="connsiteX11" fmla="*/ 6543851 w 8140424"/>
                <a:gd name="connsiteY11" fmla="*/ 3725801 h 8544543"/>
                <a:gd name="connsiteX12" fmla="*/ 7763052 w 8140424"/>
                <a:gd name="connsiteY12" fmla="*/ 2971058 h 8544543"/>
                <a:gd name="connsiteX13" fmla="*/ 7995281 w 8140424"/>
                <a:gd name="connsiteY13" fmla="*/ 4335401 h 8544543"/>
                <a:gd name="connsiteX14" fmla="*/ 8140424 w 8140424"/>
                <a:gd name="connsiteY14" fmla="*/ 5540086 h 8544543"/>
                <a:gd name="connsiteX15" fmla="*/ 5339165 w 8140424"/>
                <a:gd name="connsiteY15" fmla="*/ 8544543 h 8544543"/>
                <a:gd name="connsiteX16" fmla="*/ 5063396 w 8140424"/>
                <a:gd name="connsiteY16" fmla="*/ 8457457 h 8544543"/>
                <a:gd name="connsiteX17" fmla="*/ 534938 w 8140424"/>
                <a:gd name="connsiteY17" fmla="*/ 4045114 h 8544543"/>
                <a:gd name="connsiteX0" fmla="*/ 534938 w 8140424"/>
                <a:gd name="connsiteY0" fmla="*/ 4041454 h 8540883"/>
                <a:gd name="connsiteX1" fmla="*/ 1144537 w 8140424"/>
                <a:gd name="connsiteY1" fmla="*/ 3359285 h 8540883"/>
                <a:gd name="connsiteX2" fmla="*/ 2973335 w 8140424"/>
                <a:gd name="connsiteY2" fmla="*/ 5188085 h 8540883"/>
                <a:gd name="connsiteX3" fmla="*/ 114023 w 8140424"/>
                <a:gd name="connsiteY3" fmla="*/ 2212655 h 8540883"/>
                <a:gd name="connsiteX4" fmla="*/ 1013908 w 8140424"/>
                <a:gd name="connsiteY4" fmla="*/ 1501456 h 8540883"/>
                <a:gd name="connsiteX5" fmla="*/ 3437794 w 8140424"/>
                <a:gd name="connsiteY5" fmla="*/ 3939856 h 8540883"/>
                <a:gd name="connsiteX6" fmla="*/ 723623 w 8140424"/>
                <a:gd name="connsiteY6" fmla="*/ 1182142 h 8540883"/>
                <a:gd name="connsiteX7" fmla="*/ 1725109 w 8140424"/>
                <a:gd name="connsiteY7" fmla="*/ 485457 h 8540883"/>
                <a:gd name="connsiteX8" fmla="*/ 4090938 w 8140424"/>
                <a:gd name="connsiteY8" fmla="*/ 2967400 h 8540883"/>
                <a:gd name="connsiteX9" fmla="*/ 2102480 w 8140424"/>
                <a:gd name="connsiteY9" fmla="*/ 833800 h 8540883"/>
                <a:gd name="connsiteX10" fmla="*/ 3176537 w 8140424"/>
                <a:gd name="connsiteY10" fmla="*/ 267743 h 8540883"/>
                <a:gd name="connsiteX11" fmla="*/ 6543851 w 8140424"/>
                <a:gd name="connsiteY11" fmla="*/ 3722141 h 8540883"/>
                <a:gd name="connsiteX12" fmla="*/ 7763052 w 8140424"/>
                <a:gd name="connsiteY12" fmla="*/ 2967398 h 8540883"/>
                <a:gd name="connsiteX13" fmla="*/ 7995281 w 8140424"/>
                <a:gd name="connsiteY13" fmla="*/ 4331741 h 8540883"/>
                <a:gd name="connsiteX14" fmla="*/ 8140424 w 8140424"/>
                <a:gd name="connsiteY14" fmla="*/ 5536426 h 8540883"/>
                <a:gd name="connsiteX15" fmla="*/ 5339165 w 8140424"/>
                <a:gd name="connsiteY15" fmla="*/ 8540883 h 8540883"/>
                <a:gd name="connsiteX16" fmla="*/ 5063396 w 8140424"/>
                <a:gd name="connsiteY16" fmla="*/ 8453797 h 8540883"/>
                <a:gd name="connsiteX17" fmla="*/ 534938 w 8140424"/>
                <a:gd name="connsiteY17" fmla="*/ 4041454 h 8540883"/>
                <a:gd name="connsiteX0" fmla="*/ 534938 w 8140424"/>
                <a:gd name="connsiteY0" fmla="*/ 4047870 h 8547299"/>
                <a:gd name="connsiteX1" fmla="*/ 1144537 w 8140424"/>
                <a:gd name="connsiteY1" fmla="*/ 3365701 h 8547299"/>
                <a:gd name="connsiteX2" fmla="*/ 2973335 w 8140424"/>
                <a:gd name="connsiteY2" fmla="*/ 5194501 h 8547299"/>
                <a:gd name="connsiteX3" fmla="*/ 114023 w 8140424"/>
                <a:gd name="connsiteY3" fmla="*/ 2219071 h 8547299"/>
                <a:gd name="connsiteX4" fmla="*/ 1013908 w 8140424"/>
                <a:gd name="connsiteY4" fmla="*/ 1507872 h 8547299"/>
                <a:gd name="connsiteX5" fmla="*/ 3437794 w 8140424"/>
                <a:gd name="connsiteY5" fmla="*/ 3946272 h 8547299"/>
                <a:gd name="connsiteX6" fmla="*/ 723623 w 8140424"/>
                <a:gd name="connsiteY6" fmla="*/ 1188558 h 8547299"/>
                <a:gd name="connsiteX7" fmla="*/ 1725109 w 8140424"/>
                <a:gd name="connsiteY7" fmla="*/ 491873 h 8547299"/>
                <a:gd name="connsiteX8" fmla="*/ 4090938 w 8140424"/>
                <a:gd name="connsiteY8" fmla="*/ 2973816 h 8547299"/>
                <a:gd name="connsiteX9" fmla="*/ 2102480 w 8140424"/>
                <a:gd name="connsiteY9" fmla="*/ 840216 h 8547299"/>
                <a:gd name="connsiteX10" fmla="*/ 3176537 w 8140424"/>
                <a:gd name="connsiteY10" fmla="*/ 274159 h 8547299"/>
                <a:gd name="connsiteX11" fmla="*/ 6543851 w 8140424"/>
                <a:gd name="connsiteY11" fmla="*/ 3728557 h 8547299"/>
                <a:gd name="connsiteX12" fmla="*/ 7763052 w 8140424"/>
                <a:gd name="connsiteY12" fmla="*/ 2973814 h 8547299"/>
                <a:gd name="connsiteX13" fmla="*/ 7995281 w 8140424"/>
                <a:gd name="connsiteY13" fmla="*/ 4338157 h 8547299"/>
                <a:gd name="connsiteX14" fmla="*/ 8140424 w 8140424"/>
                <a:gd name="connsiteY14" fmla="*/ 5542842 h 8547299"/>
                <a:gd name="connsiteX15" fmla="*/ 5339165 w 8140424"/>
                <a:gd name="connsiteY15" fmla="*/ 8547299 h 8547299"/>
                <a:gd name="connsiteX16" fmla="*/ 5063396 w 8140424"/>
                <a:gd name="connsiteY16" fmla="*/ 8460213 h 8547299"/>
                <a:gd name="connsiteX17" fmla="*/ 534938 w 8140424"/>
                <a:gd name="connsiteY17" fmla="*/ 4047870 h 8547299"/>
                <a:gd name="connsiteX0" fmla="*/ 534938 w 8140424"/>
                <a:gd name="connsiteY0" fmla="*/ 4023705 h 8523134"/>
                <a:gd name="connsiteX1" fmla="*/ 1144537 w 8140424"/>
                <a:gd name="connsiteY1" fmla="*/ 3341536 h 8523134"/>
                <a:gd name="connsiteX2" fmla="*/ 2973335 w 8140424"/>
                <a:gd name="connsiteY2" fmla="*/ 5170336 h 8523134"/>
                <a:gd name="connsiteX3" fmla="*/ 114023 w 8140424"/>
                <a:gd name="connsiteY3" fmla="*/ 2194906 h 8523134"/>
                <a:gd name="connsiteX4" fmla="*/ 1013908 w 8140424"/>
                <a:gd name="connsiteY4" fmla="*/ 1483707 h 8523134"/>
                <a:gd name="connsiteX5" fmla="*/ 3437794 w 8140424"/>
                <a:gd name="connsiteY5" fmla="*/ 3922107 h 8523134"/>
                <a:gd name="connsiteX6" fmla="*/ 723623 w 8140424"/>
                <a:gd name="connsiteY6" fmla="*/ 1164393 h 8523134"/>
                <a:gd name="connsiteX7" fmla="*/ 1725109 w 8140424"/>
                <a:gd name="connsiteY7" fmla="*/ 467708 h 8523134"/>
                <a:gd name="connsiteX8" fmla="*/ 4090938 w 8140424"/>
                <a:gd name="connsiteY8" fmla="*/ 2949651 h 8523134"/>
                <a:gd name="connsiteX9" fmla="*/ 2102480 w 8140424"/>
                <a:gd name="connsiteY9" fmla="*/ 816051 h 8523134"/>
                <a:gd name="connsiteX10" fmla="*/ 3176537 w 8140424"/>
                <a:gd name="connsiteY10" fmla="*/ 249994 h 8523134"/>
                <a:gd name="connsiteX11" fmla="*/ 6543851 w 8140424"/>
                <a:gd name="connsiteY11" fmla="*/ 3704392 h 8523134"/>
                <a:gd name="connsiteX12" fmla="*/ 7763052 w 8140424"/>
                <a:gd name="connsiteY12" fmla="*/ 2949649 h 8523134"/>
                <a:gd name="connsiteX13" fmla="*/ 7995281 w 8140424"/>
                <a:gd name="connsiteY13" fmla="*/ 4313992 h 8523134"/>
                <a:gd name="connsiteX14" fmla="*/ 8140424 w 8140424"/>
                <a:gd name="connsiteY14" fmla="*/ 5518677 h 8523134"/>
                <a:gd name="connsiteX15" fmla="*/ 5339165 w 8140424"/>
                <a:gd name="connsiteY15" fmla="*/ 8523134 h 8523134"/>
                <a:gd name="connsiteX16" fmla="*/ 5063396 w 8140424"/>
                <a:gd name="connsiteY16" fmla="*/ 8436048 h 8523134"/>
                <a:gd name="connsiteX17" fmla="*/ 534938 w 8140424"/>
                <a:gd name="connsiteY17" fmla="*/ 4023705 h 852313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763052 w 8140424"/>
                <a:gd name="connsiteY12" fmla="*/ 2968999 h 8542484"/>
                <a:gd name="connsiteX13" fmla="*/ 7995281 w 8140424"/>
                <a:gd name="connsiteY13" fmla="*/ 4333342 h 8542484"/>
                <a:gd name="connsiteX14" fmla="*/ 8140424 w 8140424"/>
                <a:gd name="connsiteY14" fmla="*/ 5538027 h 8542484"/>
                <a:gd name="connsiteX15" fmla="*/ 5339165 w 8140424"/>
                <a:gd name="connsiteY15" fmla="*/ 8542484 h 8542484"/>
                <a:gd name="connsiteX16" fmla="*/ 5063396 w 8140424"/>
                <a:gd name="connsiteY16" fmla="*/ 8455398 h 8542484"/>
                <a:gd name="connsiteX17" fmla="*/ 534938 w 8140424"/>
                <a:gd name="connsiteY17"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037337 w 8140424"/>
                <a:gd name="connsiteY12" fmla="*/ 3389915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269566 w 8140424"/>
                <a:gd name="connsiteY13" fmla="*/ 2780315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102811 w 8134812"/>
                <a:gd name="connsiteY12" fmla="*/ 2243287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53000 h 8552429"/>
                <a:gd name="connsiteX1" fmla="*/ 1163309 w 8134812"/>
                <a:gd name="connsiteY1" fmla="*/ 3370831 h 8552429"/>
                <a:gd name="connsiteX2" fmla="*/ 2967723 w 8134812"/>
                <a:gd name="connsiteY2" fmla="*/ 5199631 h 8552429"/>
                <a:gd name="connsiteX3" fmla="*/ 108411 w 8134812"/>
                <a:gd name="connsiteY3" fmla="*/ 2224201 h 8552429"/>
                <a:gd name="connsiteX4" fmla="*/ 1008296 w 8134812"/>
                <a:gd name="connsiteY4" fmla="*/ 1513002 h 8552429"/>
                <a:gd name="connsiteX5" fmla="*/ 3432182 w 8134812"/>
                <a:gd name="connsiteY5" fmla="*/ 3951402 h 8552429"/>
                <a:gd name="connsiteX6" fmla="*/ 718011 w 8134812"/>
                <a:gd name="connsiteY6" fmla="*/ 1193688 h 8552429"/>
                <a:gd name="connsiteX7" fmla="*/ 1719497 w 8134812"/>
                <a:gd name="connsiteY7" fmla="*/ 497003 h 8552429"/>
                <a:gd name="connsiteX8" fmla="*/ 4085326 w 8134812"/>
                <a:gd name="connsiteY8" fmla="*/ 2978946 h 8552429"/>
                <a:gd name="connsiteX9" fmla="*/ 2133444 w 8134812"/>
                <a:gd name="connsiteY9" fmla="*/ 869730 h 8552429"/>
                <a:gd name="connsiteX10" fmla="*/ 3170925 w 8134812"/>
                <a:gd name="connsiteY10" fmla="*/ 279289 h 8552429"/>
                <a:gd name="connsiteX11" fmla="*/ 6538239 w 8134812"/>
                <a:gd name="connsiteY11" fmla="*/ 3733687 h 8552429"/>
                <a:gd name="connsiteX12" fmla="*/ 6090619 w 8134812"/>
                <a:gd name="connsiteY12" fmla="*/ 2241040 h 8552429"/>
                <a:gd name="connsiteX13" fmla="*/ 6639839 w 8134812"/>
                <a:gd name="connsiteY13" fmla="*/ 1034032 h 8552429"/>
                <a:gd name="connsiteX14" fmla="*/ 7757440 w 8134812"/>
                <a:gd name="connsiteY14" fmla="*/ 2978944 h 8552429"/>
                <a:gd name="connsiteX15" fmla="*/ 7989669 w 8134812"/>
                <a:gd name="connsiteY15" fmla="*/ 4343287 h 8552429"/>
                <a:gd name="connsiteX16" fmla="*/ 8134812 w 8134812"/>
                <a:gd name="connsiteY16" fmla="*/ 5547972 h 8552429"/>
                <a:gd name="connsiteX17" fmla="*/ 5333553 w 8134812"/>
                <a:gd name="connsiteY17" fmla="*/ 8552429 h 8552429"/>
                <a:gd name="connsiteX18" fmla="*/ 5057784 w 8134812"/>
                <a:gd name="connsiteY18" fmla="*/ 8465343 h 8552429"/>
                <a:gd name="connsiteX19" fmla="*/ 541518 w 8134812"/>
                <a:gd name="connsiteY19" fmla="*/ 4053000 h 8552429"/>
                <a:gd name="connsiteX0" fmla="*/ 541518 w 8134812"/>
                <a:gd name="connsiteY0" fmla="*/ 4050353 h 8549782"/>
                <a:gd name="connsiteX1" fmla="*/ 1163309 w 8134812"/>
                <a:gd name="connsiteY1" fmla="*/ 3368184 h 8549782"/>
                <a:gd name="connsiteX2" fmla="*/ 2967723 w 8134812"/>
                <a:gd name="connsiteY2" fmla="*/ 5196984 h 8549782"/>
                <a:gd name="connsiteX3" fmla="*/ 108411 w 8134812"/>
                <a:gd name="connsiteY3" fmla="*/ 2221554 h 8549782"/>
                <a:gd name="connsiteX4" fmla="*/ 1008296 w 8134812"/>
                <a:gd name="connsiteY4" fmla="*/ 1510355 h 8549782"/>
                <a:gd name="connsiteX5" fmla="*/ 3432182 w 8134812"/>
                <a:gd name="connsiteY5" fmla="*/ 3948755 h 8549782"/>
                <a:gd name="connsiteX6" fmla="*/ 718011 w 8134812"/>
                <a:gd name="connsiteY6" fmla="*/ 1191041 h 8549782"/>
                <a:gd name="connsiteX7" fmla="*/ 1719497 w 8134812"/>
                <a:gd name="connsiteY7" fmla="*/ 494356 h 8549782"/>
                <a:gd name="connsiteX8" fmla="*/ 4085326 w 8134812"/>
                <a:gd name="connsiteY8" fmla="*/ 2976299 h 8549782"/>
                <a:gd name="connsiteX9" fmla="*/ 2133444 w 8134812"/>
                <a:gd name="connsiteY9" fmla="*/ 867083 h 8549782"/>
                <a:gd name="connsiteX10" fmla="*/ 3170925 w 8134812"/>
                <a:gd name="connsiteY10" fmla="*/ 276642 h 8549782"/>
                <a:gd name="connsiteX11" fmla="*/ 6538239 w 8134812"/>
                <a:gd name="connsiteY11" fmla="*/ 3731040 h 8549782"/>
                <a:gd name="connsiteX12" fmla="*/ 6090619 w 8134812"/>
                <a:gd name="connsiteY12" fmla="*/ 2238393 h 8549782"/>
                <a:gd name="connsiteX13" fmla="*/ 6639839 w 8134812"/>
                <a:gd name="connsiteY13" fmla="*/ 1031385 h 8549782"/>
                <a:gd name="connsiteX14" fmla="*/ 7757440 w 8134812"/>
                <a:gd name="connsiteY14" fmla="*/ 2976297 h 8549782"/>
                <a:gd name="connsiteX15" fmla="*/ 7989669 w 8134812"/>
                <a:gd name="connsiteY15" fmla="*/ 4340640 h 8549782"/>
                <a:gd name="connsiteX16" fmla="*/ 8134812 w 8134812"/>
                <a:gd name="connsiteY16" fmla="*/ 5545325 h 8549782"/>
                <a:gd name="connsiteX17" fmla="*/ 5333553 w 8134812"/>
                <a:gd name="connsiteY17" fmla="*/ 8549782 h 8549782"/>
                <a:gd name="connsiteX18" fmla="*/ 5057784 w 8134812"/>
                <a:gd name="connsiteY18" fmla="*/ 8462696 h 8549782"/>
                <a:gd name="connsiteX19" fmla="*/ 541518 w 8134812"/>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9315726"/>
                <a:gd name="connsiteX1" fmla="*/ 1163309 w 8389877"/>
                <a:gd name="connsiteY1" fmla="*/ 3368184 h 9315726"/>
                <a:gd name="connsiteX2" fmla="*/ 2967723 w 8389877"/>
                <a:gd name="connsiteY2" fmla="*/ 5196984 h 9315726"/>
                <a:gd name="connsiteX3" fmla="*/ 108411 w 8389877"/>
                <a:gd name="connsiteY3" fmla="*/ 2221554 h 9315726"/>
                <a:gd name="connsiteX4" fmla="*/ 1008296 w 8389877"/>
                <a:gd name="connsiteY4" fmla="*/ 1510355 h 9315726"/>
                <a:gd name="connsiteX5" fmla="*/ 3432182 w 8389877"/>
                <a:gd name="connsiteY5" fmla="*/ 3948755 h 9315726"/>
                <a:gd name="connsiteX6" fmla="*/ 718011 w 8389877"/>
                <a:gd name="connsiteY6" fmla="*/ 1191041 h 9315726"/>
                <a:gd name="connsiteX7" fmla="*/ 1719497 w 8389877"/>
                <a:gd name="connsiteY7" fmla="*/ 494356 h 9315726"/>
                <a:gd name="connsiteX8" fmla="*/ 4085326 w 8389877"/>
                <a:gd name="connsiteY8" fmla="*/ 2976299 h 9315726"/>
                <a:gd name="connsiteX9" fmla="*/ 2133444 w 8389877"/>
                <a:gd name="connsiteY9" fmla="*/ 867083 h 9315726"/>
                <a:gd name="connsiteX10" fmla="*/ 3170925 w 8389877"/>
                <a:gd name="connsiteY10" fmla="*/ 276642 h 9315726"/>
                <a:gd name="connsiteX11" fmla="*/ 6538239 w 8389877"/>
                <a:gd name="connsiteY11" fmla="*/ 3731040 h 9315726"/>
                <a:gd name="connsiteX12" fmla="*/ 6090619 w 8389877"/>
                <a:gd name="connsiteY12" fmla="*/ 2238393 h 9315726"/>
                <a:gd name="connsiteX13" fmla="*/ 6639839 w 8389877"/>
                <a:gd name="connsiteY13" fmla="*/ 1031385 h 9315726"/>
                <a:gd name="connsiteX14" fmla="*/ 7757440 w 8389877"/>
                <a:gd name="connsiteY14" fmla="*/ 2976297 h 9315726"/>
                <a:gd name="connsiteX15" fmla="*/ 7989669 w 8389877"/>
                <a:gd name="connsiteY15" fmla="*/ 4340640 h 9315726"/>
                <a:gd name="connsiteX16" fmla="*/ 8389877 w 8389877"/>
                <a:gd name="connsiteY16" fmla="*/ 5777404 h 9315726"/>
                <a:gd name="connsiteX17" fmla="*/ 6336452 w 8389877"/>
                <a:gd name="connsiteY17" fmla="*/ 9315727 h 9315726"/>
                <a:gd name="connsiteX18" fmla="*/ 5057784 w 8389877"/>
                <a:gd name="connsiteY18" fmla="*/ 8462696 h 9315726"/>
                <a:gd name="connsiteX19" fmla="*/ 541518 w 8389877"/>
                <a:gd name="connsiteY19" fmla="*/ 4050353 h 9315726"/>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59910"/>
                <a:gd name="connsiteY0" fmla="*/ 4050353 h 9224165"/>
                <a:gd name="connsiteX1" fmla="*/ 1163309 w 8359910"/>
                <a:gd name="connsiteY1" fmla="*/ 3368184 h 9224165"/>
                <a:gd name="connsiteX2" fmla="*/ 2967723 w 8359910"/>
                <a:gd name="connsiteY2" fmla="*/ 5196984 h 9224165"/>
                <a:gd name="connsiteX3" fmla="*/ 108411 w 8359910"/>
                <a:gd name="connsiteY3" fmla="*/ 2221554 h 9224165"/>
                <a:gd name="connsiteX4" fmla="*/ 1008296 w 8359910"/>
                <a:gd name="connsiteY4" fmla="*/ 1510355 h 9224165"/>
                <a:gd name="connsiteX5" fmla="*/ 3432182 w 8359910"/>
                <a:gd name="connsiteY5" fmla="*/ 3948755 h 9224165"/>
                <a:gd name="connsiteX6" fmla="*/ 718011 w 8359910"/>
                <a:gd name="connsiteY6" fmla="*/ 1191041 h 9224165"/>
                <a:gd name="connsiteX7" fmla="*/ 1719497 w 8359910"/>
                <a:gd name="connsiteY7" fmla="*/ 494356 h 9224165"/>
                <a:gd name="connsiteX8" fmla="*/ 4085326 w 8359910"/>
                <a:gd name="connsiteY8" fmla="*/ 2976299 h 9224165"/>
                <a:gd name="connsiteX9" fmla="*/ 2133444 w 8359910"/>
                <a:gd name="connsiteY9" fmla="*/ 867083 h 9224165"/>
                <a:gd name="connsiteX10" fmla="*/ 3170925 w 8359910"/>
                <a:gd name="connsiteY10" fmla="*/ 276642 h 9224165"/>
                <a:gd name="connsiteX11" fmla="*/ 6538239 w 8359910"/>
                <a:gd name="connsiteY11" fmla="*/ 3731040 h 9224165"/>
                <a:gd name="connsiteX12" fmla="*/ 6090619 w 8359910"/>
                <a:gd name="connsiteY12" fmla="*/ 2238393 h 9224165"/>
                <a:gd name="connsiteX13" fmla="*/ 6639839 w 8359910"/>
                <a:gd name="connsiteY13" fmla="*/ 1031385 h 9224165"/>
                <a:gd name="connsiteX14" fmla="*/ 7757440 w 8359910"/>
                <a:gd name="connsiteY14" fmla="*/ 2976297 h 9224165"/>
                <a:gd name="connsiteX15" fmla="*/ 7989669 w 8359910"/>
                <a:gd name="connsiteY15" fmla="*/ 4340640 h 9224165"/>
                <a:gd name="connsiteX16" fmla="*/ 8359907 w 8359910"/>
                <a:gd name="connsiteY16" fmla="*/ 5645609 h 9224165"/>
                <a:gd name="connsiteX17" fmla="*/ 6266896 w 8359910"/>
                <a:gd name="connsiteY17" fmla="*/ 9224162 h 9224165"/>
                <a:gd name="connsiteX18" fmla="*/ 5057784 w 8359910"/>
                <a:gd name="connsiteY18" fmla="*/ 8462696 h 9224165"/>
                <a:gd name="connsiteX19" fmla="*/ 541518 w 8359910"/>
                <a:gd name="connsiteY19" fmla="*/ 4050353 h 9224165"/>
                <a:gd name="connsiteX0" fmla="*/ 541518 w 8636226"/>
                <a:gd name="connsiteY0" fmla="*/ 4050353 h 9224165"/>
                <a:gd name="connsiteX1" fmla="*/ 1163309 w 8636226"/>
                <a:gd name="connsiteY1" fmla="*/ 3368184 h 9224165"/>
                <a:gd name="connsiteX2" fmla="*/ 2967723 w 8636226"/>
                <a:gd name="connsiteY2" fmla="*/ 5196984 h 9224165"/>
                <a:gd name="connsiteX3" fmla="*/ 108411 w 8636226"/>
                <a:gd name="connsiteY3" fmla="*/ 2221554 h 9224165"/>
                <a:gd name="connsiteX4" fmla="*/ 1008296 w 8636226"/>
                <a:gd name="connsiteY4" fmla="*/ 1510355 h 9224165"/>
                <a:gd name="connsiteX5" fmla="*/ 3432182 w 8636226"/>
                <a:gd name="connsiteY5" fmla="*/ 3948755 h 9224165"/>
                <a:gd name="connsiteX6" fmla="*/ 718011 w 8636226"/>
                <a:gd name="connsiteY6" fmla="*/ 1191041 h 9224165"/>
                <a:gd name="connsiteX7" fmla="*/ 1719497 w 8636226"/>
                <a:gd name="connsiteY7" fmla="*/ 494356 h 9224165"/>
                <a:gd name="connsiteX8" fmla="*/ 4085326 w 8636226"/>
                <a:gd name="connsiteY8" fmla="*/ 2976299 h 9224165"/>
                <a:gd name="connsiteX9" fmla="*/ 2133444 w 8636226"/>
                <a:gd name="connsiteY9" fmla="*/ 867083 h 9224165"/>
                <a:gd name="connsiteX10" fmla="*/ 3170925 w 8636226"/>
                <a:gd name="connsiteY10" fmla="*/ 276642 h 9224165"/>
                <a:gd name="connsiteX11" fmla="*/ 6538239 w 8636226"/>
                <a:gd name="connsiteY11" fmla="*/ 3731040 h 9224165"/>
                <a:gd name="connsiteX12" fmla="*/ 6090619 w 8636226"/>
                <a:gd name="connsiteY12" fmla="*/ 2238393 h 9224165"/>
                <a:gd name="connsiteX13" fmla="*/ 6639839 w 8636226"/>
                <a:gd name="connsiteY13" fmla="*/ 1031385 h 9224165"/>
                <a:gd name="connsiteX14" fmla="*/ 7757440 w 8636226"/>
                <a:gd name="connsiteY14" fmla="*/ 2976297 h 9224165"/>
                <a:gd name="connsiteX15" fmla="*/ 7989669 w 8636226"/>
                <a:gd name="connsiteY15" fmla="*/ 4340640 h 9224165"/>
                <a:gd name="connsiteX16" fmla="*/ 8636220 w 8636226"/>
                <a:gd name="connsiteY16" fmla="*/ 6034120 h 9224165"/>
                <a:gd name="connsiteX17" fmla="*/ 6266896 w 8636226"/>
                <a:gd name="connsiteY17" fmla="*/ 9224162 h 9224165"/>
                <a:gd name="connsiteX18" fmla="*/ 5057784 w 8636226"/>
                <a:gd name="connsiteY18" fmla="*/ 8462696 h 9224165"/>
                <a:gd name="connsiteX19" fmla="*/ 541518 w 8636226"/>
                <a:gd name="connsiteY19" fmla="*/ 4050353 h 9224165"/>
                <a:gd name="connsiteX0" fmla="*/ 541518 w 8752649"/>
                <a:gd name="connsiteY0" fmla="*/ 4050353 h 9224165"/>
                <a:gd name="connsiteX1" fmla="*/ 1163309 w 8752649"/>
                <a:gd name="connsiteY1" fmla="*/ 3368184 h 9224165"/>
                <a:gd name="connsiteX2" fmla="*/ 2967723 w 8752649"/>
                <a:gd name="connsiteY2" fmla="*/ 5196984 h 9224165"/>
                <a:gd name="connsiteX3" fmla="*/ 108411 w 8752649"/>
                <a:gd name="connsiteY3" fmla="*/ 2221554 h 9224165"/>
                <a:gd name="connsiteX4" fmla="*/ 1008296 w 8752649"/>
                <a:gd name="connsiteY4" fmla="*/ 1510355 h 9224165"/>
                <a:gd name="connsiteX5" fmla="*/ 3432182 w 8752649"/>
                <a:gd name="connsiteY5" fmla="*/ 3948755 h 9224165"/>
                <a:gd name="connsiteX6" fmla="*/ 718011 w 8752649"/>
                <a:gd name="connsiteY6" fmla="*/ 1191041 h 9224165"/>
                <a:gd name="connsiteX7" fmla="*/ 1719497 w 8752649"/>
                <a:gd name="connsiteY7" fmla="*/ 494356 h 9224165"/>
                <a:gd name="connsiteX8" fmla="*/ 4085326 w 8752649"/>
                <a:gd name="connsiteY8" fmla="*/ 2976299 h 9224165"/>
                <a:gd name="connsiteX9" fmla="*/ 2133444 w 8752649"/>
                <a:gd name="connsiteY9" fmla="*/ 867083 h 9224165"/>
                <a:gd name="connsiteX10" fmla="*/ 3170925 w 8752649"/>
                <a:gd name="connsiteY10" fmla="*/ 276642 h 9224165"/>
                <a:gd name="connsiteX11" fmla="*/ 6538239 w 8752649"/>
                <a:gd name="connsiteY11" fmla="*/ 3731040 h 9224165"/>
                <a:gd name="connsiteX12" fmla="*/ 6090619 w 8752649"/>
                <a:gd name="connsiteY12" fmla="*/ 2238393 h 9224165"/>
                <a:gd name="connsiteX13" fmla="*/ 6639839 w 8752649"/>
                <a:gd name="connsiteY13" fmla="*/ 1031385 h 9224165"/>
                <a:gd name="connsiteX14" fmla="*/ 7757440 w 8752649"/>
                <a:gd name="connsiteY14" fmla="*/ 2976297 h 9224165"/>
                <a:gd name="connsiteX15" fmla="*/ 7989669 w 8752649"/>
                <a:gd name="connsiteY15" fmla="*/ 4340640 h 9224165"/>
                <a:gd name="connsiteX16" fmla="*/ 8752654 w 8752649"/>
                <a:gd name="connsiteY16" fmla="*/ 6193162 h 9224165"/>
                <a:gd name="connsiteX17" fmla="*/ 6266896 w 8752649"/>
                <a:gd name="connsiteY17" fmla="*/ 9224162 h 9224165"/>
                <a:gd name="connsiteX18" fmla="*/ 5057784 w 8752649"/>
                <a:gd name="connsiteY18" fmla="*/ 8462696 h 9224165"/>
                <a:gd name="connsiteX19" fmla="*/ 541518 w 8752649"/>
                <a:gd name="connsiteY19" fmla="*/ 4050353 h 9224165"/>
                <a:gd name="connsiteX0" fmla="*/ 541518 w 8752649"/>
                <a:gd name="connsiteY0" fmla="*/ 4050353 h 9656236"/>
                <a:gd name="connsiteX1" fmla="*/ 1163309 w 8752649"/>
                <a:gd name="connsiteY1" fmla="*/ 3368184 h 9656236"/>
                <a:gd name="connsiteX2" fmla="*/ 2967723 w 8752649"/>
                <a:gd name="connsiteY2" fmla="*/ 5196984 h 9656236"/>
                <a:gd name="connsiteX3" fmla="*/ 108411 w 8752649"/>
                <a:gd name="connsiteY3" fmla="*/ 2221554 h 9656236"/>
                <a:gd name="connsiteX4" fmla="*/ 1008296 w 8752649"/>
                <a:gd name="connsiteY4" fmla="*/ 1510355 h 9656236"/>
                <a:gd name="connsiteX5" fmla="*/ 3432182 w 8752649"/>
                <a:gd name="connsiteY5" fmla="*/ 3948755 h 9656236"/>
                <a:gd name="connsiteX6" fmla="*/ 718011 w 8752649"/>
                <a:gd name="connsiteY6" fmla="*/ 1191041 h 9656236"/>
                <a:gd name="connsiteX7" fmla="*/ 1719497 w 8752649"/>
                <a:gd name="connsiteY7" fmla="*/ 494356 h 9656236"/>
                <a:gd name="connsiteX8" fmla="*/ 4085326 w 8752649"/>
                <a:gd name="connsiteY8" fmla="*/ 2976299 h 9656236"/>
                <a:gd name="connsiteX9" fmla="*/ 2133444 w 8752649"/>
                <a:gd name="connsiteY9" fmla="*/ 867083 h 9656236"/>
                <a:gd name="connsiteX10" fmla="*/ 3170925 w 8752649"/>
                <a:gd name="connsiteY10" fmla="*/ 276642 h 9656236"/>
                <a:gd name="connsiteX11" fmla="*/ 6538239 w 8752649"/>
                <a:gd name="connsiteY11" fmla="*/ 3731040 h 9656236"/>
                <a:gd name="connsiteX12" fmla="*/ 6090619 w 8752649"/>
                <a:gd name="connsiteY12" fmla="*/ 2238393 h 9656236"/>
                <a:gd name="connsiteX13" fmla="*/ 6639839 w 8752649"/>
                <a:gd name="connsiteY13" fmla="*/ 1031385 h 9656236"/>
                <a:gd name="connsiteX14" fmla="*/ 7757440 w 8752649"/>
                <a:gd name="connsiteY14" fmla="*/ 2976297 h 9656236"/>
                <a:gd name="connsiteX15" fmla="*/ 7989669 w 8752649"/>
                <a:gd name="connsiteY15" fmla="*/ 4340640 h 9656236"/>
                <a:gd name="connsiteX16" fmla="*/ 8752654 w 8752649"/>
                <a:gd name="connsiteY16" fmla="*/ 6193162 h 9656236"/>
                <a:gd name="connsiteX17" fmla="*/ 6613540 w 8752649"/>
                <a:gd name="connsiteY17" fmla="*/ 9656230 h 9656236"/>
                <a:gd name="connsiteX18" fmla="*/ 5057784 w 8752649"/>
                <a:gd name="connsiteY18" fmla="*/ 8462696 h 9656236"/>
                <a:gd name="connsiteX19" fmla="*/ 541518 w 8752649"/>
                <a:gd name="connsiteY19" fmla="*/ 4050353 h 9656236"/>
                <a:gd name="connsiteX0" fmla="*/ 541518 w 8455483"/>
                <a:gd name="connsiteY0" fmla="*/ 4050353 h 9656236"/>
                <a:gd name="connsiteX1" fmla="*/ 1163309 w 8455483"/>
                <a:gd name="connsiteY1" fmla="*/ 3368184 h 9656236"/>
                <a:gd name="connsiteX2" fmla="*/ 2967723 w 8455483"/>
                <a:gd name="connsiteY2" fmla="*/ 5196984 h 9656236"/>
                <a:gd name="connsiteX3" fmla="*/ 108411 w 8455483"/>
                <a:gd name="connsiteY3" fmla="*/ 2221554 h 9656236"/>
                <a:gd name="connsiteX4" fmla="*/ 1008296 w 8455483"/>
                <a:gd name="connsiteY4" fmla="*/ 1510355 h 9656236"/>
                <a:gd name="connsiteX5" fmla="*/ 3432182 w 8455483"/>
                <a:gd name="connsiteY5" fmla="*/ 3948755 h 9656236"/>
                <a:gd name="connsiteX6" fmla="*/ 718011 w 8455483"/>
                <a:gd name="connsiteY6" fmla="*/ 1191041 h 9656236"/>
                <a:gd name="connsiteX7" fmla="*/ 1719497 w 8455483"/>
                <a:gd name="connsiteY7" fmla="*/ 494356 h 9656236"/>
                <a:gd name="connsiteX8" fmla="*/ 4085326 w 8455483"/>
                <a:gd name="connsiteY8" fmla="*/ 2976299 h 9656236"/>
                <a:gd name="connsiteX9" fmla="*/ 2133444 w 8455483"/>
                <a:gd name="connsiteY9" fmla="*/ 867083 h 9656236"/>
                <a:gd name="connsiteX10" fmla="*/ 3170925 w 8455483"/>
                <a:gd name="connsiteY10" fmla="*/ 276642 h 9656236"/>
                <a:gd name="connsiteX11" fmla="*/ 6538239 w 8455483"/>
                <a:gd name="connsiteY11" fmla="*/ 3731040 h 9656236"/>
                <a:gd name="connsiteX12" fmla="*/ 6090619 w 8455483"/>
                <a:gd name="connsiteY12" fmla="*/ 2238393 h 9656236"/>
                <a:gd name="connsiteX13" fmla="*/ 6639839 w 8455483"/>
                <a:gd name="connsiteY13" fmla="*/ 1031385 h 9656236"/>
                <a:gd name="connsiteX14" fmla="*/ 7757440 w 8455483"/>
                <a:gd name="connsiteY14" fmla="*/ 2976297 h 9656236"/>
                <a:gd name="connsiteX15" fmla="*/ 7989669 w 8455483"/>
                <a:gd name="connsiteY15" fmla="*/ 4340640 h 9656236"/>
                <a:gd name="connsiteX16" fmla="*/ 8455477 w 8455483"/>
                <a:gd name="connsiteY16" fmla="*/ 6151461 h 9656236"/>
                <a:gd name="connsiteX17" fmla="*/ 6613540 w 8455483"/>
                <a:gd name="connsiteY17" fmla="*/ 9656230 h 9656236"/>
                <a:gd name="connsiteX18" fmla="*/ 5057784 w 8455483"/>
                <a:gd name="connsiteY18" fmla="*/ 8462696 h 9656236"/>
                <a:gd name="connsiteX19" fmla="*/ 541518 w 8455483"/>
                <a:gd name="connsiteY19" fmla="*/ 4050353 h 9656236"/>
                <a:gd name="connsiteX0" fmla="*/ 541518 w 8520757"/>
                <a:gd name="connsiteY0" fmla="*/ 4050353 h 9656236"/>
                <a:gd name="connsiteX1" fmla="*/ 1163309 w 8520757"/>
                <a:gd name="connsiteY1" fmla="*/ 3368184 h 9656236"/>
                <a:gd name="connsiteX2" fmla="*/ 2967723 w 8520757"/>
                <a:gd name="connsiteY2" fmla="*/ 5196984 h 9656236"/>
                <a:gd name="connsiteX3" fmla="*/ 108411 w 8520757"/>
                <a:gd name="connsiteY3" fmla="*/ 2221554 h 9656236"/>
                <a:gd name="connsiteX4" fmla="*/ 1008296 w 8520757"/>
                <a:gd name="connsiteY4" fmla="*/ 1510355 h 9656236"/>
                <a:gd name="connsiteX5" fmla="*/ 3432182 w 8520757"/>
                <a:gd name="connsiteY5" fmla="*/ 3948755 h 9656236"/>
                <a:gd name="connsiteX6" fmla="*/ 718011 w 8520757"/>
                <a:gd name="connsiteY6" fmla="*/ 1191041 h 9656236"/>
                <a:gd name="connsiteX7" fmla="*/ 1719497 w 8520757"/>
                <a:gd name="connsiteY7" fmla="*/ 494356 h 9656236"/>
                <a:gd name="connsiteX8" fmla="*/ 4085326 w 8520757"/>
                <a:gd name="connsiteY8" fmla="*/ 2976299 h 9656236"/>
                <a:gd name="connsiteX9" fmla="*/ 2133444 w 8520757"/>
                <a:gd name="connsiteY9" fmla="*/ 867083 h 9656236"/>
                <a:gd name="connsiteX10" fmla="*/ 3170925 w 8520757"/>
                <a:gd name="connsiteY10" fmla="*/ 276642 h 9656236"/>
                <a:gd name="connsiteX11" fmla="*/ 6538239 w 8520757"/>
                <a:gd name="connsiteY11" fmla="*/ 3731040 h 9656236"/>
                <a:gd name="connsiteX12" fmla="*/ 6090619 w 8520757"/>
                <a:gd name="connsiteY12" fmla="*/ 2238393 h 9656236"/>
                <a:gd name="connsiteX13" fmla="*/ 6639839 w 8520757"/>
                <a:gd name="connsiteY13" fmla="*/ 1031385 h 9656236"/>
                <a:gd name="connsiteX14" fmla="*/ 7757440 w 8520757"/>
                <a:gd name="connsiteY14" fmla="*/ 2976297 h 9656236"/>
                <a:gd name="connsiteX15" fmla="*/ 7989669 w 8520757"/>
                <a:gd name="connsiteY15" fmla="*/ 4340640 h 9656236"/>
                <a:gd name="connsiteX16" fmla="*/ 8520755 w 8520757"/>
                <a:gd name="connsiteY16" fmla="*/ 6247765 h 9656236"/>
                <a:gd name="connsiteX17" fmla="*/ 6613540 w 8520757"/>
                <a:gd name="connsiteY17" fmla="*/ 9656230 h 9656236"/>
                <a:gd name="connsiteX18" fmla="*/ 5057784 w 8520757"/>
                <a:gd name="connsiteY18" fmla="*/ 8462696 h 9656236"/>
                <a:gd name="connsiteX19" fmla="*/ 541518 w 8520757"/>
                <a:gd name="connsiteY19" fmla="*/ 4050353 h 965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20757" h="9656236">
                  <a:moveTo>
                    <a:pt x="541518" y="4050353"/>
                  </a:moveTo>
                  <a:cubicBezTo>
                    <a:pt x="125441" y="3629439"/>
                    <a:pt x="694015" y="2947268"/>
                    <a:pt x="1163309" y="3368184"/>
                  </a:cubicBezTo>
                  <a:lnTo>
                    <a:pt x="2967723" y="5196984"/>
                  </a:lnTo>
                  <a:lnTo>
                    <a:pt x="108411" y="2221554"/>
                  </a:lnTo>
                  <a:cubicBezTo>
                    <a:pt x="-288312" y="1549060"/>
                    <a:pt x="493523" y="1038543"/>
                    <a:pt x="1008296" y="1510355"/>
                  </a:cubicBezTo>
                  <a:lnTo>
                    <a:pt x="3432182" y="3948755"/>
                  </a:lnTo>
                  <a:lnTo>
                    <a:pt x="718011" y="1191041"/>
                  </a:lnTo>
                  <a:cubicBezTo>
                    <a:pt x="330963" y="465328"/>
                    <a:pt x="1235688" y="29898"/>
                    <a:pt x="1719497" y="494356"/>
                  </a:cubicBezTo>
                  <a:lnTo>
                    <a:pt x="4085326" y="2976299"/>
                  </a:lnTo>
                  <a:lnTo>
                    <a:pt x="2133444" y="867083"/>
                  </a:lnTo>
                  <a:cubicBezTo>
                    <a:pt x="1689694" y="110019"/>
                    <a:pt x="2618995" y="-311477"/>
                    <a:pt x="3170925" y="276642"/>
                  </a:cubicBezTo>
                  <a:lnTo>
                    <a:pt x="6538239" y="3731040"/>
                  </a:lnTo>
                  <a:cubicBezTo>
                    <a:pt x="6567268" y="3498812"/>
                    <a:pt x="6433736" y="2847992"/>
                    <a:pt x="6090619" y="2238393"/>
                  </a:cubicBezTo>
                  <a:cubicBezTo>
                    <a:pt x="5902707" y="1832574"/>
                    <a:pt x="6141515" y="1249099"/>
                    <a:pt x="6639839" y="1031385"/>
                  </a:cubicBezTo>
                  <a:cubicBezTo>
                    <a:pt x="7026887" y="1679688"/>
                    <a:pt x="7384906" y="2327993"/>
                    <a:pt x="7757440" y="2976297"/>
                  </a:cubicBezTo>
                  <a:lnTo>
                    <a:pt x="7989669" y="4340640"/>
                  </a:lnTo>
                  <a:cubicBezTo>
                    <a:pt x="8085131" y="4794167"/>
                    <a:pt x="8362938" y="6104719"/>
                    <a:pt x="8520755" y="6247765"/>
                  </a:cubicBezTo>
                  <a:cubicBezTo>
                    <a:pt x="7745476" y="7492361"/>
                    <a:pt x="7354037" y="8365842"/>
                    <a:pt x="6613540" y="9656230"/>
                  </a:cubicBezTo>
                  <a:cubicBezTo>
                    <a:pt x="6475654" y="9629619"/>
                    <a:pt x="5181156" y="8530430"/>
                    <a:pt x="5057784" y="8462696"/>
                  </a:cubicBezTo>
                  <a:cubicBezTo>
                    <a:pt x="4397384" y="8046620"/>
                    <a:pt x="768618" y="4236716"/>
                    <a:pt x="541518" y="4050353"/>
                  </a:cubicBezTo>
                  <a:close/>
                </a:path>
              </a:pathLst>
            </a:custGeom>
            <a:solidFill>
              <a:srgbClr val="F19E6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2" name="Rectangle 51">
              <a:extLst>
                <a:ext uri="{FF2B5EF4-FFF2-40B4-BE49-F238E27FC236}">
                  <a16:creationId xmlns:a16="http://schemas.microsoft.com/office/drawing/2014/main" id="{77EECDC1-51F8-6541-A37D-1AF9E5D11A11}"/>
                </a:ext>
              </a:extLst>
            </p:cNvPr>
            <p:cNvSpPr/>
            <p:nvPr/>
          </p:nvSpPr>
          <p:spPr>
            <a:xfrm rot="19130068">
              <a:off x="4982625" y="3303474"/>
              <a:ext cx="144380" cy="192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a:extLst>
                <a:ext uri="{FF2B5EF4-FFF2-40B4-BE49-F238E27FC236}">
                  <a16:creationId xmlns:a16="http://schemas.microsoft.com/office/drawing/2014/main" id="{E11C8EDA-4C25-C040-AB9F-7F5EC2015152}"/>
                </a:ext>
              </a:extLst>
            </p:cNvPr>
            <p:cNvSpPr/>
            <p:nvPr/>
          </p:nvSpPr>
          <p:spPr>
            <a:xfrm rot="4559419" flipV="1">
              <a:off x="5001590" y="3690539"/>
              <a:ext cx="103362" cy="2689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4" name="Rectangle 119">
              <a:extLst>
                <a:ext uri="{FF2B5EF4-FFF2-40B4-BE49-F238E27FC236}">
                  <a16:creationId xmlns:a16="http://schemas.microsoft.com/office/drawing/2014/main" id="{E35A1C70-CFFE-7542-96D0-838589237D6E}"/>
                </a:ext>
              </a:extLst>
            </p:cNvPr>
            <p:cNvSpPr/>
            <p:nvPr/>
          </p:nvSpPr>
          <p:spPr>
            <a:xfrm>
              <a:off x="4050485" y="2992105"/>
              <a:ext cx="1062196" cy="829035"/>
            </a:xfrm>
            <a:custGeom>
              <a:avLst/>
              <a:gdLst>
                <a:gd name="connsiteX0" fmla="*/ 0 w 1149532"/>
                <a:gd name="connsiteY0" fmla="*/ 0 h 1291398"/>
                <a:gd name="connsiteX1" fmla="*/ 1149532 w 1149532"/>
                <a:gd name="connsiteY1" fmla="*/ 0 h 1291398"/>
                <a:gd name="connsiteX2" fmla="*/ 1149532 w 1149532"/>
                <a:gd name="connsiteY2" fmla="*/ 1291398 h 1291398"/>
                <a:gd name="connsiteX3" fmla="*/ 0 w 1149532"/>
                <a:gd name="connsiteY3" fmla="*/ 1291398 h 1291398"/>
                <a:gd name="connsiteX4" fmla="*/ 0 w 1149532"/>
                <a:gd name="connsiteY4" fmla="*/ 0 h 1291398"/>
                <a:gd name="connsiteX0" fmla="*/ 0 w 1324126"/>
                <a:gd name="connsiteY0" fmla="*/ 665825 h 1291398"/>
                <a:gd name="connsiteX1" fmla="*/ 1324126 w 1324126"/>
                <a:gd name="connsiteY1" fmla="*/ 0 h 1291398"/>
                <a:gd name="connsiteX2" fmla="*/ 1324126 w 1324126"/>
                <a:gd name="connsiteY2" fmla="*/ 1291398 h 1291398"/>
                <a:gd name="connsiteX3" fmla="*/ 174594 w 1324126"/>
                <a:gd name="connsiteY3" fmla="*/ 1291398 h 1291398"/>
                <a:gd name="connsiteX4" fmla="*/ 0 w 1324126"/>
                <a:gd name="connsiteY4" fmla="*/ 665825 h 1291398"/>
                <a:gd name="connsiteX0" fmla="*/ 0 w 1324126"/>
                <a:gd name="connsiteY0" fmla="*/ 1009095 h 1634668"/>
                <a:gd name="connsiteX1" fmla="*/ 1229431 w 1324126"/>
                <a:gd name="connsiteY1" fmla="*/ 0 h 1634668"/>
                <a:gd name="connsiteX2" fmla="*/ 1324126 w 1324126"/>
                <a:gd name="connsiteY2" fmla="*/ 1634668 h 1634668"/>
                <a:gd name="connsiteX3" fmla="*/ 174594 w 1324126"/>
                <a:gd name="connsiteY3" fmla="*/ 1634668 h 1634668"/>
                <a:gd name="connsiteX4" fmla="*/ 0 w 1324126"/>
                <a:gd name="connsiteY4" fmla="*/ 1009095 h 1634668"/>
                <a:gd name="connsiteX0" fmla="*/ 0 w 1324126"/>
                <a:gd name="connsiteY0" fmla="*/ 1009095 h 1634668"/>
                <a:gd name="connsiteX1" fmla="*/ 1229431 w 1324126"/>
                <a:gd name="connsiteY1" fmla="*/ 0 h 1634668"/>
                <a:gd name="connsiteX2" fmla="*/ 1324126 w 1324126"/>
                <a:gd name="connsiteY2" fmla="*/ 1634668 h 1634668"/>
                <a:gd name="connsiteX3" fmla="*/ 174594 w 1324126"/>
                <a:gd name="connsiteY3" fmla="*/ 1634668 h 1634668"/>
                <a:gd name="connsiteX4" fmla="*/ 0 w 1324126"/>
                <a:gd name="connsiteY4" fmla="*/ 1009095 h 1634668"/>
                <a:gd name="connsiteX0" fmla="*/ 0 w 1324126"/>
                <a:gd name="connsiteY0" fmla="*/ 1009095 h 1634668"/>
                <a:gd name="connsiteX1" fmla="*/ 1229431 w 1324126"/>
                <a:gd name="connsiteY1" fmla="*/ 0 h 1634668"/>
                <a:gd name="connsiteX2" fmla="*/ 1324126 w 1324126"/>
                <a:gd name="connsiteY2" fmla="*/ 1634668 h 1634668"/>
                <a:gd name="connsiteX3" fmla="*/ 174594 w 1324126"/>
                <a:gd name="connsiteY3" fmla="*/ 1634668 h 1634668"/>
                <a:gd name="connsiteX4" fmla="*/ 0 w 1324126"/>
                <a:gd name="connsiteY4" fmla="*/ 1009095 h 1634668"/>
                <a:gd name="connsiteX0" fmla="*/ 0 w 1324126"/>
                <a:gd name="connsiteY0" fmla="*/ 1009095 h 1634668"/>
                <a:gd name="connsiteX1" fmla="*/ 1229431 w 1324126"/>
                <a:gd name="connsiteY1" fmla="*/ 0 h 1634668"/>
                <a:gd name="connsiteX2" fmla="*/ 1324126 w 1324126"/>
                <a:gd name="connsiteY2" fmla="*/ 1634668 h 1634668"/>
                <a:gd name="connsiteX3" fmla="*/ 174594 w 1324126"/>
                <a:gd name="connsiteY3" fmla="*/ 1634668 h 1634668"/>
                <a:gd name="connsiteX4" fmla="*/ 0 w 1324126"/>
                <a:gd name="connsiteY4" fmla="*/ 1009095 h 1634668"/>
                <a:gd name="connsiteX0" fmla="*/ 0 w 1324126"/>
                <a:gd name="connsiteY0" fmla="*/ 1009095 h 1634668"/>
                <a:gd name="connsiteX1" fmla="*/ 1229431 w 1324126"/>
                <a:gd name="connsiteY1" fmla="*/ 0 h 1634668"/>
                <a:gd name="connsiteX2" fmla="*/ 1324126 w 1324126"/>
                <a:gd name="connsiteY2" fmla="*/ 1634668 h 1634668"/>
                <a:gd name="connsiteX3" fmla="*/ 174594 w 1324126"/>
                <a:gd name="connsiteY3" fmla="*/ 1634668 h 1634668"/>
                <a:gd name="connsiteX4" fmla="*/ 0 w 1324126"/>
                <a:gd name="connsiteY4" fmla="*/ 1009095 h 1634668"/>
                <a:gd name="connsiteX0" fmla="*/ 0 w 1324126"/>
                <a:gd name="connsiteY0" fmla="*/ 1090537 h 1716110"/>
                <a:gd name="connsiteX1" fmla="*/ 1229431 w 1324126"/>
                <a:gd name="connsiteY1" fmla="*/ 81442 h 1716110"/>
                <a:gd name="connsiteX2" fmla="*/ 1324126 w 1324126"/>
                <a:gd name="connsiteY2" fmla="*/ 1716110 h 1716110"/>
                <a:gd name="connsiteX3" fmla="*/ 174594 w 1324126"/>
                <a:gd name="connsiteY3" fmla="*/ 1716110 h 1716110"/>
                <a:gd name="connsiteX4" fmla="*/ 0 w 1324126"/>
                <a:gd name="connsiteY4" fmla="*/ 1090537 h 1716110"/>
                <a:gd name="connsiteX0" fmla="*/ 0 w 1324126"/>
                <a:gd name="connsiteY0" fmla="*/ 1085218 h 1710791"/>
                <a:gd name="connsiteX1" fmla="*/ 1232390 w 1324126"/>
                <a:gd name="connsiteY1" fmla="*/ 82042 h 1710791"/>
                <a:gd name="connsiteX2" fmla="*/ 1324126 w 1324126"/>
                <a:gd name="connsiteY2" fmla="*/ 1710791 h 1710791"/>
                <a:gd name="connsiteX3" fmla="*/ 174594 w 1324126"/>
                <a:gd name="connsiteY3" fmla="*/ 1710791 h 1710791"/>
                <a:gd name="connsiteX4" fmla="*/ 0 w 1324126"/>
                <a:gd name="connsiteY4" fmla="*/ 1085218 h 1710791"/>
                <a:gd name="connsiteX0" fmla="*/ 0 w 1324126"/>
                <a:gd name="connsiteY0" fmla="*/ 1093173 h 1718746"/>
                <a:gd name="connsiteX1" fmla="*/ 1232390 w 1324126"/>
                <a:gd name="connsiteY1" fmla="*/ 89997 h 1718746"/>
                <a:gd name="connsiteX2" fmla="*/ 1324126 w 1324126"/>
                <a:gd name="connsiteY2" fmla="*/ 1718746 h 1718746"/>
                <a:gd name="connsiteX3" fmla="*/ 174594 w 1324126"/>
                <a:gd name="connsiteY3" fmla="*/ 1718746 h 1718746"/>
                <a:gd name="connsiteX4" fmla="*/ 0 w 1324126"/>
                <a:gd name="connsiteY4" fmla="*/ 1093173 h 1718746"/>
                <a:gd name="connsiteX0" fmla="*/ 0 w 1324126"/>
                <a:gd name="connsiteY0" fmla="*/ 1093173 h 1718746"/>
                <a:gd name="connsiteX1" fmla="*/ 1232390 w 1324126"/>
                <a:gd name="connsiteY1" fmla="*/ 89997 h 1718746"/>
                <a:gd name="connsiteX2" fmla="*/ 1268904 w 1324126"/>
                <a:gd name="connsiteY2" fmla="*/ 806575 h 1718746"/>
                <a:gd name="connsiteX3" fmla="*/ 1324126 w 1324126"/>
                <a:gd name="connsiteY3" fmla="*/ 1718746 h 1718746"/>
                <a:gd name="connsiteX4" fmla="*/ 174594 w 1324126"/>
                <a:gd name="connsiteY4" fmla="*/ 1718746 h 1718746"/>
                <a:gd name="connsiteX5" fmla="*/ 0 w 1324126"/>
                <a:gd name="connsiteY5" fmla="*/ 1093173 h 1718746"/>
                <a:gd name="connsiteX0" fmla="*/ 0 w 1914015"/>
                <a:gd name="connsiteY0" fmla="*/ 1093173 h 1718746"/>
                <a:gd name="connsiteX1" fmla="*/ 1232390 w 1914015"/>
                <a:gd name="connsiteY1" fmla="*/ 89997 h 1718746"/>
                <a:gd name="connsiteX2" fmla="*/ 1914015 w 1914015"/>
                <a:gd name="connsiteY2" fmla="*/ 241363 h 1718746"/>
                <a:gd name="connsiteX3" fmla="*/ 1324126 w 1914015"/>
                <a:gd name="connsiteY3" fmla="*/ 1718746 h 1718746"/>
                <a:gd name="connsiteX4" fmla="*/ 174594 w 1914015"/>
                <a:gd name="connsiteY4" fmla="*/ 1718746 h 1718746"/>
                <a:gd name="connsiteX5" fmla="*/ 0 w 1914015"/>
                <a:gd name="connsiteY5" fmla="*/ 1093173 h 1718746"/>
                <a:gd name="connsiteX0" fmla="*/ 0 w 1905137"/>
                <a:gd name="connsiteY0" fmla="*/ 1093173 h 1718746"/>
                <a:gd name="connsiteX1" fmla="*/ 1232390 w 1905137"/>
                <a:gd name="connsiteY1" fmla="*/ 89997 h 1718746"/>
                <a:gd name="connsiteX2" fmla="*/ 1905137 w 1905137"/>
                <a:gd name="connsiteY2" fmla="*/ 223607 h 1718746"/>
                <a:gd name="connsiteX3" fmla="*/ 1324126 w 1905137"/>
                <a:gd name="connsiteY3" fmla="*/ 1718746 h 1718746"/>
                <a:gd name="connsiteX4" fmla="*/ 174594 w 1905137"/>
                <a:gd name="connsiteY4" fmla="*/ 1718746 h 1718746"/>
                <a:gd name="connsiteX5" fmla="*/ 0 w 1905137"/>
                <a:gd name="connsiteY5" fmla="*/ 1093173 h 1718746"/>
                <a:gd name="connsiteX0" fmla="*/ 0 w 1905137"/>
                <a:gd name="connsiteY0" fmla="*/ 1093173 h 1718746"/>
                <a:gd name="connsiteX1" fmla="*/ 1232390 w 1905137"/>
                <a:gd name="connsiteY1" fmla="*/ 89997 h 1718746"/>
                <a:gd name="connsiteX2" fmla="*/ 1905137 w 1905137"/>
                <a:gd name="connsiteY2" fmla="*/ 223607 h 1718746"/>
                <a:gd name="connsiteX3" fmla="*/ 1324126 w 1905137"/>
                <a:gd name="connsiteY3" fmla="*/ 1718746 h 1718746"/>
                <a:gd name="connsiteX4" fmla="*/ 174594 w 1905137"/>
                <a:gd name="connsiteY4" fmla="*/ 1718746 h 1718746"/>
                <a:gd name="connsiteX5" fmla="*/ 0 w 1905137"/>
                <a:gd name="connsiteY5" fmla="*/ 1093173 h 1718746"/>
                <a:gd name="connsiteX0" fmla="*/ 0 w 1905137"/>
                <a:gd name="connsiteY0" fmla="*/ 1093173 h 1718746"/>
                <a:gd name="connsiteX1" fmla="*/ 1232390 w 1905137"/>
                <a:gd name="connsiteY1" fmla="*/ 89997 h 1718746"/>
                <a:gd name="connsiteX2" fmla="*/ 1905137 w 1905137"/>
                <a:gd name="connsiteY2" fmla="*/ 223607 h 1718746"/>
                <a:gd name="connsiteX3" fmla="*/ 1324126 w 1905137"/>
                <a:gd name="connsiteY3" fmla="*/ 1718746 h 1718746"/>
                <a:gd name="connsiteX4" fmla="*/ 174594 w 1905137"/>
                <a:gd name="connsiteY4" fmla="*/ 1718746 h 1718746"/>
                <a:gd name="connsiteX5" fmla="*/ 0 w 1905137"/>
                <a:gd name="connsiteY5" fmla="*/ 1093173 h 1718746"/>
                <a:gd name="connsiteX0" fmla="*/ 0 w 1905137"/>
                <a:gd name="connsiteY0" fmla="*/ 1093173 h 1718746"/>
                <a:gd name="connsiteX1" fmla="*/ 1232390 w 1905137"/>
                <a:gd name="connsiteY1" fmla="*/ 89997 h 1718746"/>
                <a:gd name="connsiteX2" fmla="*/ 1905137 w 1905137"/>
                <a:gd name="connsiteY2" fmla="*/ 223607 h 1718746"/>
                <a:gd name="connsiteX3" fmla="*/ 1730543 w 1905137"/>
                <a:gd name="connsiteY3" fmla="*/ 670451 h 1718746"/>
                <a:gd name="connsiteX4" fmla="*/ 1324126 w 1905137"/>
                <a:gd name="connsiteY4" fmla="*/ 1718746 h 1718746"/>
                <a:gd name="connsiteX5" fmla="*/ 174594 w 1905137"/>
                <a:gd name="connsiteY5" fmla="*/ 1718746 h 1718746"/>
                <a:gd name="connsiteX6" fmla="*/ 0 w 1905137"/>
                <a:gd name="connsiteY6" fmla="*/ 1093173 h 1718746"/>
                <a:gd name="connsiteX0" fmla="*/ 0 w 2050140"/>
                <a:gd name="connsiteY0" fmla="*/ 1093173 h 1718746"/>
                <a:gd name="connsiteX1" fmla="*/ 1232390 w 2050140"/>
                <a:gd name="connsiteY1" fmla="*/ 89997 h 1718746"/>
                <a:gd name="connsiteX2" fmla="*/ 1905137 w 2050140"/>
                <a:gd name="connsiteY2" fmla="*/ 223607 h 1718746"/>
                <a:gd name="connsiteX3" fmla="*/ 2050140 w 2050140"/>
                <a:gd name="connsiteY3" fmla="*/ 359732 h 1718746"/>
                <a:gd name="connsiteX4" fmla="*/ 1324126 w 2050140"/>
                <a:gd name="connsiteY4" fmla="*/ 1718746 h 1718746"/>
                <a:gd name="connsiteX5" fmla="*/ 174594 w 2050140"/>
                <a:gd name="connsiteY5" fmla="*/ 1718746 h 1718746"/>
                <a:gd name="connsiteX6" fmla="*/ 0 w 2050140"/>
                <a:gd name="connsiteY6" fmla="*/ 1093173 h 1718746"/>
                <a:gd name="connsiteX0" fmla="*/ 0 w 2050140"/>
                <a:gd name="connsiteY0" fmla="*/ 1093173 h 1718746"/>
                <a:gd name="connsiteX1" fmla="*/ 1232390 w 2050140"/>
                <a:gd name="connsiteY1" fmla="*/ 89997 h 1718746"/>
                <a:gd name="connsiteX2" fmla="*/ 1905137 w 2050140"/>
                <a:gd name="connsiteY2" fmla="*/ 223607 h 1718746"/>
                <a:gd name="connsiteX3" fmla="*/ 2050140 w 2050140"/>
                <a:gd name="connsiteY3" fmla="*/ 359732 h 1718746"/>
                <a:gd name="connsiteX4" fmla="*/ 1324126 w 2050140"/>
                <a:gd name="connsiteY4" fmla="*/ 1718746 h 1718746"/>
                <a:gd name="connsiteX5" fmla="*/ 174594 w 2050140"/>
                <a:gd name="connsiteY5" fmla="*/ 1718746 h 1718746"/>
                <a:gd name="connsiteX6" fmla="*/ 0 w 2050140"/>
                <a:gd name="connsiteY6" fmla="*/ 1093173 h 1718746"/>
                <a:gd name="connsiteX0" fmla="*/ 0 w 2050140"/>
                <a:gd name="connsiteY0" fmla="*/ 1093173 h 1718746"/>
                <a:gd name="connsiteX1" fmla="*/ 1232390 w 2050140"/>
                <a:gd name="connsiteY1" fmla="*/ 89997 h 1718746"/>
                <a:gd name="connsiteX2" fmla="*/ 1905137 w 2050140"/>
                <a:gd name="connsiteY2" fmla="*/ 223607 h 1718746"/>
                <a:gd name="connsiteX3" fmla="*/ 2050140 w 2050140"/>
                <a:gd name="connsiteY3" fmla="*/ 359732 h 1718746"/>
                <a:gd name="connsiteX4" fmla="*/ 1324126 w 2050140"/>
                <a:gd name="connsiteY4" fmla="*/ 1718746 h 1718746"/>
                <a:gd name="connsiteX5" fmla="*/ 174594 w 2050140"/>
                <a:gd name="connsiteY5" fmla="*/ 1718746 h 1718746"/>
                <a:gd name="connsiteX6" fmla="*/ 0 w 2050140"/>
                <a:gd name="connsiteY6" fmla="*/ 1093173 h 1718746"/>
                <a:gd name="connsiteX0" fmla="*/ 0 w 2050140"/>
                <a:gd name="connsiteY0" fmla="*/ 1093173 h 1718746"/>
                <a:gd name="connsiteX1" fmla="*/ 1232390 w 2050140"/>
                <a:gd name="connsiteY1" fmla="*/ 89997 h 1718746"/>
                <a:gd name="connsiteX2" fmla="*/ 1905137 w 2050140"/>
                <a:gd name="connsiteY2" fmla="*/ 223607 h 1718746"/>
                <a:gd name="connsiteX3" fmla="*/ 2050140 w 2050140"/>
                <a:gd name="connsiteY3" fmla="*/ 359732 h 1718746"/>
                <a:gd name="connsiteX4" fmla="*/ 1324126 w 2050140"/>
                <a:gd name="connsiteY4" fmla="*/ 1718746 h 1718746"/>
                <a:gd name="connsiteX5" fmla="*/ 174594 w 2050140"/>
                <a:gd name="connsiteY5" fmla="*/ 1718746 h 1718746"/>
                <a:gd name="connsiteX6" fmla="*/ 0 w 2050140"/>
                <a:gd name="connsiteY6" fmla="*/ 1093173 h 1718746"/>
                <a:gd name="connsiteX0" fmla="*/ 0 w 2050140"/>
                <a:gd name="connsiteY0" fmla="*/ 1093173 h 1718746"/>
                <a:gd name="connsiteX1" fmla="*/ 1232390 w 2050140"/>
                <a:gd name="connsiteY1" fmla="*/ 89997 h 1718746"/>
                <a:gd name="connsiteX2" fmla="*/ 1905137 w 2050140"/>
                <a:gd name="connsiteY2" fmla="*/ 223607 h 1718746"/>
                <a:gd name="connsiteX3" fmla="*/ 2050140 w 2050140"/>
                <a:gd name="connsiteY3" fmla="*/ 350854 h 1718746"/>
                <a:gd name="connsiteX4" fmla="*/ 1324126 w 2050140"/>
                <a:gd name="connsiteY4" fmla="*/ 1718746 h 1718746"/>
                <a:gd name="connsiteX5" fmla="*/ 174594 w 2050140"/>
                <a:gd name="connsiteY5" fmla="*/ 1718746 h 1718746"/>
                <a:gd name="connsiteX6" fmla="*/ 0 w 2050140"/>
                <a:gd name="connsiteY6" fmla="*/ 1093173 h 1718746"/>
                <a:gd name="connsiteX0" fmla="*/ 0 w 2050140"/>
                <a:gd name="connsiteY0" fmla="*/ 1093173 h 1718746"/>
                <a:gd name="connsiteX1" fmla="*/ 1232390 w 2050140"/>
                <a:gd name="connsiteY1" fmla="*/ 89997 h 1718746"/>
                <a:gd name="connsiteX2" fmla="*/ 1905137 w 2050140"/>
                <a:gd name="connsiteY2" fmla="*/ 223607 h 1718746"/>
                <a:gd name="connsiteX3" fmla="*/ 2050140 w 2050140"/>
                <a:gd name="connsiteY3" fmla="*/ 350854 h 1718746"/>
                <a:gd name="connsiteX4" fmla="*/ 1763093 w 2050140"/>
                <a:gd name="connsiteY4" fmla="*/ 895352 h 1718746"/>
                <a:gd name="connsiteX5" fmla="*/ 1324126 w 2050140"/>
                <a:gd name="connsiteY5" fmla="*/ 1718746 h 1718746"/>
                <a:gd name="connsiteX6" fmla="*/ 174594 w 2050140"/>
                <a:gd name="connsiteY6" fmla="*/ 1718746 h 1718746"/>
                <a:gd name="connsiteX7" fmla="*/ 0 w 2050140"/>
                <a:gd name="connsiteY7" fmla="*/ 1093173 h 1718746"/>
                <a:gd name="connsiteX0" fmla="*/ 0 w 2582798"/>
                <a:gd name="connsiteY0" fmla="*/ 1093173 h 1718746"/>
                <a:gd name="connsiteX1" fmla="*/ 1232390 w 2582798"/>
                <a:gd name="connsiteY1" fmla="*/ 89997 h 1718746"/>
                <a:gd name="connsiteX2" fmla="*/ 1905137 w 2582798"/>
                <a:gd name="connsiteY2" fmla="*/ 223607 h 1718746"/>
                <a:gd name="connsiteX3" fmla="*/ 2050140 w 2582798"/>
                <a:gd name="connsiteY3" fmla="*/ 350854 h 1718746"/>
                <a:gd name="connsiteX4" fmla="*/ 2582798 w 2582798"/>
                <a:gd name="connsiteY4" fmla="*/ 984129 h 1718746"/>
                <a:gd name="connsiteX5" fmla="*/ 1324126 w 2582798"/>
                <a:gd name="connsiteY5" fmla="*/ 1718746 h 1718746"/>
                <a:gd name="connsiteX6" fmla="*/ 174594 w 2582798"/>
                <a:gd name="connsiteY6" fmla="*/ 1718746 h 1718746"/>
                <a:gd name="connsiteX7" fmla="*/ 0 w 2582798"/>
                <a:gd name="connsiteY7" fmla="*/ 1093173 h 1718746"/>
                <a:gd name="connsiteX0" fmla="*/ 0 w 2582798"/>
                <a:gd name="connsiteY0" fmla="*/ 1093173 h 1718746"/>
                <a:gd name="connsiteX1" fmla="*/ 1232390 w 2582798"/>
                <a:gd name="connsiteY1" fmla="*/ 89997 h 1718746"/>
                <a:gd name="connsiteX2" fmla="*/ 1905137 w 2582798"/>
                <a:gd name="connsiteY2" fmla="*/ 223607 h 1718746"/>
                <a:gd name="connsiteX3" fmla="*/ 2050140 w 2582798"/>
                <a:gd name="connsiteY3" fmla="*/ 350854 h 1718746"/>
                <a:gd name="connsiteX4" fmla="*/ 2582798 w 2582798"/>
                <a:gd name="connsiteY4" fmla="*/ 984129 h 1718746"/>
                <a:gd name="connsiteX5" fmla="*/ 2067893 w 2582798"/>
                <a:gd name="connsiteY5" fmla="*/ 1277092 h 1718746"/>
                <a:gd name="connsiteX6" fmla="*/ 1324126 w 2582798"/>
                <a:gd name="connsiteY6" fmla="*/ 1718746 h 1718746"/>
                <a:gd name="connsiteX7" fmla="*/ 174594 w 2582798"/>
                <a:gd name="connsiteY7" fmla="*/ 1718746 h 1718746"/>
                <a:gd name="connsiteX8" fmla="*/ 0 w 2582798"/>
                <a:gd name="connsiteY8" fmla="*/ 1093173 h 1718746"/>
                <a:gd name="connsiteX0" fmla="*/ 0 w 2582798"/>
                <a:gd name="connsiteY0" fmla="*/ 1093173 h 1718746"/>
                <a:gd name="connsiteX1" fmla="*/ 1232390 w 2582798"/>
                <a:gd name="connsiteY1" fmla="*/ 89997 h 1718746"/>
                <a:gd name="connsiteX2" fmla="*/ 1905137 w 2582798"/>
                <a:gd name="connsiteY2" fmla="*/ 223607 h 1718746"/>
                <a:gd name="connsiteX3" fmla="*/ 2050140 w 2582798"/>
                <a:gd name="connsiteY3" fmla="*/ 350854 h 1718746"/>
                <a:gd name="connsiteX4" fmla="*/ 2582798 w 2582798"/>
                <a:gd name="connsiteY4" fmla="*/ 984129 h 1718746"/>
                <a:gd name="connsiteX5" fmla="*/ 2245446 w 2582798"/>
                <a:gd name="connsiteY5" fmla="*/ 1262296 h 1718746"/>
                <a:gd name="connsiteX6" fmla="*/ 1324126 w 2582798"/>
                <a:gd name="connsiteY6" fmla="*/ 1718746 h 1718746"/>
                <a:gd name="connsiteX7" fmla="*/ 174594 w 2582798"/>
                <a:gd name="connsiteY7" fmla="*/ 1718746 h 1718746"/>
                <a:gd name="connsiteX8" fmla="*/ 0 w 2582798"/>
                <a:gd name="connsiteY8" fmla="*/ 1093173 h 1718746"/>
                <a:gd name="connsiteX0" fmla="*/ 0 w 2582798"/>
                <a:gd name="connsiteY0" fmla="*/ 1093173 h 1718746"/>
                <a:gd name="connsiteX1" fmla="*/ 1232390 w 2582798"/>
                <a:gd name="connsiteY1" fmla="*/ 89997 h 1718746"/>
                <a:gd name="connsiteX2" fmla="*/ 1905137 w 2582798"/>
                <a:gd name="connsiteY2" fmla="*/ 223607 h 1718746"/>
                <a:gd name="connsiteX3" fmla="*/ 2050140 w 2582798"/>
                <a:gd name="connsiteY3" fmla="*/ 350854 h 1718746"/>
                <a:gd name="connsiteX4" fmla="*/ 2582798 w 2582798"/>
                <a:gd name="connsiteY4" fmla="*/ 984129 h 1718746"/>
                <a:gd name="connsiteX5" fmla="*/ 2245446 w 2582798"/>
                <a:gd name="connsiteY5" fmla="*/ 1262296 h 1718746"/>
                <a:gd name="connsiteX6" fmla="*/ 1804522 w 2582798"/>
                <a:gd name="connsiteY6" fmla="*/ 1484237 h 1718746"/>
                <a:gd name="connsiteX7" fmla="*/ 1324126 w 2582798"/>
                <a:gd name="connsiteY7" fmla="*/ 1718746 h 1718746"/>
                <a:gd name="connsiteX8" fmla="*/ 174594 w 2582798"/>
                <a:gd name="connsiteY8" fmla="*/ 1718746 h 1718746"/>
                <a:gd name="connsiteX9" fmla="*/ 0 w 2582798"/>
                <a:gd name="connsiteY9" fmla="*/ 1093173 h 1718746"/>
                <a:gd name="connsiteX0" fmla="*/ 0 w 2582798"/>
                <a:gd name="connsiteY0" fmla="*/ 1093173 h 1718746"/>
                <a:gd name="connsiteX1" fmla="*/ 1232390 w 2582798"/>
                <a:gd name="connsiteY1" fmla="*/ 89997 h 1718746"/>
                <a:gd name="connsiteX2" fmla="*/ 1905137 w 2582798"/>
                <a:gd name="connsiteY2" fmla="*/ 223607 h 1718746"/>
                <a:gd name="connsiteX3" fmla="*/ 2050140 w 2582798"/>
                <a:gd name="connsiteY3" fmla="*/ 350854 h 1718746"/>
                <a:gd name="connsiteX4" fmla="*/ 2582798 w 2582798"/>
                <a:gd name="connsiteY4" fmla="*/ 984129 h 1718746"/>
                <a:gd name="connsiteX5" fmla="*/ 2245446 w 2582798"/>
                <a:gd name="connsiteY5" fmla="*/ 1262296 h 1718746"/>
                <a:gd name="connsiteX6" fmla="*/ 1757174 w 2582798"/>
                <a:gd name="connsiteY6" fmla="*/ 646777 h 1718746"/>
                <a:gd name="connsiteX7" fmla="*/ 1324126 w 2582798"/>
                <a:gd name="connsiteY7" fmla="*/ 1718746 h 1718746"/>
                <a:gd name="connsiteX8" fmla="*/ 174594 w 2582798"/>
                <a:gd name="connsiteY8" fmla="*/ 1718746 h 1718746"/>
                <a:gd name="connsiteX9" fmla="*/ 0 w 2582798"/>
                <a:gd name="connsiteY9" fmla="*/ 1093173 h 1718746"/>
                <a:gd name="connsiteX0" fmla="*/ 0 w 2582798"/>
                <a:gd name="connsiteY0" fmla="*/ 1093173 h 1718746"/>
                <a:gd name="connsiteX1" fmla="*/ 1232390 w 2582798"/>
                <a:gd name="connsiteY1" fmla="*/ 89997 h 1718746"/>
                <a:gd name="connsiteX2" fmla="*/ 1905137 w 2582798"/>
                <a:gd name="connsiteY2" fmla="*/ 223607 h 1718746"/>
                <a:gd name="connsiteX3" fmla="*/ 2050140 w 2582798"/>
                <a:gd name="connsiteY3" fmla="*/ 350854 h 1718746"/>
                <a:gd name="connsiteX4" fmla="*/ 2582798 w 2582798"/>
                <a:gd name="connsiteY4" fmla="*/ 984129 h 1718746"/>
                <a:gd name="connsiteX5" fmla="*/ 2248405 w 2582798"/>
                <a:gd name="connsiteY5" fmla="*/ 1277092 h 1718746"/>
                <a:gd name="connsiteX6" fmla="*/ 1757174 w 2582798"/>
                <a:gd name="connsiteY6" fmla="*/ 646777 h 1718746"/>
                <a:gd name="connsiteX7" fmla="*/ 1324126 w 2582798"/>
                <a:gd name="connsiteY7" fmla="*/ 1718746 h 1718746"/>
                <a:gd name="connsiteX8" fmla="*/ 174594 w 2582798"/>
                <a:gd name="connsiteY8" fmla="*/ 1718746 h 1718746"/>
                <a:gd name="connsiteX9" fmla="*/ 0 w 2582798"/>
                <a:gd name="connsiteY9" fmla="*/ 1093173 h 1718746"/>
                <a:gd name="connsiteX0" fmla="*/ 0 w 2582798"/>
                <a:gd name="connsiteY0" fmla="*/ 1093173 h 1718746"/>
                <a:gd name="connsiteX1" fmla="*/ 1232390 w 2582798"/>
                <a:gd name="connsiteY1" fmla="*/ 89997 h 1718746"/>
                <a:gd name="connsiteX2" fmla="*/ 1905137 w 2582798"/>
                <a:gd name="connsiteY2" fmla="*/ 223607 h 1718746"/>
                <a:gd name="connsiteX3" fmla="*/ 2050140 w 2582798"/>
                <a:gd name="connsiteY3" fmla="*/ 350854 h 1718746"/>
                <a:gd name="connsiteX4" fmla="*/ 2582798 w 2582798"/>
                <a:gd name="connsiteY4" fmla="*/ 984129 h 1718746"/>
                <a:gd name="connsiteX5" fmla="*/ 2248405 w 2582798"/>
                <a:gd name="connsiteY5" fmla="*/ 1277092 h 1718746"/>
                <a:gd name="connsiteX6" fmla="*/ 1754215 w 2582798"/>
                <a:gd name="connsiteY6" fmla="*/ 655654 h 1718746"/>
                <a:gd name="connsiteX7" fmla="*/ 1324126 w 2582798"/>
                <a:gd name="connsiteY7" fmla="*/ 1718746 h 1718746"/>
                <a:gd name="connsiteX8" fmla="*/ 174594 w 2582798"/>
                <a:gd name="connsiteY8" fmla="*/ 1718746 h 1718746"/>
                <a:gd name="connsiteX9" fmla="*/ 0 w 2582798"/>
                <a:gd name="connsiteY9" fmla="*/ 1093173 h 1718746"/>
                <a:gd name="connsiteX0" fmla="*/ 0 w 2582798"/>
                <a:gd name="connsiteY0" fmla="*/ 1093173 h 1718746"/>
                <a:gd name="connsiteX1" fmla="*/ 1232390 w 2582798"/>
                <a:gd name="connsiteY1" fmla="*/ 89997 h 1718746"/>
                <a:gd name="connsiteX2" fmla="*/ 1905137 w 2582798"/>
                <a:gd name="connsiteY2" fmla="*/ 223607 h 1718746"/>
                <a:gd name="connsiteX3" fmla="*/ 2050140 w 2582798"/>
                <a:gd name="connsiteY3" fmla="*/ 350854 h 1718746"/>
                <a:gd name="connsiteX4" fmla="*/ 2582798 w 2582798"/>
                <a:gd name="connsiteY4" fmla="*/ 984129 h 1718746"/>
                <a:gd name="connsiteX5" fmla="*/ 2248405 w 2582798"/>
                <a:gd name="connsiteY5" fmla="*/ 1277092 h 1718746"/>
                <a:gd name="connsiteX6" fmla="*/ 1754215 w 2582798"/>
                <a:gd name="connsiteY6" fmla="*/ 655654 h 1718746"/>
                <a:gd name="connsiteX7" fmla="*/ 1526355 w 2582798"/>
                <a:gd name="connsiteY7" fmla="*/ 1211989 h 1718746"/>
                <a:gd name="connsiteX8" fmla="*/ 1324126 w 2582798"/>
                <a:gd name="connsiteY8" fmla="*/ 1718746 h 1718746"/>
                <a:gd name="connsiteX9" fmla="*/ 174594 w 2582798"/>
                <a:gd name="connsiteY9" fmla="*/ 1718746 h 1718746"/>
                <a:gd name="connsiteX10" fmla="*/ 0 w 2582798"/>
                <a:gd name="connsiteY10" fmla="*/ 1093173 h 1718746"/>
                <a:gd name="connsiteX0" fmla="*/ 0 w 2582798"/>
                <a:gd name="connsiteY0" fmla="*/ 1093173 h 1718746"/>
                <a:gd name="connsiteX1" fmla="*/ 1232390 w 2582798"/>
                <a:gd name="connsiteY1" fmla="*/ 89997 h 1718746"/>
                <a:gd name="connsiteX2" fmla="*/ 1905137 w 2582798"/>
                <a:gd name="connsiteY2" fmla="*/ 223607 h 1718746"/>
                <a:gd name="connsiteX3" fmla="*/ 2050140 w 2582798"/>
                <a:gd name="connsiteY3" fmla="*/ 350854 h 1718746"/>
                <a:gd name="connsiteX4" fmla="*/ 2582798 w 2582798"/>
                <a:gd name="connsiteY4" fmla="*/ 984129 h 1718746"/>
                <a:gd name="connsiteX5" fmla="*/ 2248405 w 2582798"/>
                <a:gd name="connsiteY5" fmla="*/ 1277092 h 1718746"/>
                <a:gd name="connsiteX6" fmla="*/ 1754215 w 2582798"/>
                <a:gd name="connsiteY6" fmla="*/ 655654 h 1718746"/>
                <a:gd name="connsiteX7" fmla="*/ 1123900 w 2582798"/>
                <a:gd name="connsiteY7" fmla="*/ 566878 h 1718746"/>
                <a:gd name="connsiteX8" fmla="*/ 1324126 w 2582798"/>
                <a:gd name="connsiteY8" fmla="*/ 1718746 h 1718746"/>
                <a:gd name="connsiteX9" fmla="*/ 174594 w 2582798"/>
                <a:gd name="connsiteY9" fmla="*/ 1718746 h 1718746"/>
                <a:gd name="connsiteX10" fmla="*/ 0 w 2582798"/>
                <a:gd name="connsiteY10" fmla="*/ 1093173 h 1718746"/>
                <a:gd name="connsiteX0" fmla="*/ 0 w 2582798"/>
                <a:gd name="connsiteY0" fmla="*/ 1093173 h 1718746"/>
                <a:gd name="connsiteX1" fmla="*/ 1232390 w 2582798"/>
                <a:gd name="connsiteY1" fmla="*/ 89997 h 1718746"/>
                <a:gd name="connsiteX2" fmla="*/ 1905137 w 2582798"/>
                <a:gd name="connsiteY2" fmla="*/ 223607 h 1718746"/>
                <a:gd name="connsiteX3" fmla="*/ 2050140 w 2582798"/>
                <a:gd name="connsiteY3" fmla="*/ 350854 h 1718746"/>
                <a:gd name="connsiteX4" fmla="*/ 2582798 w 2582798"/>
                <a:gd name="connsiteY4" fmla="*/ 984129 h 1718746"/>
                <a:gd name="connsiteX5" fmla="*/ 2248405 w 2582798"/>
                <a:gd name="connsiteY5" fmla="*/ 1277092 h 1718746"/>
                <a:gd name="connsiteX6" fmla="*/ 1754215 w 2582798"/>
                <a:gd name="connsiteY6" fmla="*/ 655654 h 1718746"/>
                <a:gd name="connsiteX7" fmla="*/ 1126860 w 2582798"/>
                <a:gd name="connsiteY7" fmla="*/ 587593 h 1718746"/>
                <a:gd name="connsiteX8" fmla="*/ 1324126 w 2582798"/>
                <a:gd name="connsiteY8" fmla="*/ 1718746 h 1718746"/>
                <a:gd name="connsiteX9" fmla="*/ 174594 w 2582798"/>
                <a:gd name="connsiteY9" fmla="*/ 1718746 h 1718746"/>
                <a:gd name="connsiteX10" fmla="*/ 0 w 2582798"/>
                <a:gd name="connsiteY10" fmla="*/ 1093173 h 1718746"/>
                <a:gd name="connsiteX0" fmla="*/ 0 w 2582798"/>
                <a:gd name="connsiteY0" fmla="*/ 1093173 h 1718746"/>
                <a:gd name="connsiteX1" fmla="*/ 1232390 w 2582798"/>
                <a:gd name="connsiteY1" fmla="*/ 89997 h 1718746"/>
                <a:gd name="connsiteX2" fmla="*/ 1905137 w 2582798"/>
                <a:gd name="connsiteY2" fmla="*/ 223607 h 1718746"/>
                <a:gd name="connsiteX3" fmla="*/ 2050140 w 2582798"/>
                <a:gd name="connsiteY3" fmla="*/ 350854 h 1718746"/>
                <a:gd name="connsiteX4" fmla="*/ 2582798 w 2582798"/>
                <a:gd name="connsiteY4" fmla="*/ 984129 h 1718746"/>
                <a:gd name="connsiteX5" fmla="*/ 2248405 w 2582798"/>
                <a:gd name="connsiteY5" fmla="*/ 1277092 h 1718746"/>
                <a:gd name="connsiteX6" fmla="*/ 1754215 w 2582798"/>
                <a:gd name="connsiteY6" fmla="*/ 655654 h 1718746"/>
                <a:gd name="connsiteX7" fmla="*/ 1126860 w 2582798"/>
                <a:gd name="connsiteY7" fmla="*/ 587593 h 1718746"/>
                <a:gd name="connsiteX8" fmla="*/ 1200841 w 2582798"/>
                <a:gd name="connsiteY8" fmla="*/ 1037395 h 1718746"/>
                <a:gd name="connsiteX9" fmla="*/ 1324126 w 2582798"/>
                <a:gd name="connsiteY9" fmla="*/ 1718746 h 1718746"/>
                <a:gd name="connsiteX10" fmla="*/ 174594 w 2582798"/>
                <a:gd name="connsiteY10" fmla="*/ 1718746 h 1718746"/>
                <a:gd name="connsiteX11" fmla="*/ 0 w 2582798"/>
                <a:gd name="connsiteY11" fmla="*/ 1093173 h 1718746"/>
                <a:gd name="connsiteX0" fmla="*/ 0 w 2582798"/>
                <a:gd name="connsiteY0" fmla="*/ 1093173 h 1718746"/>
                <a:gd name="connsiteX1" fmla="*/ 1232390 w 2582798"/>
                <a:gd name="connsiteY1" fmla="*/ 89997 h 1718746"/>
                <a:gd name="connsiteX2" fmla="*/ 1905137 w 2582798"/>
                <a:gd name="connsiteY2" fmla="*/ 223607 h 1718746"/>
                <a:gd name="connsiteX3" fmla="*/ 2050140 w 2582798"/>
                <a:gd name="connsiteY3" fmla="*/ 350854 h 1718746"/>
                <a:gd name="connsiteX4" fmla="*/ 2582798 w 2582798"/>
                <a:gd name="connsiteY4" fmla="*/ 984129 h 1718746"/>
                <a:gd name="connsiteX5" fmla="*/ 2248405 w 2582798"/>
                <a:gd name="connsiteY5" fmla="*/ 1277092 h 1718746"/>
                <a:gd name="connsiteX6" fmla="*/ 1754215 w 2582798"/>
                <a:gd name="connsiteY6" fmla="*/ 655654 h 1718746"/>
                <a:gd name="connsiteX7" fmla="*/ 1126860 w 2582798"/>
                <a:gd name="connsiteY7" fmla="*/ 587593 h 1718746"/>
                <a:gd name="connsiteX8" fmla="*/ 1109106 w 2582798"/>
                <a:gd name="connsiteY8" fmla="*/ 969332 h 1718746"/>
                <a:gd name="connsiteX9" fmla="*/ 1324126 w 2582798"/>
                <a:gd name="connsiteY9" fmla="*/ 1718746 h 1718746"/>
                <a:gd name="connsiteX10" fmla="*/ 174594 w 2582798"/>
                <a:gd name="connsiteY10" fmla="*/ 1718746 h 1718746"/>
                <a:gd name="connsiteX11" fmla="*/ 0 w 2582798"/>
                <a:gd name="connsiteY11" fmla="*/ 1093173 h 1718746"/>
                <a:gd name="connsiteX0" fmla="*/ 0 w 2582798"/>
                <a:gd name="connsiteY0" fmla="*/ 1093173 h 1718746"/>
                <a:gd name="connsiteX1" fmla="*/ 1232390 w 2582798"/>
                <a:gd name="connsiteY1" fmla="*/ 89997 h 1718746"/>
                <a:gd name="connsiteX2" fmla="*/ 1905137 w 2582798"/>
                <a:gd name="connsiteY2" fmla="*/ 223607 h 1718746"/>
                <a:gd name="connsiteX3" fmla="*/ 2050140 w 2582798"/>
                <a:gd name="connsiteY3" fmla="*/ 350854 h 1718746"/>
                <a:gd name="connsiteX4" fmla="*/ 2582798 w 2582798"/>
                <a:gd name="connsiteY4" fmla="*/ 984129 h 1718746"/>
                <a:gd name="connsiteX5" fmla="*/ 2248405 w 2582798"/>
                <a:gd name="connsiteY5" fmla="*/ 1277092 h 1718746"/>
                <a:gd name="connsiteX6" fmla="*/ 1754215 w 2582798"/>
                <a:gd name="connsiteY6" fmla="*/ 655654 h 1718746"/>
                <a:gd name="connsiteX7" fmla="*/ 1112064 w 2582798"/>
                <a:gd name="connsiteY7" fmla="*/ 578716 h 1718746"/>
                <a:gd name="connsiteX8" fmla="*/ 1109106 w 2582798"/>
                <a:gd name="connsiteY8" fmla="*/ 969332 h 1718746"/>
                <a:gd name="connsiteX9" fmla="*/ 1324126 w 2582798"/>
                <a:gd name="connsiteY9" fmla="*/ 1718746 h 1718746"/>
                <a:gd name="connsiteX10" fmla="*/ 174594 w 2582798"/>
                <a:gd name="connsiteY10" fmla="*/ 1718746 h 1718746"/>
                <a:gd name="connsiteX11" fmla="*/ 0 w 2582798"/>
                <a:gd name="connsiteY11" fmla="*/ 1093173 h 1718746"/>
                <a:gd name="connsiteX0" fmla="*/ 0 w 2582798"/>
                <a:gd name="connsiteY0" fmla="*/ 1093173 h 1982117"/>
                <a:gd name="connsiteX1" fmla="*/ 1232390 w 2582798"/>
                <a:gd name="connsiteY1" fmla="*/ 89997 h 1982117"/>
                <a:gd name="connsiteX2" fmla="*/ 1905137 w 2582798"/>
                <a:gd name="connsiteY2" fmla="*/ 223607 h 1982117"/>
                <a:gd name="connsiteX3" fmla="*/ 2050140 w 2582798"/>
                <a:gd name="connsiteY3" fmla="*/ 350854 h 1982117"/>
                <a:gd name="connsiteX4" fmla="*/ 2582798 w 2582798"/>
                <a:gd name="connsiteY4" fmla="*/ 984129 h 1982117"/>
                <a:gd name="connsiteX5" fmla="*/ 2248405 w 2582798"/>
                <a:gd name="connsiteY5" fmla="*/ 1277092 h 1982117"/>
                <a:gd name="connsiteX6" fmla="*/ 1754215 w 2582798"/>
                <a:gd name="connsiteY6" fmla="*/ 655654 h 1982117"/>
                <a:gd name="connsiteX7" fmla="*/ 1112064 w 2582798"/>
                <a:gd name="connsiteY7" fmla="*/ 578716 h 1982117"/>
                <a:gd name="connsiteX8" fmla="*/ 1109106 w 2582798"/>
                <a:gd name="connsiteY8" fmla="*/ 969332 h 1982117"/>
                <a:gd name="connsiteX9" fmla="*/ 770751 w 2582798"/>
                <a:gd name="connsiteY9" fmla="*/ 1982117 h 1982117"/>
                <a:gd name="connsiteX10" fmla="*/ 174594 w 2582798"/>
                <a:gd name="connsiteY10" fmla="*/ 1718746 h 1982117"/>
                <a:gd name="connsiteX11" fmla="*/ 0 w 2582798"/>
                <a:gd name="connsiteY11" fmla="*/ 1093173 h 1982117"/>
                <a:gd name="connsiteX0" fmla="*/ 0 w 2582798"/>
                <a:gd name="connsiteY0" fmla="*/ 1093173 h 1982117"/>
                <a:gd name="connsiteX1" fmla="*/ 1232390 w 2582798"/>
                <a:gd name="connsiteY1" fmla="*/ 89997 h 1982117"/>
                <a:gd name="connsiteX2" fmla="*/ 1905137 w 2582798"/>
                <a:gd name="connsiteY2" fmla="*/ 223607 h 1982117"/>
                <a:gd name="connsiteX3" fmla="*/ 2050140 w 2582798"/>
                <a:gd name="connsiteY3" fmla="*/ 350854 h 1982117"/>
                <a:gd name="connsiteX4" fmla="*/ 2582798 w 2582798"/>
                <a:gd name="connsiteY4" fmla="*/ 984129 h 1982117"/>
                <a:gd name="connsiteX5" fmla="*/ 2248405 w 2582798"/>
                <a:gd name="connsiteY5" fmla="*/ 1277092 h 1982117"/>
                <a:gd name="connsiteX6" fmla="*/ 1754215 w 2582798"/>
                <a:gd name="connsiteY6" fmla="*/ 655654 h 1982117"/>
                <a:gd name="connsiteX7" fmla="*/ 1112064 w 2582798"/>
                <a:gd name="connsiteY7" fmla="*/ 578716 h 1982117"/>
                <a:gd name="connsiteX8" fmla="*/ 1109106 w 2582798"/>
                <a:gd name="connsiteY8" fmla="*/ 969332 h 1982117"/>
                <a:gd name="connsiteX9" fmla="*/ 770751 w 2582798"/>
                <a:gd name="connsiteY9" fmla="*/ 1982117 h 1982117"/>
                <a:gd name="connsiteX10" fmla="*/ 458076 w 2582798"/>
                <a:gd name="connsiteY10" fmla="*/ 1842303 h 1982117"/>
                <a:gd name="connsiteX11" fmla="*/ 174594 w 2582798"/>
                <a:gd name="connsiteY11" fmla="*/ 1718746 h 1982117"/>
                <a:gd name="connsiteX12" fmla="*/ 0 w 2582798"/>
                <a:gd name="connsiteY12" fmla="*/ 1093173 h 1982117"/>
                <a:gd name="connsiteX0" fmla="*/ 0 w 2582798"/>
                <a:gd name="connsiteY0" fmla="*/ 1093173 h 2191491"/>
                <a:gd name="connsiteX1" fmla="*/ 1232390 w 2582798"/>
                <a:gd name="connsiteY1" fmla="*/ 89997 h 2191491"/>
                <a:gd name="connsiteX2" fmla="*/ 1905137 w 2582798"/>
                <a:gd name="connsiteY2" fmla="*/ 223607 h 2191491"/>
                <a:gd name="connsiteX3" fmla="*/ 2050140 w 2582798"/>
                <a:gd name="connsiteY3" fmla="*/ 350854 h 2191491"/>
                <a:gd name="connsiteX4" fmla="*/ 2582798 w 2582798"/>
                <a:gd name="connsiteY4" fmla="*/ 984129 h 2191491"/>
                <a:gd name="connsiteX5" fmla="*/ 2248405 w 2582798"/>
                <a:gd name="connsiteY5" fmla="*/ 1277092 h 2191491"/>
                <a:gd name="connsiteX6" fmla="*/ 1754215 w 2582798"/>
                <a:gd name="connsiteY6" fmla="*/ 655654 h 2191491"/>
                <a:gd name="connsiteX7" fmla="*/ 1112064 w 2582798"/>
                <a:gd name="connsiteY7" fmla="*/ 578716 h 2191491"/>
                <a:gd name="connsiteX8" fmla="*/ 1109106 w 2582798"/>
                <a:gd name="connsiteY8" fmla="*/ 969332 h 2191491"/>
                <a:gd name="connsiteX9" fmla="*/ 770751 w 2582798"/>
                <a:gd name="connsiteY9" fmla="*/ 1982117 h 2191491"/>
                <a:gd name="connsiteX10" fmla="*/ 674099 w 2582798"/>
                <a:gd name="connsiteY10" fmla="*/ 2191491 h 2191491"/>
                <a:gd name="connsiteX11" fmla="*/ 174594 w 2582798"/>
                <a:gd name="connsiteY11" fmla="*/ 1718746 h 2191491"/>
                <a:gd name="connsiteX12" fmla="*/ 0 w 2582798"/>
                <a:gd name="connsiteY12" fmla="*/ 1093173 h 2191491"/>
                <a:gd name="connsiteX0" fmla="*/ 0 w 2582798"/>
                <a:gd name="connsiteY0" fmla="*/ 1093173 h 2191491"/>
                <a:gd name="connsiteX1" fmla="*/ 1232390 w 2582798"/>
                <a:gd name="connsiteY1" fmla="*/ 89997 h 2191491"/>
                <a:gd name="connsiteX2" fmla="*/ 1905137 w 2582798"/>
                <a:gd name="connsiteY2" fmla="*/ 223607 h 2191491"/>
                <a:gd name="connsiteX3" fmla="*/ 2050140 w 2582798"/>
                <a:gd name="connsiteY3" fmla="*/ 350854 h 2191491"/>
                <a:gd name="connsiteX4" fmla="*/ 2582798 w 2582798"/>
                <a:gd name="connsiteY4" fmla="*/ 984129 h 2191491"/>
                <a:gd name="connsiteX5" fmla="*/ 2248405 w 2582798"/>
                <a:gd name="connsiteY5" fmla="*/ 1277092 h 2191491"/>
                <a:gd name="connsiteX6" fmla="*/ 1754215 w 2582798"/>
                <a:gd name="connsiteY6" fmla="*/ 655654 h 2191491"/>
                <a:gd name="connsiteX7" fmla="*/ 1112064 w 2582798"/>
                <a:gd name="connsiteY7" fmla="*/ 578716 h 2191491"/>
                <a:gd name="connsiteX8" fmla="*/ 1109106 w 2582798"/>
                <a:gd name="connsiteY8" fmla="*/ 969332 h 2191491"/>
                <a:gd name="connsiteX9" fmla="*/ 770751 w 2582798"/>
                <a:gd name="connsiteY9" fmla="*/ 1982117 h 2191491"/>
                <a:gd name="connsiteX10" fmla="*/ 674099 w 2582798"/>
                <a:gd name="connsiteY10" fmla="*/ 2191491 h 2191491"/>
                <a:gd name="connsiteX11" fmla="*/ 381136 w 2582798"/>
                <a:gd name="connsiteY11" fmla="*/ 1919243 h 2191491"/>
                <a:gd name="connsiteX12" fmla="*/ 174594 w 2582798"/>
                <a:gd name="connsiteY12" fmla="*/ 1718746 h 2191491"/>
                <a:gd name="connsiteX13" fmla="*/ 0 w 2582798"/>
                <a:gd name="connsiteY13" fmla="*/ 1093173 h 2191491"/>
                <a:gd name="connsiteX0" fmla="*/ 0 w 2582798"/>
                <a:gd name="connsiteY0" fmla="*/ 1093173 h 2582109"/>
                <a:gd name="connsiteX1" fmla="*/ 1232390 w 2582798"/>
                <a:gd name="connsiteY1" fmla="*/ 89997 h 2582109"/>
                <a:gd name="connsiteX2" fmla="*/ 1905137 w 2582798"/>
                <a:gd name="connsiteY2" fmla="*/ 223607 h 2582109"/>
                <a:gd name="connsiteX3" fmla="*/ 2050140 w 2582798"/>
                <a:gd name="connsiteY3" fmla="*/ 350854 h 2582109"/>
                <a:gd name="connsiteX4" fmla="*/ 2582798 w 2582798"/>
                <a:gd name="connsiteY4" fmla="*/ 984129 h 2582109"/>
                <a:gd name="connsiteX5" fmla="*/ 2248405 w 2582798"/>
                <a:gd name="connsiteY5" fmla="*/ 1277092 h 2582109"/>
                <a:gd name="connsiteX6" fmla="*/ 1754215 w 2582798"/>
                <a:gd name="connsiteY6" fmla="*/ 655654 h 2582109"/>
                <a:gd name="connsiteX7" fmla="*/ 1112064 w 2582798"/>
                <a:gd name="connsiteY7" fmla="*/ 578716 h 2582109"/>
                <a:gd name="connsiteX8" fmla="*/ 1109106 w 2582798"/>
                <a:gd name="connsiteY8" fmla="*/ 969332 h 2582109"/>
                <a:gd name="connsiteX9" fmla="*/ 770751 w 2582798"/>
                <a:gd name="connsiteY9" fmla="*/ 1982117 h 2582109"/>
                <a:gd name="connsiteX10" fmla="*/ 674099 w 2582798"/>
                <a:gd name="connsiteY10" fmla="*/ 2191491 h 2582109"/>
                <a:gd name="connsiteX11" fmla="*/ 1449416 w 2582798"/>
                <a:gd name="connsiteY11" fmla="*/ 2582109 h 2582109"/>
                <a:gd name="connsiteX12" fmla="*/ 174594 w 2582798"/>
                <a:gd name="connsiteY12" fmla="*/ 1718746 h 2582109"/>
                <a:gd name="connsiteX13" fmla="*/ 0 w 2582798"/>
                <a:gd name="connsiteY13" fmla="*/ 1093173 h 2582109"/>
                <a:gd name="connsiteX0" fmla="*/ 0 w 2582798"/>
                <a:gd name="connsiteY0" fmla="*/ 1093173 h 2582109"/>
                <a:gd name="connsiteX1" fmla="*/ 1232390 w 2582798"/>
                <a:gd name="connsiteY1" fmla="*/ 89997 h 2582109"/>
                <a:gd name="connsiteX2" fmla="*/ 1905137 w 2582798"/>
                <a:gd name="connsiteY2" fmla="*/ 223607 h 2582109"/>
                <a:gd name="connsiteX3" fmla="*/ 2050140 w 2582798"/>
                <a:gd name="connsiteY3" fmla="*/ 350854 h 2582109"/>
                <a:gd name="connsiteX4" fmla="*/ 2582798 w 2582798"/>
                <a:gd name="connsiteY4" fmla="*/ 984129 h 2582109"/>
                <a:gd name="connsiteX5" fmla="*/ 2248405 w 2582798"/>
                <a:gd name="connsiteY5" fmla="*/ 1277092 h 2582109"/>
                <a:gd name="connsiteX6" fmla="*/ 1754215 w 2582798"/>
                <a:gd name="connsiteY6" fmla="*/ 655654 h 2582109"/>
                <a:gd name="connsiteX7" fmla="*/ 1112064 w 2582798"/>
                <a:gd name="connsiteY7" fmla="*/ 578716 h 2582109"/>
                <a:gd name="connsiteX8" fmla="*/ 1109106 w 2582798"/>
                <a:gd name="connsiteY8" fmla="*/ 969332 h 2582109"/>
                <a:gd name="connsiteX9" fmla="*/ 770751 w 2582798"/>
                <a:gd name="connsiteY9" fmla="*/ 1982117 h 2582109"/>
                <a:gd name="connsiteX10" fmla="*/ 674099 w 2582798"/>
                <a:gd name="connsiteY10" fmla="*/ 2191491 h 2582109"/>
                <a:gd name="connsiteX11" fmla="*/ 1449416 w 2582798"/>
                <a:gd name="connsiteY11" fmla="*/ 2582109 h 2582109"/>
                <a:gd name="connsiteX12" fmla="*/ 671140 w 2582798"/>
                <a:gd name="connsiteY12" fmla="*/ 2055367 h 2582109"/>
                <a:gd name="connsiteX13" fmla="*/ 174594 w 2582798"/>
                <a:gd name="connsiteY13" fmla="*/ 1718746 h 2582109"/>
                <a:gd name="connsiteX14" fmla="*/ 0 w 2582798"/>
                <a:gd name="connsiteY14" fmla="*/ 1093173 h 2582109"/>
                <a:gd name="connsiteX0" fmla="*/ 0 w 2582798"/>
                <a:gd name="connsiteY0" fmla="*/ 1093173 h 2582109"/>
                <a:gd name="connsiteX1" fmla="*/ 1232390 w 2582798"/>
                <a:gd name="connsiteY1" fmla="*/ 89997 h 2582109"/>
                <a:gd name="connsiteX2" fmla="*/ 1905137 w 2582798"/>
                <a:gd name="connsiteY2" fmla="*/ 223607 h 2582109"/>
                <a:gd name="connsiteX3" fmla="*/ 2050140 w 2582798"/>
                <a:gd name="connsiteY3" fmla="*/ 350854 h 2582109"/>
                <a:gd name="connsiteX4" fmla="*/ 2582798 w 2582798"/>
                <a:gd name="connsiteY4" fmla="*/ 984129 h 2582109"/>
                <a:gd name="connsiteX5" fmla="*/ 2248405 w 2582798"/>
                <a:gd name="connsiteY5" fmla="*/ 1277092 h 2582109"/>
                <a:gd name="connsiteX6" fmla="*/ 1754215 w 2582798"/>
                <a:gd name="connsiteY6" fmla="*/ 655654 h 2582109"/>
                <a:gd name="connsiteX7" fmla="*/ 1112064 w 2582798"/>
                <a:gd name="connsiteY7" fmla="*/ 578716 h 2582109"/>
                <a:gd name="connsiteX8" fmla="*/ 1109106 w 2582798"/>
                <a:gd name="connsiteY8" fmla="*/ 969332 h 2582109"/>
                <a:gd name="connsiteX9" fmla="*/ 770751 w 2582798"/>
                <a:gd name="connsiteY9" fmla="*/ 1982117 h 2582109"/>
                <a:gd name="connsiteX10" fmla="*/ 674099 w 2582798"/>
                <a:gd name="connsiteY10" fmla="*/ 2191491 h 2582109"/>
                <a:gd name="connsiteX11" fmla="*/ 1449416 w 2582798"/>
                <a:gd name="connsiteY11" fmla="*/ 2582109 h 2582109"/>
                <a:gd name="connsiteX12" fmla="*/ 2346061 w 2582798"/>
                <a:gd name="connsiteY12" fmla="*/ 2369045 h 2582109"/>
                <a:gd name="connsiteX13" fmla="*/ 174594 w 2582798"/>
                <a:gd name="connsiteY13" fmla="*/ 1718746 h 2582109"/>
                <a:gd name="connsiteX14" fmla="*/ 0 w 2582798"/>
                <a:gd name="connsiteY14" fmla="*/ 1093173 h 2582109"/>
                <a:gd name="connsiteX0" fmla="*/ 0 w 2582798"/>
                <a:gd name="connsiteY0" fmla="*/ 1093173 h 2582109"/>
                <a:gd name="connsiteX1" fmla="*/ 1232390 w 2582798"/>
                <a:gd name="connsiteY1" fmla="*/ 89997 h 2582109"/>
                <a:gd name="connsiteX2" fmla="*/ 1905137 w 2582798"/>
                <a:gd name="connsiteY2" fmla="*/ 223607 h 2582109"/>
                <a:gd name="connsiteX3" fmla="*/ 2050140 w 2582798"/>
                <a:gd name="connsiteY3" fmla="*/ 350854 h 2582109"/>
                <a:gd name="connsiteX4" fmla="*/ 2582798 w 2582798"/>
                <a:gd name="connsiteY4" fmla="*/ 984129 h 2582109"/>
                <a:gd name="connsiteX5" fmla="*/ 2248405 w 2582798"/>
                <a:gd name="connsiteY5" fmla="*/ 1277092 h 2582109"/>
                <a:gd name="connsiteX6" fmla="*/ 1754215 w 2582798"/>
                <a:gd name="connsiteY6" fmla="*/ 655654 h 2582109"/>
                <a:gd name="connsiteX7" fmla="*/ 1112064 w 2582798"/>
                <a:gd name="connsiteY7" fmla="*/ 578716 h 2582109"/>
                <a:gd name="connsiteX8" fmla="*/ 1109106 w 2582798"/>
                <a:gd name="connsiteY8" fmla="*/ 969332 h 2582109"/>
                <a:gd name="connsiteX9" fmla="*/ 770751 w 2582798"/>
                <a:gd name="connsiteY9" fmla="*/ 1982117 h 2582109"/>
                <a:gd name="connsiteX10" fmla="*/ 674099 w 2582798"/>
                <a:gd name="connsiteY10" fmla="*/ 2191491 h 2582109"/>
                <a:gd name="connsiteX11" fmla="*/ 1449416 w 2582798"/>
                <a:gd name="connsiteY11" fmla="*/ 2582109 h 2582109"/>
                <a:gd name="connsiteX12" fmla="*/ 2346061 w 2582798"/>
                <a:gd name="connsiteY12" fmla="*/ 2369045 h 2582109"/>
                <a:gd name="connsiteX13" fmla="*/ 1262984 w 2582798"/>
                <a:gd name="connsiteY13" fmla="*/ 2040571 h 2582109"/>
                <a:gd name="connsiteX14" fmla="*/ 174594 w 2582798"/>
                <a:gd name="connsiteY14" fmla="*/ 1718746 h 2582109"/>
                <a:gd name="connsiteX15" fmla="*/ 0 w 2582798"/>
                <a:gd name="connsiteY15" fmla="*/ 1093173 h 2582109"/>
                <a:gd name="connsiteX0" fmla="*/ 0 w 2582798"/>
                <a:gd name="connsiteY0" fmla="*/ 1093173 h 2901705"/>
                <a:gd name="connsiteX1" fmla="*/ 1232390 w 2582798"/>
                <a:gd name="connsiteY1" fmla="*/ 89997 h 2901705"/>
                <a:gd name="connsiteX2" fmla="*/ 1905137 w 2582798"/>
                <a:gd name="connsiteY2" fmla="*/ 223607 h 2901705"/>
                <a:gd name="connsiteX3" fmla="*/ 2050140 w 2582798"/>
                <a:gd name="connsiteY3" fmla="*/ 350854 h 2901705"/>
                <a:gd name="connsiteX4" fmla="*/ 2582798 w 2582798"/>
                <a:gd name="connsiteY4" fmla="*/ 984129 h 2901705"/>
                <a:gd name="connsiteX5" fmla="*/ 2248405 w 2582798"/>
                <a:gd name="connsiteY5" fmla="*/ 1277092 h 2901705"/>
                <a:gd name="connsiteX6" fmla="*/ 1754215 w 2582798"/>
                <a:gd name="connsiteY6" fmla="*/ 655654 h 2901705"/>
                <a:gd name="connsiteX7" fmla="*/ 1112064 w 2582798"/>
                <a:gd name="connsiteY7" fmla="*/ 578716 h 2901705"/>
                <a:gd name="connsiteX8" fmla="*/ 1109106 w 2582798"/>
                <a:gd name="connsiteY8" fmla="*/ 969332 h 2901705"/>
                <a:gd name="connsiteX9" fmla="*/ 770751 w 2582798"/>
                <a:gd name="connsiteY9" fmla="*/ 1982117 h 2901705"/>
                <a:gd name="connsiteX10" fmla="*/ 674099 w 2582798"/>
                <a:gd name="connsiteY10" fmla="*/ 2191491 h 2901705"/>
                <a:gd name="connsiteX11" fmla="*/ 1449416 w 2582798"/>
                <a:gd name="connsiteY11" fmla="*/ 2582109 h 2901705"/>
                <a:gd name="connsiteX12" fmla="*/ 2346061 w 2582798"/>
                <a:gd name="connsiteY12" fmla="*/ 2369045 h 2901705"/>
                <a:gd name="connsiteX13" fmla="*/ 2449633 w 2582798"/>
                <a:gd name="connsiteY13" fmla="*/ 2901705 h 2901705"/>
                <a:gd name="connsiteX14" fmla="*/ 174594 w 2582798"/>
                <a:gd name="connsiteY14" fmla="*/ 1718746 h 2901705"/>
                <a:gd name="connsiteX15" fmla="*/ 0 w 2582798"/>
                <a:gd name="connsiteY15" fmla="*/ 1093173 h 2901705"/>
                <a:gd name="connsiteX0" fmla="*/ 0 w 2582798"/>
                <a:gd name="connsiteY0" fmla="*/ 1093173 h 2789255"/>
                <a:gd name="connsiteX1" fmla="*/ 1232390 w 2582798"/>
                <a:gd name="connsiteY1" fmla="*/ 89997 h 2789255"/>
                <a:gd name="connsiteX2" fmla="*/ 1905137 w 2582798"/>
                <a:gd name="connsiteY2" fmla="*/ 223607 h 2789255"/>
                <a:gd name="connsiteX3" fmla="*/ 2050140 w 2582798"/>
                <a:gd name="connsiteY3" fmla="*/ 350854 h 2789255"/>
                <a:gd name="connsiteX4" fmla="*/ 2582798 w 2582798"/>
                <a:gd name="connsiteY4" fmla="*/ 984129 h 2789255"/>
                <a:gd name="connsiteX5" fmla="*/ 2248405 w 2582798"/>
                <a:gd name="connsiteY5" fmla="*/ 1277092 h 2789255"/>
                <a:gd name="connsiteX6" fmla="*/ 1754215 w 2582798"/>
                <a:gd name="connsiteY6" fmla="*/ 655654 h 2789255"/>
                <a:gd name="connsiteX7" fmla="*/ 1112064 w 2582798"/>
                <a:gd name="connsiteY7" fmla="*/ 578716 h 2789255"/>
                <a:gd name="connsiteX8" fmla="*/ 1109106 w 2582798"/>
                <a:gd name="connsiteY8" fmla="*/ 969332 h 2789255"/>
                <a:gd name="connsiteX9" fmla="*/ 770751 w 2582798"/>
                <a:gd name="connsiteY9" fmla="*/ 1982117 h 2789255"/>
                <a:gd name="connsiteX10" fmla="*/ 674099 w 2582798"/>
                <a:gd name="connsiteY10" fmla="*/ 2191491 h 2789255"/>
                <a:gd name="connsiteX11" fmla="*/ 1449416 w 2582798"/>
                <a:gd name="connsiteY11" fmla="*/ 2582109 h 2789255"/>
                <a:gd name="connsiteX12" fmla="*/ 2346061 w 2582798"/>
                <a:gd name="connsiteY12" fmla="*/ 2369045 h 2789255"/>
                <a:gd name="connsiteX13" fmla="*/ 2446674 w 2582798"/>
                <a:gd name="connsiteY13" fmla="*/ 2789255 h 2789255"/>
                <a:gd name="connsiteX14" fmla="*/ 174594 w 2582798"/>
                <a:gd name="connsiteY14" fmla="*/ 1718746 h 2789255"/>
                <a:gd name="connsiteX15" fmla="*/ 0 w 2582798"/>
                <a:gd name="connsiteY15" fmla="*/ 1093173 h 2789255"/>
                <a:gd name="connsiteX0" fmla="*/ 0 w 2582798"/>
                <a:gd name="connsiteY0" fmla="*/ 1093173 h 2789255"/>
                <a:gd name="connsiteX1" fmla="*/ 1232390 w 2582798"/>
                <a:gd name="connsiteY1" fmla="*/ 89997 h 2789255"/>
                <a:gd name="connsiteX2" fmla="*/ 1905137 w 2582798"/>
                <a:gd name="connsiteY2" fmla="*/ 223607 h 2789255"/>
                <a:gd name="connsiteX3" fmla="*/ 2050140 w 2582798"/>
                <a:gd name="connsiteY3" fmla="*/ 350854 h 2789255"/>
                <a:gd name="connsiteX4" fmla="*/ 2582798 w 2582798"/>
                <a:gd name="connsiteY4" fmla="*/ 984129 h 2789255"/>
                <a:gd name="connsiteX5" fmla="*/ 2248405 w 2582798"/>
                <a:gd name="connsiteY5" fmla="*/ 1277092 h 2789255"/>
                <a:gd name="connsiteX6" fmla="*/ 1754215 w 2582798"/>
                <a:gd name="connsiteY6" fmla="*/ 655654 h 2789255"/>
                <a:gd name="connsiteX7" fmla="*/ 1112064 w 2582798"/>
                <a:gd name="connsiteY7" fmla="*/ 578716 h 2789255"/>
                <a:gd name="connsiteX8" fmla="*/ 1109106 w 2582798"/>
                <a:gd name="connsiteY8" fmla="*/ 969332 h 2789255"/>
                <a:gd name="connsiteX9" fmla="*/ 770751 w 2582798"/>
                <a:gd name="connsiteY9" fmla="*/ 1982117 h 2789255"/>
                <a:gd name="connsiteX10" fmla="*/ 674099 w 2582798"/>
                <a:gd name="connsiteY10" fmla="*/ 2191491 h 2789255"/>
                <a:gd name="connsiteX11" fmla="*/ 1449416 w 2582798"/>
                <a:gd name="connsiteY11" fmla="*/ 2582109 h 2789255"/>
                <a:gd name="connsiteX12" fmla="*/ 2346061 w 2582798"/>
                <a:gd name="connsiteY12" fmla="*/ 2369045 h 2789255"/>
                <a:gd name="connsiteX13" fmla="*/ 2446674 w 2582798"/>
                <a:gd name="connsiteY13" fmla="*/ 2789255 h 2789255"/>
                <a:gd name="connsiteX14" fmla="*/ 1493804 w 2582798"/>
                <a:gd name="connsiteY14" fmla="*/ 2342412 h 2789255"/>
                <a:gd name="connsiteX15" fmla="*/ 174594 w 2582798"/>
                <a:gd name="connsiteY15" fmla="*/ 1718746 h 2789255"/>
                <a:gd name="connsiteX16" fmla="*/ 0 w 2582798"/>
                <a:gd name="connsiteY16" fmla="*/ 1093173 h 2789255"/>
                <a:gd name="connsiteX0" fmla="*/ 0 w 2582798"/>
                <a:gd name="connsiteY0" fmla="*/ 1093173 h 2789255"/>
                <a:gd name="connsiteX1" fmla="*/ 1232390 w 2582798"/>
                <a:gd name="connsiteY1" fmla="*/ 89997 h 2789255"/>
                <a:gd name="connsiteX2" fmla="*/ 1905137 w 2582798"/>
                <a:gd name="connsiteY2" fmla="*/ 223607 h 2789255"/>
                <a:gd name="connsiteX3" fmla="*/ 2050140 w 2582798"/>
                <a:gd name="connsiteY3" fmla="*/ 350854 h 2789255"/>
                <a:gd name="connsiteX4" fmla="*/ 2582798 w 2582798"/>
                <a:gd name="connsiteY4" fmla="*/ 984129 h 2789255"/>
                <a:gd name="connsiteX5" fmla="*/ 2248405 w 2582798"/>
                <a:gd name="connsiteY5" fmla="*/ 1277092 h 2789255"/>
                <a:gd name="connsiteX6" fmla="*/ 1754215 w 2582798"/>
                <a:gd name="connsiteY6" fmla="*/ 655654 h 2789255"/>
                <a:gd name="connsiteX7" fmla="*/ 1112064 w 2582798"/>
                <a:gd name="connsiteY7" fmla="*/ 578716 h 2789255"/>
                <a:gd name="connsiteX8" fmla="*/ 1109106 w 2582798"/>
                <a:gd name="connsiteY8" fmla="*/ 969332 h 2789255"/>
                <a:gd name="connsiteX9" fmla="*/ 770751 w 2582798"/>
                <a:gd name="connsiteY9" fmla="*/ 1982117 h 2789255"/>
                <a:gd name="connsiteX10" fmla="*/ 674099 w 2582798"/>
                <a:gd name="connsiteY10" fmla="*/ 2191491 h 2789255"/>
                <a:gd name="connsiteX11" fmla="*/ 1449416 w 2582798"/>
                <a:gd name="connsiteY11" fmla="*/ 2582109 h 2789255"/>
                <a:gd name="connsiteX12" fmla="*/ 2346061 w 2582798"/>
                <a:gd name="connsiteY12" fmla="*/ 2369045 h 2789255"/>
                <a:gd name="connsiteX13" fmla="*/ 2446674 w 2582798"/>
                <a:gd name="connsiteY13" fmla="*/ 2789255 h 2789255"/>
                <a:gd name="connsiteX14" fmla="*/ 1493804 w 2582798"/>
                <a:gd name="connsiteY14" fmla="*/ 2342412 h 2789255"/>
                <a:gd name="connsiteX15" fmla="*/ 1473089 w 2582798"/>
                <a:gd name="connsiteY15" fmla="*/ 2333534 h 2789255"/>
                <a:gd name="connsiteX16" fmla="*/ 174594 w 2582798"/>
                <a:gd name="connsiteY16" fmla="*/ 1718746 h 2789255"/>
                <a:gd name="connsiteX17" fmla="*/ 0 w 2582798"/>
                <a:gd name="connsiteY17" fmla="*/ 1093173 h 2789255"/>
                <a:gd name="connsiteX0" fmla="*/ 0 w 2582798"/>
                <a:gd name="connsiteY0" fmla="*/ 1093173 h 2984563"/>
                <a:gd name="connsiteX1" fmla="*/ 1232390 w 2582798"/>
                <a:gd name="connsiteY1" fmla="*/ 89997 h 2984563"/>
                <a:gd name="connsiteX2" fmla="*/ 1905137 w 2582798"/>
                <a:gd name="connsiteY2" fmla="*/ 223607 h 2984563"/>
                <a:gd name="connsiteX3" fmla="*/ 2050140 w 2582798"/>
                <a:gd name="connsiteY3" fmla="*/ 350854 h 2984563"/>
                <a:gd name="connsiteX4" fmla="*/ 2582798 w 2582798"/>
                <a:gd name="connsiteY4" fmla="*/ 984129 h 2984563"/>
                <a:gd name="connsiteX5" fmla="*/ 2248405 w 2582798"/>
                <a:gd name="connsiteY5" fmla="*/ 1277092 h 2984563"/>
                <a:gd name="connsiteX6" fmla="*/ 1754215 w 2582798"/>
                <a:gd name="connsiteY6" fmla="*/ 655654 h 2984563"/>
                <a:gd name="connsiteX7" fmla="*/ 1112064 w 2582798"/>
                <a:gd name="connsiteY7" fmla="*/ 578716 h 2984563"/>
                <a:gd name="connsiteX8" fmla="*/ 1109106 w 2582798"/>
                <a:gd name="connsiteY8" fmla="*/ 969332 h 2984563"/>
                <a:gd name="connsiteX9" fmla="*/ 770751 w 2582798"/>
                <a:gd name="connsiteY9" fmla="*/ 1982117 h 2984563"/>
                <a:gd name="connsiteX10" fmla="*/ 674099 w 2582798"/>
                <a:gd name="connsiteY10" fmla="*/ 2191491 h 2984563"/>
                <a:gd name="connsiteX11" fmla="*/ 1449416 w 2582798"/>
                <a:gd name="connsiteY11" fmla="*/ 2582109 h 2984563"/>
                <a:gd name="connsiteX12" fmla="*/ 2346061 w 2582798"/>
                <a:gd name="connsiteY12" fmla="*/ 2369045 h 2984563"/>
                <a:gd name="connsiteX13" fmla="*/ 2446674 w 2582798"/>
                <a:gd name="connsiteY13" fmla="*/ 2789255 h 2984563"/>
                <a:gd name="connsiteX14" fmla="*/ 1541151 w 2582798"/>
                <a:gd name="connsiteY14" fmla="*/ 2984563 h 2984563"/>
                <a:gd name="connsiteX15" fmla="*/ 1473089 w 2582798"/>
                <a:gd name="connsiteY15" fmla="*/ 2333534 h 2984563"/>
                <a:gd name="connsiteX16" fmla="*/ 174594 w 2582798"/>
                <a:gd name="connsiteY16" fmla="*/ 1718746 h 2984563"/>
                <a:gd name="connsiteX17" fmla="*/ 0 w 2582798"/>
                <a:gd name="connsiteY17" fmla="*/ 1093173 h 2984563"/>
                <a:gd name="connsiteX0" fmla="*/ 0 w 2582798"/>
                <a:gd name="connsiteY0" fmla="*/ 1093173 h 2984563"/>
                <a:gd name="connsiteX1" fmla="*/ 1232390 w 2582798"/>
                <a:gd name="connsiteY1" fmla="*/ 89997 h 2984563"/>
                <a:gd name="connsiteX2" fmla="*/ 1905137 w 2582798"/>
                <a:gd name="connsiteY2" fmla="*/ 223607 h 2984563"/>
                <a:gd name="connsiteX3" fmla="*/ 2050140 w 2582798"/>
                <a:gd name="connsiteY3" fmla="*/ 350854 h 2984563"/>
                <a:gd name="connsiteX4" fmla="*/ 2582798 w 2582798"/>
                <a:gd name="connsiteY4" fmla="*/ 984129 h 2984563"/>
                <a:gd name="connsiteX5" fmla="*/ 2248405 w 2582798"/>
                <a:gd name="connsiteY5" fmla="*/ 1277092 h 2984563"/>
                <a:gd name="connsiteX6" fmla="*/ 1754215 w 2582798"/>
                <a:gd name="connsiteY6" fmla="*/ 655654 h 2984563"/>
                <a:gd name="connsiteX7" fmla="*/ 1112064 w 2582798"/>
                <a:gd name="connsiteY7" fmla="*/ 578716 h 2984563"/>
                <a:gd name="connsiteX8" fmla="*/ 1109106 w 2582798"/>
                <a:gd name="connsiteY8" fmla="*/ 969332 h 2984563"/>
                <a:gd name="connsiteX9" fmla="*/ 770751 w 2582798"/>
                <a:gd name="connsiteY9" fmla="*/ 1982117 h 2984563"/>
                <a:gd name="connsiteX10" fmla="*/ 674099 w 2582798"/>
                <a:gd name="connsiteY10" fmla="*/ 2191491 h 2984563"/>
                <a:gd name="connsiteX11" fmla="*/ 1449416 w 2582798"/>
                <a:gd name="connsiteY11" fmla="*/ 2582109 h 2984563"/>
                <a:gd name="connsiteX12" fmla="*/ 2346061 w 2582798"/>
                <a:gd name="connsiteY12" fmla="*/ 2369045 h 2984563"/>
                <a:gd name="connsiteX13" fmla="*/ 2446674 w 2582798"/>
                <a:gd name="connsiteY13" fmla="*/ 2789255 h 2984563"/>
                <a:gd name="connsiteX14" fmla="*/ 1541151 w 2582798"/>
                <a:gd name="connsiteY14" fmla="*/ 2984563 h 2984563"/>
                <a:gd name="connsiteX15" fmla="*/ 1271862 w 2582798"/>
                <a:gd name="connsiteY15" fmla="*/ 2949053 h 2984563"/>
                <a:gd name="connsiteX16" fmla="*/ 174594 w 2582798"/>
                <a:gd name="connsiteY16" fmla="*/ 1718746 h 2984563"/>
                <a:gd name="connsiteX17" fmla="*/ 0 w 2582798"/>
                <a:gd name="connsiteY17" fmla="*/ 1093173 h 2984563"/>
                <a:gd name="connsiteX0" fmla="*/ 0 w 2582798"/>
                <a:gd name="connsiteY0" fmla="*/ 1093173 h 2984563"/>
                <a:gd name="connsiteX1" fmla="*/ 1232390 w 2582798"/>
                <a:gd name="connsiteY1" fmla="*/ 89997 h 2984563"/>
                <a:gd name="connsiteX2" fmla="*/ 1905137 w 2582798"/>
                <a:gd name="connsiteY2" fmla="*/ 223607 h 2984563"/>
                <a:gd name="connsiteX3" fmla="*/ 2050140 w 2582798"/>
                <a:gd name="connsiteY3" fmla="*/ 350854 h 2984563"/>
                <a:gd name="connsiteX4" fmla="*/ 2582798 w 2582798"/>
                <a:gd name="connsiteY4" fmla="*/ 984129 h 2984563"/>
                <a:gd name="connsiteX5" fmla="*/ 2248405 w 2582798"/>
                <a:gd name="connsiteY5" fmla="*/ 1277092 h 2984563"/>
                <a:gd name="connsiteX6" fmla="*/ 1754215 w 2582798"/>
                <a:gd name="connsiteY6" fmla="*/ 655654 h 2984563"/>
                <a:gd name="connsiteX7" fmla="*/ 1112064 w 2582798"/>
                <a:gd name="connsiteY7" fmla="*/ 578716 h 2984563"/>
                <a:gd name="connsiteX8" fmla="*/ 1109106 w 2582798"/>
                <a:gd name="connsiteY8" fmla="*/ 969332 h 2984563"/>
                <a:gd name="connsiteX9" fmla="*/ 770751 w 2582798"/>
                <a:gd name="connsiteY9" fmla="*/ 1982117 h 2984563"/>
                <a:gd name="connsiteX10" fmla="*/ 674099 w 2582798"/>
                <a:gd name="connsiteY10" fmla="*/ 2191491 h 2984563"/>
                <a:gd name="connsiteX11" fmla="*/ 1449416 w 2582798"/>
                <a:gd name="connsiteY11" fmla="*/ 2582109 h 2984563"/>
                <a:gd name="connsiteX12" fmla="*/ 2346061 w 2582798"/>
                <a:gd name="connsiteY12" fmla="*/ 2369045 h 2984563"/>
                <a:gd name="connsiteX13" fmla="*/ 2446674 w 2582798"/>
                <a:gd name="connsiteY13" fmla="*/ 2789255 h 2984563"/>
                <a:gd name="connsiteX14" fmla="*/ 1541151 w 2582798"/>
                <a:gd name="connsiteY14" fmla="*/ 2984563 h 2984563"/>
                <a:gd name="connsiteX15" fmla="*/ 1271862 w 2582798"/>
                <a:gd name="connsiteY15" fmla="*/ 2949053 h 2984563"/>
                <a:gd name="connsiteX16" fmla="*/ 174594 w 2582798"/>
                <a:gd name="connsiteY16" fmla="*/ 1718746 h 2984563"/>
                <a:gd name="connsiteX17" fmla="*/ 0 w 2582798"/>
                <a:gd name="connsiteY17" fmla="*/ 1093173 h 2984563"/>
                <a:gd name="connsiteX0" fmla="*/ 0 w 2582798"/>
                <a:gd name="connsiteY0" fmla="*/ 1093173 h 2995085"/>
                <a:gd name="connsiteX1" fmla="*/ 1232390 w 2582798"/>
                <a:gd name="connsiteY1" fmla="*/ 89997 h 2995085"/>
                <a:gd name="connsiteX2" fmla="*/ 1905137 w 2582798"/>
                <a:gd name="connsiteY2" fmla="*/ 223607 h 2995085"/>
                <a:gd name="connsiteX3" fmla="*/ 2050140 w 2582798"/>
                <a:gd name="connsiteY3" fmla="*/ 350854 h 2995085"/>
                <a:gd name="connsiteX4" fmla="*/ 2582798 w 2582798"/>
                <a:gd name="connsiteY4" fmla="*/ 984129 h 2995085"/>
                <a:gd name="connsiteX5" fmla="*/ 2248405 w 2582798"/>
                <a:gd name="connsiteY5" fmla="*/ 1277092 h 2995085"/>
                <a:gd name="connsiteX6" fmla="*/ 1754215 w 2582798"/>
                <a:gd name="connsiteY6" fmla="*/ 655654 h 2995085"/>
                <a:gd name="connsiteX7" fmla="*/ 1112064 w 2582798"/>
                <a:gd name="connsiteY7" fmla="*/ 578716 h 2995085"/>
                <a:gd name="connsiteX8" fmla="*/ 1109106 w 2582798"/>
                <a:gd name="connsiteY8" fmla="*/ 969332 h 2995085"/>
                <a:gd name="connsiteX9" fmla="*/ 770751 w 2582798"/>
                <a:gd name="connsiteY9" fmla="*/ 1982117 h 2995085"/>
                <a:gd name="connsiteX10" fmla="*/ 674099 w 2582798"/>
                <a:gd name="connsiteY10" fmla="*/ 2191491 h 2995085"/>
                <a:gd name="connsiteX11" fmla="*/ 1449416 w 2582798"/>
                <a:gd name="connsiteY11" fmla="*/ 2582109 h 2995085"/>
                <a:gd name="connsiteX12" fmla="*/ 2346061 w 2582798"/>
                <a:gd name="connsiteY12" fmla="*/ 2369045 h 2995085"/>
                <a:gd name="connsiteX13" fmla="*/ 2446674 w 2582798"/>
                <a:gd name="connsiteY13" fmla="*/ 2789255 h 2995085"/>
                <a:gd name="connsiteX14" fmla="*/ 1541151 w 2582798"/>
                <a:gd name="connsiteY14" fmla="*/ 2984563 h 2995085"/>
                <a:gd name="connsiteX15" fmla="*/ 1271862 w 2582798"/>
                <a:gd name="connsiteY15" fmla="*/ 2949053 h 2995085"/>
                <a:gd name="connsiteX16" fmla="*/ 174594 w 2582798"/>
                <a:gd name="connsiteY16" fmla="*/ 1718746 h 2995085"/>
                <a:gd name="connsiteX17" fmla="*/ 0 w 2582798"/>
                <a:gd name="connsiteY17" fmla="*/ 1093173 h 2995085"/>
                <a:gd name="connsiteX0" fmla="*/ 0 w 2582798"/>
                <a:gd name="connsiteY0" fmla="*/ 1093173 h 2995085"/>
                <a:gd name="connsiteX1" fmla="*/ 1232390 w 2582798"/>
                <a:gd name="connsiteY1" fmla="*/ 89997 h 2995085"/>
                <a:gd name="connsiteX2" fmla="*/ 1905137 w 2582798"/>
                <a:gd name="connsiteY2" fmla="*/ 223607 h 2995085"/>
                <a:gd name="connsiteX3" fmla="*/ 2050140 w 2582798"/>
                <a:gd name="connsiteY3" fmla="*/ 350854 h 2995085"/>
                <a:gd name="connsiteX4" fmla="*/ 2582798 w 2582798"/>
                <a:gd name="connsiteY4" fmla="*/ 984129 h 2995085"/>
                <a:gd name="connsiteX5" fmla="*/ 2248405 w 2582798"/>
                <a:gd name="connsiteY5" fmla="*/ 1277092 h 2995085"/>
                <a:gd name="connsiteX6" fmla="*/ 1754215 w 2582798"/>
                <a:gd name="connsiteY6" fmla="*/ 655654 h 2995085"/>
                <a:gd name="connsiteX7" fmla="*/ 1112064 w 2582798"/>
                <a:gd name="connsiteY7" fmla="*/ 578716 h 2995085"/>
                <a:gd name="connsiteX8" fmla="*/ 1109106 w 2582798"/>
                <a:gd name="connsiteY8" fmla="*/ 969332 h 2995085"/>
                <a:gd name="connsiteX9" fmla="*/ 770751 w 2582798"/>
                <a:gd name="connsiteY9" fmla="*/ 1982117 h 2995085"/>
                <a:gd name="connsiteX10" fmla="*/ 674099 w 2582798"/>
                <a:gd name="connsiteY10" fmla="*/ 2191491 h 2995085"/>
                <a:gd name="connsiteX11" fmla="*/ 1449416 w 2582798"/>
                <a:gd name="connsiteY11" fmla="*/ 2582109 h 2995085"/>
                <a:gd name="connsiteX12" fmla="*/ 2346061 w 2582798"/>
                <a:gd name="connsiteY12" fmla="*/ 2369045 h 2995085"/>
                <a:gd name="connsiteX13" fmla="*/ 2446674 w 2582798"/>
                <a:gd name="connsiteY13" fmla="*/ 2789255 h 2995085"/>
                <a:gd name="connsiteX14" fmla="*/ 1541151 w 2582798"/>
                <a:gd name="connsiteY14" fmla="*/ 2984563 h 2995085"/>
                <a:gd name="connsiteX15" fmla="*/ 1271862 w 2582798"/>
                <a:gd name="connsiteY15" fmla="*/ 2949053 h 2995085"/>
                <a:gd name="connsiteX16" fmla="*/ 638588 w 2582798"/>
                <a:gd name="connsiteY16" fmla="*/ 2227002 h 2995085"/>
                <a:gd name="connsiteX17" fmla="*/ 174594 w 2582798"/>
                <a:gd name="connsiteY17" fmla="*/ 1718746 h 2995085"/>
                <a:gd name="connsiteX18" fmla="*/ 0 w 2582798"/>
                <a:gd name="connsiteY18" fmla="*/ 1093173 h 2995085"/>
                <a:gd name="connsiteX0" fmla="*/ 0 w 2582798"/>
                <a:gd name="connsiteY0" fmla="*/ 1093173 h 2995085"/>
                <a:gd name="connsiteX1" fmla="*/ 1232390 w 2582798"/>
                <a:gd name="connsiteY1" fmla="*/ 89997 h 2995085"/>
                <a:gd name="connsiteX2" fmla="*/ 1905137 w 2582798"/>
                <a:gd name="connsiteY2" fmla="*/ 223607 h 2995085"/>
                <a:gd name="connsiteX3" fmla="*/ 2050140 w 2582798"/>
                <a:gd name="connsiteY3" fmla="*/ 350854 h 2995085"/>
                <a:gd name="connsiteX4" fmla="*/ 2582798 w 2582798"/>
                <a:gd name="connsiteY4" fmla="*/ 984129 h 2995085"/>
                <a:gd name="connsiteX5" fmla="*/ 2248405 w 2582798"/>
                <a:gd name="connsiteY5" fmla="*/ 1277092 h 2995085"/>
                <a:gd name="connsiteX6" fmla="*/ 1754215 w 2582798"/>
                <a:gd name="connsiteY6" fmla="*/ 655654 h 2995085"/>
                <a:gd name="connsiteX7" fmla="*/ 1112064 w 2582798"/>
                <a:gd name="connsiteY7" fmla="*/ 578716 h 2995085"/>
                <a:gd name="connsiteX8" fmla="*/ 1109106 w 2582798"/>
                <a:gd name="connsiteY8" fmla="*/ 969332 h 2995085"/>
                <a:gd name="connsiteX9" fmla="*/ 770751 w 2582798"/>
                <a:gd name="connsiteY9" fmla="*/ 1982117 h 2995085"/>
                <a:gd name="connsiteX10" fmla="*/ 674099 w 2582798"/>
                <a:gd name="connsiteY10" fmla="*/ 2191491 h 2995085"/>
                <a:gd name="connsiteX11" fmla="*/ 1449416 w 2582798"/>
                <a:gd name="connsiteY11" fmla="*/ 2582109 h 2995085"/>
                <a:gd name="connsiteX12" fmla="*/ 2346061 w 2582798"/>
                <a:gd name="connsiteY12" fmla="*/ 2369045 h 2995085"/>
                <a:gd name="connsiteX13" fmla="*/ 2446674 w 2582798"/>
                <a:gd name="connsiteY13" fmla="*/ 2789255 h 2995085"/>
                <a:gd name="connsiteX14" fmla="*/ 1541151 w 2582798"/>
                <a:gd name="connsiteY14" fmla="*/ 2984563 h 2995085"/>
                <a:gd name="connsiteX15" fmla="*/ 1271862 w 2582798"/>
                <a:gd name="connsiteY15" fmla="*/ 2949053 h 2995085"/>
                <a:gd name="connsiteX16" fmla="*/ 437361 w 2582798"/>
                <a:gd name="connsiteY16" fmla="*/ 2738947 h 2995085"/>
                <a:gd name="connsiteX17" fmla="*/ 174594 w 2582798"/>
                <a:gd name="connsiteY17" fmla="*/ 1718746 h 2995085"/>
                <a:gd name="connsiteX18" fmla="*/ 0 w 2582798"/>
                <a:gd name="connsiteY18" fmla="*/ 1093173 h 2995085"/>
                <a:gd name="connsiteX0" fmla="*/ 0 w 2582798"/>
                <a:gd name="connsiteY0" fmla="*/ 1093173 h 2995085"/>
                <a:gd name="connsiteX1" fmla="*/ 1232390 w 2582798"/>
                <a:gd name="connsiteY1" fmla="*/ 89997 h 2995085"/>
                <a:gd name="connsiteX2" fmla="*/ 1905137 w 2582798"/>
                <a:gd name="connsiteY2" fmla="*/ 223607 h 2995085"/>
                <a:gd name="connsiteX3" fmla="*/ 2050140 w 2582798"/>
                <a:gd name="connsiteY3" fmla="*/ 350854 h 2995085"/>
                <a:gd name="connsiteX4" fmla="*/ 2582798 w 2582798"/>
                <a:gd name="connsiteY4" fmla="*/ 984129 h 2995085"/>
                <a:gd name="connsiteX5" fmla="*/ 2248405 w 2582798"/>
                <a:gd name="connsiteY5" fmla="*/ 1277092 h 2995085"/>
                <a:gd name="connsiteX6" fmla="*/ 1754215 w 2582798"/>
                <a:gd name="connsiteY6" fmla="*/ 655654 h 2995085"/>
                <a:gd name="connsiteX7" fmla="*/ 1112064 w 2582798"/>
                <a:gd name="connsiteY7" fmla="*/ 578716 h 2995085"/>
                <a:gd name="connsiteX8" fmla="*/ 1109106 w 2582798"/>
                <a:gd name="connsiteY8" fmla="*/ 969332 h 2995085"/>
                <a:gd name="connsiteX9" fmla="*/ 770751 w 2582798"/>
                <a:gd name="connsiteY9" fmla="*/ 1982117 h 2995085"/>
                <a:gd name="connsiteX10" fmla="*/ 674099 w 2582798"/>
                <a:gd name="connsiteY10" fmla="*/ 2191491 h 2995085"/>
                <a:gd name="connsiteX11" fmla="*/ 1449416 w 2582798"/>
                <a:gd name="connsiteY11" fmla="*/ 2582109 h 2995085"/>
                <a:gd name="connsiteX12" fmla="*/ 2346061 w 2582798"/>
                <a:gd name="connsiteY12" fmla="*/ 2369045 h 2995085"/>
                <a:gd name="connsiteX13" fmla="*/ 2446674 w 2582798"/>
                <a:gd name="connsiteY13" fmla="*/ 2789255 h 2995085"/>
                <a:gd name="connsiteX14" fmla="*/ 1541151 w 2582798"/>
                <a:gd name="connsiteY14" fmla="*/ 2984563 h 2995085"/>
                <a:gd name="connsiteX15" fmla="*/ 1271862 w 2582798"/>
                <a:gd name="connsiteY15" fmla="*/ 2949053 h 2995085"/>
                <a:gd name="connsiteX16" fmla="*/ 437361 w 2582798"/>
                <a:gd name="connsiteY16" fmla="*/ 2727110 h 2995085"/>
                <a:gd name="connsiteX17" fmla="*/ 174594 w 2582798"/>
                <a:gd name="connsiteY17" fmla="*/ 1718746 h 2995085"/>
                <a:gd name="connsiteX18" fmla="*/ 0 w 2582798"/>
                <a:gd name="connsiteY18" fmla="*/ 1093173 h 2995085"/>
                <a:gd name="connsiteX0" fmla="*/ 0 w 2582798"/>
                <a:gd name="connsiteY0" fmla="*/ 1093173 h 2995085"/>
                <a:gd name="connsiteX1" fmla="*/ 1232390 w 2582798"/>
                <a:gd name="connsiteY1" fmla="*/ 89997 h 2995085"/>
                <a:gd name="connsiteX2" fmla="*/ 1905137 w 2582798"/>
                <a:gd name="connsiteY2" fmla="*/ 223607 h 2995085"/>
                <a:gd name="connsiteX3" fmla="*/ 2050140 w 2582798"/>
                <a:gd name="connsiteY3" fmla="*/ 350854 h 2995085"/>
                <a:gd name="connsiteX4" fmla="*/ 2582798 w 2582798"/>
                <a:gd name="connsiteY4" fmla="*/ 984129 h 2995085"/>
                <a:gd name="connsiteX5" fmla="*/ 2248405 w 2582798"/>
                <a:gd name="connsiteY5" fmla="*/ 1277092 h 2995085"/>
                <a:gd name="connsiteX6" fmla="*/ 1754215 w 2582798"/>
                <a:gd name="connsiteY6" fmla="*/ 655654 h 2995085"/>
                <a:gd name="connsiteX7" fmla="*/ 1112064 w 2582798"/>
                <a:gd name="connsiteY7" fmla="*/ 578716 h 2995085"/>
                <a:gd name="connsiteX8" fmla="*/ 1109106 w 2582798"/>
                <a:gd name="connsiteY8" fmla="*/ 969332 h 2995085"/>
                <a:gd name="connsiteX9" fmla="*/ 770751 w 2582798"/>
                <a:gd name="connsiteY9" fmla="*/ 1982117 h 2995085"/>
                <a:gd name="connsiteX10" fmla="*/ 674099 w 2582798"/>
                <a:gd name="connsiteY10" fmla="*/ 2191491 h 2995085"/>
                <a:gd name="connsiteX11" fmla="*/ 1449416 w 2582798"/>
                <a:gd name="connsiteY11" fmla="*/ 2582109 h 2995085"/>
                <a:gd name="connsiteX12" fmla="*/ 2346061 w 2582798"/>
                <a:gd name="connsiteY12" fmla="*/ 2369045 h 2995085"/>
                <a:gd name="connsiteX13" fmla="*/ 2446674 w 2582798"/>
                <a:gd name="connsiteY13" fmla="*/ 2789255 h 2995085"/>
                <a:gd name="connsiteX14" fmla="*/ 1541151 w 2582798"/>
                <a:gd name="connsiteY14" fmla="*/ 2984563 h 2995085"/>
                <a:gd name="connsiteX15" fmla="*/ 1271862 w 2582798"/>
                <a:gd name="connsiteY15" fmla="*/ 2949053 h 2995085"/>
                <a:gd name="connsiteX16" fmla="*/ 437361 w 2582798"/>
                <a:gd name="connsiteY16" fmla="*/ 2727110 h 2995085"/>
                <a:gd name="connsiteX17" fmla="*/ 295318 w 2582798"/>
                <a:gd name="connsiteY17" fmla="*/ 2182614 h 2995085"/>
                <a:gd name="connsiteX18" fmla="*/ 174594 w 2582798"/>
                <a:gd name="connsiteY18" fmla="*/ 1718746 h 2995085"/>
                <a:gd name="connsiteX19" fmla="*/ 0 w 2582798"/>
                <a:gd name="connsiteY19" fmla="*/ 1093173 h 2995085"/>
                <a:gd name="connsiteX0" fmla="*/ 130810 w 2713608"/>
                <a:gd name="connsiteY0" fmla="*/ 1093173 h 2995085"/>
                <a:gd name="connsiteX1" fmla="*/ 1363200 w 2713608"/>
                <a:gd name="connsiteY1" fmla="*/ 89997 h 2995085"/>
                <a:gd name="connsiteX2" fmla="*/ 2035947 w 2713608"/>
                <a:gd name="connsiteY2" fmla="*/ 223607 h 2995085"/>
                <a:gd name="connsiteX3" fmla="*/ 2180950 w 2713608"/>
                <a:gd name="connsiteY3" fmla="*/ 350854 h 2995085"/>
                <a:gd name="connsiteX4" fmla="*/ 2713608 w 2713608"/>
                <a:gd name="connsiteY4" fmla="*/ 984129 h 2995085"/>
                <a:gd name="connsiteX5" fmla="*/ 2379215 w 2713608"/>
                <a:gd name="connsiteY5" fmla="*/ 1277092 h 2995085"/>
                <a:gd name="connsiteX6" fmla="*/ 1885025 w 2713608"/>
                <a:gd name="connsiteY6" fmla="*/ 655654 h 2995085"/>
                <a:gd name="connsiteX7" fmla="*/ 1242874 w 2713608"/>
                <a:gd name="connsiteY7" fmla="*/ 578716 h 2995085"/>
                <a:gd name="connsiteX8" fmla="*/ 1239916 w 2713608"/>
                <a:gd name="connsiteY8" fmla="*/ 969332 h 2995085"/>
                <a:gd name="connsiteX9" fmla="*/ 901561 w 2713608"/>
                <a:gd name="connsiteY9" fmla="*/ 1982117 h 2995085"/>
                <a:gd name="connsiteX10" fmla="*/ 804909 w 2713608"/>
                <a:gd name="connsiteY10" fmla="*/ 2191491 h 2995085"/>
                <a:gd name="connsiteX11" fmla="*/ 1580226 w 2713608"/>
                <a:gd name="connsiteY11" fmla="*/ 2582109 h 2995085"/>
                <a:gd name="connsiteX12" fmla="*/ 2476871 w 2713608"/>
                <a:gd name="connsiteY12" fmla="*/ 2369045 h 2995085"/>
                <a:gd name="connsiteX13" fmla="*/ 2577484 w 2713608"/>
                <a:gd name="connsiteY13" fmla="*/ 2789255 h 2995085"/>
                <a:gd name="connsiteX14" fmla="*/ 1671961 w 2713608"/>
                <a:gd name="connsiteY14" fmla="*/ 2984563 h 2995085"/>
                <a:gd name="connsiteX15" fmla="*/ 1402672 w 2713608"/>
                <a:gd name="connsiteY15" fmla="*/ 2949053 h 2995085"/>
                <a:gd name="connsiteX16" fmla="*/ 568171 w 2713608"/>
                <a:gd name="connsiteY16" fmla="*/ 2727110 h 2995085"/>
                <a:gd name="connsiteX17" fmla="*/ 0 w 2713608"/>
                <a:gd name="connsiteY17" fmla="*/ 2090878 h 2995085"/>
                <a:gd name="connsiteX18" fmla="*/ 305404 w 2713608"/>
                <a:gd name="connsiteY18" fmla="*/ 1718746 h 2995085"/>
                <a:gd name="connsiteX19" fmla="*/ 130810 w 2713608"/>
                <a:gd name="connsiteY19" fmla="*/ 1093173 h 2995085"/>
                <a:gd name="connsiteX0" fmla="*/ 130810 w 2713608"/>
                <a:gd name="connsiteY0" fmla="*/ 1093173 h 2995085"/>
                <a:gd name="connsiteX1" fmla="*/ 1363200 w 2713608"/>
                <a:gd name="connsiteY1" fmla="*/ 89997 h 2995085"/>
                <a:gd name="connsiteX2" fmla="*/ 2035947 w 2713608"/>
                <a:gd name="connsiteY2" fmla="*/ 223607 h 2995085"/>
                <a:gd name="connsiteX3" fmla="*/ 2180950 w 2713608"/>
                <a:gd name="connsiteY3" fmla="*/ 350854 h 2995085"/>
                <a:gd name="connsiteX4" fmla="*/ 2713608 w 2713608"/>
                <a:gd name="connsiteY4" fmla="*/ 984129 h 2995085"/>
                <a:gd name="connsiteX5" fmla="*/ 2379215 w 2713608"/>
                <a:gd name="connsiteY5" fmla="*/ 1277092 h 2995085"/>
                <a:gd name="connsiteX6" fmla="*/ 1885025 w 2713608"/>
                <a:gd name="connsiteY6" fmla="*/ 655654 h 2995085"/>
                <a:gd name="connsiteX7" fmla="*/ 1242874 w 2713608"/>
                <a:gd name="connsiteY7" fmla="*/ 578716 h 2995085"/>
                <a:gd name="connsiteX8" fmla="*/ 1239916 w 2713608"/>
                <a:gd name="connsiteY8" fmla="*/ 969332 h 2995085"/>
                <a:gd name="connsiteX9" fmla="*/ 901561 w 2713608"/>
                <a:gd name="connsiteY9" fmla="*/ 1982117 h 2995085"/>
                <a:gd name="connsiteX10" fmla="*/ 804909 w 2713608"/>
                <a:gd name="connsiteY10" fmla="*/ 2191491 h 2995085"/>
                <a:gd name="connsiteX11" fmla="*/ 1580226 w 2713608"/>
                <a:gd name="connsiteY11" fmla="*/ 2582109 h 2995085"/>
                <a:gd name="connsiteX12" fmla="*/ 2476871 w 2713608"/>
                <a:gd name="connsiteY12" fmla="*/ 2369045 h 2995085"/>
                <a:gd name="connsiteX13" fmla="*/ 2577484 w 2713608"/>
                <a:gd name="connsiteY13" fmla="*/ 2789255 h 2995085"/>
                <a:gd name="connsiteX14" fmla="*/ 1671961 w 2713608"/>
                <a:gd name="connsiteY14" fmla="*/ 2984563 h 2995085"/>
                <a:gd name="connsiteX15" fmla="*/ 1402672 w 2713608"/>
                <a:gd name="connsiteY15" fmla="*/ 2949053 h 2995085"/>
                <a:gd name="connsiteX16" fmla="*/ 585926 w 2713608"/>
                <a:gd name="connsiteY16" fmla="*/ 2750783 h 2995085"/>
                <a:gd name="connsiteX17" fmla="*/ 0 w 2713608"/>
                <a:gd name="connsiteY17" fmla="*/ 2090878 h 2995085"/>
                <a:gd name="connsiteX18" fmla="*/ 305404 w 2713608"/>
                <a:gd name="connsiteY18" fmla="*/ 1718746 h 2995085"/>
                <a:gd name="connsiteX19" fmla="*/ 130810 w 2713608"/>
                <a:gd name="connsiteY19" fmla="*/ 1093173 h 2995085"/>
                <a:gd name="connsiteX0" fmla="*/ 130810 w 2713608"/>
                <a:gd name="connsiteY0" fmla="*/ 1093173 h 2995085"/>
                <a:gd name="connsiteX1" fmla="*/ 1363200 w 2713608"/>
                <a:gd name="connsiteY1" fmla="*/ 89997 h 2995085"/>
                <a:gd name="connsiteX2" fmla="*/ 2035947 w 2713608"/>
                <a:gd name="connsiteY2" fmla="*/ 223607 h 2995085"/>
                <a:gd name="connsiteX3" fmla="*/ 2180950 w 2713608"/>
                <a:gd name="connsiteY3" fmla="*/ 350854 h 2995085"/>
                <a:gd name="connsiteX4" fmla="*/ 2713608 w 2713608"/>
                <a:gd name="connsiteY4" fmla="*/ 984129 h 2995085"/>
                <a:gd name="connsiteX5" fmla="*/ 2379215 w 2713608"/>
                <a:gd name="connsiteY5" fmla="*/ 1277092 h 2995085"/>
                <a:gd name="connsiteX6" fmla="*/ 1885025 w 2713608"/>
                <a:gd name="connsiteY6" fmla="*/ 655654 h 2995085"/>
                <a:gd name="connsiteX7" fmla="*/ 1242874 w 2713608"/>
                <a:gd name="connsiteY7" fmla="*/ 578716 h 2995085"/>
                <a:gd name="connsiteX8" fmla="*/ 1239916 w 2713608"/>
                <a:gd name="connsiteY8" fmla="*/ 969332 h 2995085"/>
                <a:gd name="connsiteX9" fmla="*/ 901561 w 2713608"/>
                <a:gd name="connsiteY9" fmla="*/ 1982117 h 2995085"/>
                <a:gd name="connsiteX10" fmla="*/ 804909 w 2713608"/>
                <a:gd name="connsiteY10" fmla="*/ 2191491 h 2995085"/>
                <a:gd name="connsiteX11" fmla="*/ 1580226 w 2713608"/>
                <a:gd name="connsiteY11" fmla="*/ 2582109 h 2995085"/>
                <a:gd name="connsiteX12" fmla="*/ 2476871 w 2713608"/>
                <a:gd name="connsiteY12" fmla="*/ 2369045 h 2995085"/>
                <a:gd name="connsiteX13" fmla="*/ 2577484 w 2713608"/>
                <a:gd name="connsiteY13" fmla="*/ 2789255 h 2995085"/>
                <a:gd name="connsiteX14" fmla="*/ 1671961 w 2713608"/>
                <a:gd name="connsiteY14" fmla="*/ 2984563 h 2995085"/>
                <a:gd name="connsiteX15" fmla="*/ 1402672 w 2713608"/>
                <a:gd name="connsiteY15" fmla="*/ 2949053 h 2995085"/>
                <a:gd name="connsiteX16" fmla="*/ 585926 w 2713608"/>
                <a:gd name="connsiteY16" fmla="*/ 2750783 h 2995085"/>
                <a:gd name="connsiteX17" fmla="*/ 0 w 2713608"/>
                <a:gd name="connsiteY17" fmla="*/ 2090878 h 2995085"/>
                <a:gd name="connsiteX18" fmla="*/ 305404 w 2713608"/>
                <a:gd name="connsiteY18" fmla="*/ 1718746 h 2995085"/>
                <a:gd name="connsiteX19" fmla="*/ 130810 w 2713608"/>
                <a:gd name="connsiteY19" fmla="*/ 1093173 h 2995085"/>
                <a:gd name="connsiteX0" fmla="*/ 130810 w 2713608"/>
                <a:gd name="connsiteY0" fmla="*/ 1093173 h 2995085"/>
                <a:gd name="connsiteX1" fmla="*/ 1363200 w 2713608"/>
                <a:gd name="connsiteY1" fmla="*/ 89997 h 2995085"/>
                <a:gd name="connsiteX2" fmla="*/ 2035947 w 2713608"/>
                <a:gd name="connsiteY2" fmla="*/ 223607 h 2995085"/>
                <a:gd name="connsiteX3" fmla="*/ 2180950 w 2713608"/>
                <a:gd name="connsiteY3" fmla="*/ 350854 h 2995085"/>
                <a:gd name="connsiteX4" fmla="*/ 2713608 w 2713608"/>
                <a:gd name="connsiteY4" fmla="*/ 984129 h 2995085"/>
                <a:gd name="connsiteX5" fmla="*/ 2379215 w 2713608"/>
                <a:gd name="connsiteY5" fmla="*/ 1277092 h 2995085"/>
                <a:gd name="connsiteX6" fmla="*/ 1885025 w 2713608"/>
                <a:gd name="connsiteY6" fmla="*/ 655654 h 2995085"/>
                <a:gd name="connsiteX7" fmla="*/ 1242874 w 2713608"/>
                <a:gd name="connsiteY7" fmla="*/ 578716 h 2995085"/>
                <a:gd name="connsiteX8" fmla="*/ 1239916 w 2713608"/>
                <a:gd name="connsiteY8" fmla="*/ 969332 h 2995085"/>
                <a:gd name="connsiteX9" fmla="*/ 901561 w 2713608"/>
                <a:gd name="connsiteY9" fmla="*/ 1982117 h 2995085"/>
                <a:gd name="connsiteX10" fmla="*/ 804909 w 2713608"/>
                <a:gd name="connsiteY10" fmla="*/ 2191491 h 2995085"/>
                <a:gd name="connsiteX11" fmla="*/ 1580226 w 2713608"/>
                <a:gd name="connsiteY11" fmla="*/ 2582109 h 2995085"/>
                <a:gd name="connsiteX12" fmla="*/ 2476871 w 2713608"/>
                <a:gd name="connsiteY12" fmla="*/ 2369045 h 2995085"/>
                <a:gd name="connsiteX13" fmla="*/ 2577484 w 2713608"/>
                <a:gd name="connsiteY13" fmla="*/ 2789255 h 2995085"/>
                <a:gd name="connsiteX14" fmla="*/ 1671961 w 2713608"/>
                <a:gd name="connsiteY14" fmla="*/ 2984563 h 2995085"/>
                <a:gd name="connsiteX15" fmla="*/ 1402672 w 2713608"/>
                <a:gd name="connsiteY15" fmla="*/ 2949053 h 2995085"/>
                <a:gd name="connsiteX16" fmla="*/ 585926 w 2713608"/>
                <a:gd name="connsiteY16" fmla="*/ 2750783 h 2995085"/>
                <a:gd name="connsiteX17" fmla="*/ 0 w 2713608"/>
                <a:gd name="connsiteY17" fmla="*/ 2090878 h 2995085"/>
                <a:gd name="connsiteX18" fmla="*/ 305404 w 2713608"/>
                <a:gd name="connsiteY18" fmla="*/ 1718746 h 2995085"/>
                <a:gd name="connsiteX19" fmla="*/ 130810 w 2713608"/>
                <a:gd name="connsiteY19" fmla="*/ 1093173 h 2995085"/>
                <a:gd name="connsiteX0" fmla="*/ 130810 w 2713608"/>
                <a:gd name="connsiteY0" fmla="*/ 1093173 h 2995085"/>
                <a:gd name="connsiteX1" fmla="*/ 1363200 w 2713608"/>
                <a:gd name="connsiteY1" fmla="*/ 89997 h 2995085"/>
                <a:gd name="connsiteX2" fmla="*/ 2035947 w 2713608"/>
                <a:gd name="connsiteY2" fmla="*/ 223607 h 2995085"/>
                <a:gd name="connsiteX3" fmla="*/ 2180950 w 2713608"/>
                <a:gd name="connsiteY3" fmla="*/ 350854 h 2995085"/>
                <a:gd name="connsiteX4" fmla="*/ 2713608 w 2713608"/>
                <a:gd name="connsiteY4" fmla="*/ 984129 h 2995085"/>
                <a:gd name="connsiteX5" fmla="*/ 2379215 w 2713608"/>
                <a:gd name="connsiteY5" fmla="*/ 1277092 h 2995085"/>
                <a:gd name="connsiteX6" fmla="*/ 1885025 w 2713608"/>
                <a:gd name="connsiteY6" fmla="*/ 655654 h 2995085"/>
                <a:gd name="connsiteX7" fmla="*/ 1242874 w 2713608"/>
                <a:gd name="connsiteY7" fmla="*/ 578716 h 2995085"/>
                <a:gd name="connsiteX8" fmla="*/ 1239916 w 2713608"/>
                <a:gd name="connsiteY8" fmla="*/ 969332 h 2995085"/>
                <a:gd name="connsiteX9" fmla="*/ 901561 w 2713608"/>
                <a:gd name="connsiteY9" fmla="*/ 1982117 h 2995085"/>
                <a:gd name="connsiteX10" fmla="*/ 804909 w 2713608"/>
                <a:gd name="connsiteY10" fmla="*/ 2191491 h 2995085"/>
                <a:gd name="connsiteX11" fmla="*/ 1580226 w 2713608"/>
                <a:gd name="connsiteY11" fmla="*/ 2582109 h 2995085"/>
                <a:gd name="connsiteX12" fmla="*/ 2476871 w 2713608"/>
                <a:gd name="connsiteY12" fmla="*/ 2369045 h 2995085"/>
                <a:gd name="connsiteX13" fmla="*/ 2577484 w 2713608"/>
                <a:gd name="connsiteY13" fmla="*/ 2789255 h 2995085"/>
                <a:gd name="connsiteX14" fmla="*/ 1671961 w 2713608"/>
                <a:gd name="connsiteY14" fmla="*/ 2984563 h 2995085"/>
                <a:gd name="connsiteX15" fmla="*/ 1402672 w 2713608"/>
                <a:gd name="connsiteY15" fmla="*/ 2949053 h 2995085"/>
                <a:gd name="connsiteX16" fmla="*/ 585926 w 2713608"/>
                <a:gd name="connsiteY16" fmla="*/ 2750783 h 2995085"/>
                <a:gd name="connsiteX17" fmla="*/ 0 w 2713608"/>
                <a:gd name="connsiteY17" fmla="*/ 2090878 h 2995085"/>
                <a:gd name="connsiteX18" fmla="*/ 305404 w 2713608"/>
                <a:gd name="connsiteY18" fmla="*/ 1718746 h 2995085"/>
                <a:gd name="connsiteX19" fmla="*/ 130810 w 2713608"/>
                <a:gd name="connsiteY19" fmla="*/ 1093173 h 2995085"/>
                <a:gd name="connsiteX0" fmla="*/ 130810 w 2713608"/>
                <a:gd name="connsiteY0" fmla="*/ 1093173 h 2995085"/>
                <a:gd name="connsiteX1" fmla="*/ 1363200 w 2713608"/>
                <a:gd name="connsiteY1" fmla="*/ 89997 h 2995085"/>
                <a:gd name="connsiteX2" fmla="*/ 2035947 w 2713608"/>
                <a:gd name="connsiteY2" fmla="*/ 223607 h 2995085"/>
                <a:gd name="connsiteX3" fmla="*/ 2180950 w 2713608"/>
                <a:gd name="connsiteY3" fmla="*/ 350854 h 2995085"/>
                <a:gd name="connsiteX4" fmla="*/ 2713608 w 2713608"/>
                <a:gd name="connsiteY4" fmla="*/ 984129 h 2995085"/>
                <a:gd name="connsiteX5" fmla="*/ 2379215 w 2713608"/>
                <a:gd name="connsiteY5" fmla="*/ 1277092 h 2995085"/>
                <a:gd name="connsiteX6" fmla="*/ 1885025 w 2713608"/>
                <a:gd name="connsiteY6" fmla="*/ 655654 h 2995085"/>
                <a:gd name="connsiteX7" fmla="*/ 1242874 w 2713608"/>
                <a:gd name="connsiteY7" fmla="*/ 578716 h 2995085"/>
                <a:gd name="connsiteX8" fmla="*/ 1239916 w 2713608"/>
                <a:gd name="connsiteY8" fmla="*/ 969332 h 2995085"/>
                <a:gd name="connsiteX9" fmla="*/ 901561 w 2713608"/>
                <a:gd name="connsiteY9" fmla="*/ 1982117 h 2995085"/>
                <a:gd name="connsiteX10" fmla="*/ 804909 w 2713608"/>
                <a:gd name="connsiteY10" fmla="*/ 2191491 h 2995085"/>
                <a:gd name="connsiteX11" fmla="*/ 1580226 w 2713608"/>
                <a:gd name="connsiteY11" fmla="*/ 2582109 h 2995085"/>
                <a:gd name="connsiteX12" fmla="*/ 2476871 w 2713608"/>
                <a:gd name="connsiteY12" fmla="*/ 2369045 h 2995085"/>
                <a:gd name="connsiteX13" fmla="*/ 2577484 w 2713608"/>
                <a:gd name="connsiteY13" fmla="*/ 2789255 h 2995085"/>
                <a:gd name="connsiteX14" fmla="*/ 1671961 w 2713608"/>
                <a:gd name="connsiteY14" fmla="*/ 2984563 h 2995085"/>
                <a:gd name="connsiteX15" fmla="*/ 1402672 w 2713608"/>
                <a:gd name="connsiteY15" fmla="*/ 2949053 h 2995085"/>
                <a:gd name="connsiteX16" fmla="*/ 585926 w 2713608"/>
                <a:gd name="connsiteY16" fmla="*/ 2750783 h 2995085"/>
                <a:gd name="connsiteX17" fmla="*/ 0 w 2713608"/>
                <a:gd name="connsiteY17" fmla="*/ 2090878 h 2995085"/>
                <a:gd name="connsiteX18" fmla="*/ 305404 w 2713608"/>
                <a:gd name="connsiteY18" fmla="*/ 1718746 h 2995085"/>
                <a:gd name="connsiteX19" fmla="*/ 130810 w 2713608"/>
                <a:gd name="connsiteY19" fmla="*/ 1093173 h 2995085"/>
                <a:gd name="connsiteX0" fmla="*/ 130810 w 2713608"/>
                <a:gd name="connsiteY0" fmla="*/ 1093173 h 2995085"/>
                <a:gd name="connsiteX1" fmla="*/ 1363200 w 2713608"/>
                <a:gd name="connsiteY1" fmla="*/ 89997 h 2995085"/>
                <a:gd name="connsiteX2" fmla="*/ 2035947 w 2713608"/>
                <a:gd name="connsiteY2" fmla="*/ 223607 h 2995085"/>
                <a:gd name="connsiteX3" fmla="*/ 2180950 w 2713608"/>
                <a:gd name="connsiteY3" fmla="*/ 350854 h 2995085"/>
                <a:gd name="connsiteX4" fmla="*/ 2713608 w 2713608"/>
                <a:gd name="connsiteY4" fmla="*/ 984129 h 2995085"/>
                <a:gd name="connsiteX5" fmla="*/ 2379215 w 2713608"/>
                <a:gd name="connsiteY5" fmla="*/ 1277092 h 2995085"/>
                <a:gd name="connsiteX6" fmla="*/ 1885025 w 2713608"/>
                <a:gd name="connsiteY6" fmla="*/ 655654 h 2995085"/>
                <a:gd name="connsiteX7" fmla="*/ 1242874 w 2713608"/>
                <a:gd name="connsiteY7" fmla="*/ 578716 h 2995085"/>
                <a:gd name="connsiteX8" fmla="*/ 1239916 w 2713608"/>
                <a:gd name="connsiteY8" fmla="*/ 969332 h 2995085"/>
                <a:gd name="connsiteX9" fmla="*/ 901561 w 2713608"/>
                <a:gd name="connsiteY9" fmla="*/ 1982117 h 2995085"/>
                <a:gd name="connsiteX10" fmla="*/ 804909 w 2713608"/>
                <a:gd name="connsiteY10" fmla="*/ 2191491 h 2995085"/>
                <a:gd name="connsiteX11" fmla="*/ 1580226 w 2713608"/>
                <a:gd name="connsiteY11" fmla="*/ 2582109 h 2995085"/>
                <a:gd name="connsiteX12" fmla="*/ 2476871 w 2713608"/>
                <a:gd name="connsiteY12" fmla="*/ 2369045 h 2995085"/>
                <a:gd name="connsiteX13" fmla="*/ 2577484 w 2713608"/>
                <a:gd name="connsiteY13" fmla="*/ 2789255 h 2995085"/>
                <a:gd name="connsiteX14" fmla="*/ 1671961 w 2713608"/>
                <a:gd name="connsiteY14" fmla="*/ 2984563 h 2995085"/>
                <a:gd name="connsiteX15" fmla="*/ 1402672 w 2713608"/>
                <a:gd name="connsiteY15" fmla="*/ 2949053 h 2995085"/>
                <a:gd name="connsiteX16" fmla="*/ 585926 w 2713608"/>
                <a:gd name="connsiteY16" fmla="*/ 2750783 h 2995085"/>
                <a:gd name="connsiteX17" fmla="*/ 0 w 2713608"/>
                <a:gd name="connsiteY17" fmla="*/ 2090878 h 2995085"/>
                <a:gd name="connsiteX18" fmla="*/ 130810 w 2713608"/>
                <a:gd name="connsiteY18" fmla="*/ 1093173 h 2995085"/>
                <a:gd name="connsiteX0" fmla="*/ 154662 w 2737460"/>
                <a:gd name="connsiteY0" fmla="*/ 1093173 h 2995085"/>
                <a:gd name="connsiteX1" fmla="*/ 1387052 w 2737460"/>
                <a:gd name="connsiteY1" fmla="*/ 89997 h 2995085"/>
                <a:gd name="connsiteX2" fmla="*/ 2059799 w 2737460"/>
                <a:gd name="connsiteY2" fmla="*/ 223607 h 2995085"/>
                <a:gd name="connsiteX3" fmla="*/ 2204802 w 2737460"/>
                <a:gd name="connsiteY3" fmla="*/ 350854 h 2995085"/>
                <a:gd name="connsiteX4" fmla="*/ 2737460 w 2737460"/>
                <a:gd name="connsiteY4" fmla="*/ 984129 h 2995085"/>
                <a:gd name="connsiteX5" fmla="*/ 2403067 w 2737460"/>
                <a:gd name="connsiteY5" fmla="*/ 1277092 h 2995085"/>
                <a:gd name="connsiteX6" fmla="*/ 1908877 w 2737460"/>
                <a:gd name="connsiteY6" fmla="*/ 655654 h 2995085"/>
                <a:gd name="connsiteX7" fmla="*/ 1266726 w 2737460"/>
                <a:gd name="connsiteY7" fmla="*/ 578716 h 2995085"/>
                <a:gd name="connsiteX8" fmla="*/ 1263768 w 2737460"/>
                <a:gd name="connsiteY8" fmla="*/ 969332 h 2995085"/>
                <a:gd name="connsiteX9" fmla="*/ 925413 w 2737460"/>
                <a:gd name="connsiteY9" fmla="*/ 1982117 h 2995085"/>
                <a:gd name="connsiteX10" fmla="*/ 828761 w 2737460"/>
                <a:gd name="connsiteY10" fmla="*/ 2191491 h 2995085"/>
                <a:gd name="connsiteX11" fmla="*/ 1604078 w 2737460"/>
                <a:gd name="connsiteY11" fmla="*/ 2582109 h 2995085"/>
                <a:gd name="connsiteX12" fmla="*/ 2500723 w 2737460"/>
                <a:gd name="connsiteY12" fmla="*/ 2369045 h 2995085"/>
                <a:gd name="connsiteX13" fmla="*/ 2601336 w 2737460"/>
                <a:gd name="connsiteY13" fmla="*/ 2789255 h 2995085"/>
                <a:gd name="connsiteX14" fmla="*/ 1695813 w 2737460"/>
                <a:gd name="connsiteY14" fmla="*/ 2984563 h 2995085"/>
                <a:gd name="connsiteX15" fmla="*/ 1426524 w 2737460"/>
                <a:gd name="connsiteY15" fmla="*/ 2949053 h 2995085"/>
                <a:gd name="connsiteX16" fmla="*/ 609778 w 2737460"/>
                <a:gd name="connsiteY16" fmla="*/ 2750783 h 2995085"/>
                <a:gd name="connsiteX17" fmla="*/ 23852 w 2737460"/>
                <a:gd name="connsiteY17" fmla="*/ 2090878 h 2995085"/>
                <a:gd name="connsiteX18" fmla="*/ 154662 w 2737460"/>
                <a:gd name="connsiteY18" fmla="*/ 1093173 h 2995085"/>
                <a:gd name="connsiteX0" fmla="*/ 165916 w 2748714"/>
                <a:gd name="connsiteY0" fmla="*/ 1093173 h 2995085"/>
                <a:gd name="connsiteX1" fmla="*/ 1398306 w 2748714"/>
                <a:gd name="connsiteY1" fmla="*/ 89997 h 2995085"/>
                <a:gd name="connsiteX2" fmla="*/ 2071053 w 2748714"/>
                <a:gd name="connsiteY2" fmla="*/ 223607 h 2995085"/>
                <a:gd name="connsiteX3" fmla="*/ 2216056 w 2748714"/>
                <a:gd name="connsiteY3" fmla="*/ 350854 h 2995085"/>
                <a:gd name="connsiteX4" fmla="*/ 2748714 w 2748714"/>
                <a:gd name="connsiteY4" fmla="*/ 984129 h 2995085"/>
                <a:gd name="connsiteX5" fmla="*/ 2414321 w 2748714"/>
                <a:gd name="connsiteY5" fmla="*/ 1277092 h 2995085"/>
                <a:gd name="connsiteX6" fmla="*/ 1920131 w 2748714"/>
                <a:gd name="connsiteY6" fmla="*/ 655654 h 2995085"/>
                <a:gd name="connsiteX7" fmla="*/ 1277980 w 2748714"/>
                <a:gd name="connsiteY7" fmla="*/ 578716 h 2995085"/>
                <a:gd name="connsiteX8" fmla="*/ 1275022 w 2748714"/>
                <a:gd name="connsiteY8" fmla="*/ 969332 h 2995085"/>
                <a:gd name="connsiteX9" fmla="*/ 936667 w 2748714"/>
                <a:gd name="connsiteY9" fmla="*/ 1982117 h 2995085"/>
                <a:gd name="connsiteX10" fmla="*/ 840015 w 2748714"/>
                <a:gd name="connsiteY10" fmla="*/ 2191491 h 2995085"/>
                <a:gd name="connsiteX11" fmla="*/ 1615332 w 2748714"/>
                <a:gd name="connsiteY11" fmla="*/ 2582109 h 2995085"/>
                <a:gd name="connsiteX12" fmla="*/ 2511977 w 2748714"/>
                <a:gd name="connsiteY12" fmla="*/ 2369045 h 2995085"/>
                <a:gd name="connsiteX13" fmla="*/ 2612590 w 2748714"/>
                <a:gd name="connsiteY13" fmla="*/ 2789255 h 2995085"/>
                <a:gd name="connsiteX14" fmla="*/ 1707067 w 2748714"/>
                <a:gd name="connsiteY14" fmla="*/ 2984563 h 2995085"/>
                <a:gd name="connsiteX15" fmla="*/ 1437778 w 2748714"/>
                <a:gd name="connsiteY15" fmla="*/ 2949053 h 2995085"/>
                <a:gd name="connsiteX16" fmla="*/ 621032 w 2748714"/>
                <a:gd name="connsiteY16" fmla="*/ 2750783 h 2995085"/>
                <a:gd name="connsiteX17" fmla="*/ 35106 w 2748714"/>
                <a:gd name="connsiteY17" fmla="*/ 2090878 h 2995085"/>
                <a:gd name="connsiteX18" fmla="*/ 165916 w 2748714"/>
                <a:gd name="connsiteY18" fmla="*/ 1093173 h 2995085"/>
                <a:gd name="connsiteX0" fmla="*/ 164451 w 2747249"/>
                <a:gd name="connsiteY0" fmla="*/ 1093173 h 2995085"/>
                <a:gd name="connsiteX1" fmla="*/ 1396841 w 2747249"/>
                <a:gd name="connsiteY1" fmla="*/ 89997 h 2995085"/>
                <a:gd name="connsiteX2" fmla="*/ 2069588 w 2747249"/>
                <a:gd name="connsiteY2" fmla="*/ 223607 h 2995085"/>
                <a:gd name="connsiteX3" fmla="*/ 2214591 w 2747249"/>
                <a:gd name="connsiteY3" fmla="*/ 350854 h 2995085"/>
                <a:gd name="connsiteX4" fmla="*/ 2747249 w 2747249"/>
                <a:gd name="connsiteY4" fmla="*/ 984129 h 2995085"/>
                <a:gd name="connsiteX5" fmla="*/ 2412856 w 2747249"/>
                <a:gd name="connsiteY5" fmla="*/ 1277092 h 2995085"/>
                <a:gd name="connsiteX6" fmla="*/ 1918666 w 2747249"/>
                <a:gd name="connsiteY6" fmla="*/ 655654 h 2995085"/>
                <a:gd name="connsiteX7" fmla="*/ 1276515 w 2747249"/>
                <a:gd name="connsiteY7" fmla="*/ 578716 h 2995085"/>
                <a:gd name="connsiteX8" fmla="*/ 1273557 w 2747249"/>
                <a:gd name="connsiteY8" fmla="*/ 969332 h 2995085"/>
                <a:gd name="connsiteX9" fmla="*/ 935202 w 2747249"/>
                <a:gd name="connsiteY9" fmla="*/ 1982117 h 2995085"/>
                <a:gd name="connsiteX10" fmla="*/ 838550 w 2747249"/>
                <a:gd name="connsiteY10" fmla="*/ 2191491 h 2995085"/>
                <a:gd name="connsiteX11" fmla="*/ 1613867 w 2747249"/>
                <a:gd name="connsiteY11" fmla="*/ 2582109 h 2995085"/>
                <a:gd name="connsiteX12" fmla="*/ 2510512 w 2747249"/>
                <a:gd name="connsiteY12" fmla="*/ 2369045 h 2995085"/>
                <a:gd name="connsiteX13" fmla="*/ 2611125 w 2747249"/>
                <a:gd name="connsiteY13" fmla="*/ 2789255 h 2995085"/>
                <a:gd name="connsiteX14" fmla="*/ 1705602 w 2747249"/>
                <a:gd name="connsiteY14" fmla="*/ 2984563 h 2995085"/>
                <a:gd name="connsiteX15" fmla="*/ 1436313 w 2747249"/>
                <a:gd name="connsiteY15" fmla="*/ 2949053 h 2995085"/>
                <a:gd name="connsiteX16" fmla="*/ 619567 w 2747249"/>
                <a:gd name="connsiteY16" fmla="*/ 2750783 h 2995085"/>
                <a:gd name="connsiteX17" fmla="*/ 33641 w 2747249"/>
                <a:gd name="connsiteY17" fmla="*/ 2090878 h 2995085"/>
                <a:gd name="connsiteX18" fmla="*/ 164451 w 2747249"/>
                <a:gd name="connsiteY18" fmla="*/ 1093173 h 2995085"/>
                <a:gd name="connsiteX0" fmla="*/ 164451 w 2747249"/>
                <a:gd name="connsiteY0" fmla="*/ 1093173 h 2995085"/>
                <a:gd name="connsiteX1" fmla="*/ 1396841 w 2747249"/>
                <a:gd name="connsiteY1" fmla="*/ 89997 h 2995085"/>
                <a:gd name="connsiteX2" fmla="*/ 2069588 w 2747249"/>
                <a:gd name="connsiteY2" fmla="*/ 223607 h 2995085"/>
                <a:gd name="connsiteX3" fmla="*/ 2214591 w 2747249"/>
                <a:gd name="connsiteY3" fmla="*/ 350854 h 2995085"/>
                <a:gd name="connsiteX4" fmla="*/ 2747249 w 2747249"/>
                <a:gd name="connsiteY4" fmla="*/ 984129 h 2995085"/>
                <a:gd name="connsiteX5" fmla="*/ 2412856 w 2747249"/>
                <a:gd name="connsiteY5" fmla="*/ 1277092 h 2995085"/>
                <a:gd name="connsiteX6" fmla="*/ 1918666 w 2747249"/>
                <a:gd name="connsiteY6" fmla="*/ 655654 h 2995085"/>
                <a:gd name="connsiteX7" fmla="*/ 1276515 w 2747249"/>
                <a:gd name="connsiteY7" fmla="*/ 578716 h 2995085"/>
                <a:gd name="connsiteX8" fmla="*/ 1273557 w 2747249"/>
                <a:gd name="connsiteY8" fmla="*/ 969332 h 2995085"/>
                <a:gd name="connsiteX9" fmla="*/ 935202 w 2747249"/>
                <a:gd name="connsiteY9" fmla="*/ 1982117 h 2995085"/>
                <a:gd name="connsiteX10" fmla="*/ 838550 w 2747249"/>
                <a:gd name="connsiteY10" fmla="*/ 2191491 h 2995085"/>
                <a:gd name="connsiteX11" fmla="*/ 1613867 w 2747249"/>
                <a:gd name="connsiteY11" fmla="*/ 2573231 h 2995085"/>
                <a:gd name="connsiteX12" fmla="*/ 2510512 w 2747249"/>
                <a:gd name="connsiteY12" fmla="*/ 2369045 h 2995085"/>
                <a:gd name="connsiteX13" fmla="*/ 2611125 w 2747249"/>
                <a:gd name="connsiteY13" fmla="*/ 2789255 h 2995085"/>
                <a:gd name="connsiteX14" fmla="*/ 1705602 w 2747249"/>
                <a:gd name="connsiteY14" fmla="*/ 2984563 h 2995085"/>
                <a:gd name="connsiteX15" fmla="*/ 1436313 w 2747249"/>
                <a:gd name="connsiteY15" fmla="*/ 2949053 h 2995085"/>
                <a:gd name="connsiteX16" fmla="*/ 619567 w 2747249"/>
                <a:gd name="connsiteY16" fmla="*/ 2750783 h 2995085"/>
                <a:gd name="connsiteX17" fmla="*/ 33641 w 2747249"/>
                <a:gd name="connsiteY17" fmla="*/ 2090878 h 2995085"/>
                <a:gd name="connsiteX18" fmla="*/ 164451 w 2747249"/>
                <a:gd name="connsiteY18" fmla="*/ 1093173 h 2995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47249" h="2995085">
                  <a:moveTo>
                    <a:pt x="164451" y="1093173"/>
                  </a:moveTo>
                  <a:cubicBezTo>
                    <a:pt x="299053" y="280373"/>
                    <a:pt x="1197136" y="-212831"/>
                    <a:pt x="1396841" y="89997"/>
                  </a:cubicBezTo>
                  <a:cubicBezTo>
                    <a:pt x="1606294" y="119738"/>
                    <a:pt x="1842380" y="164274"/>
                    <a:pt x="2069588" y="223607"/>
                  </a:cubicBezTo>
                  <a:cubicBezTo>
                    <a:pt x="2138637" y="239390"/>
                    <a:pt x="2172176" y="269968"/>
                    <a:pt x="2214591" y="350854"/>
                  </a:cubicBezTo>
                  <a:lnTo>
                    <a:pt x="2747249" y="984129"/>
                  </a:lnTo>
                  <a:lnTo>
                    <a:pt x="2412856" y="1277092"/>
                  </a:lnTo>
                  <a:lnTo>
                    <a:pt x="1918666" y="655654"/>
                  </a:lnTo>
                  <a:lnTo>
                    <a:pt x="1276515" y="578716"/>
                  </a:lnTo>
                  <a:lnTo>
                    <a:pt x="1273557" y="969332"/>
                  </a:lnTo>
                  <a:lnTo>
                    <a:pt x="935202" y="1982117"/>
                  </a:lnTo>
                  <a:lnTo>
                    <a:pt x="838550" y="2191491"/>
                  </a:lnTo>
                  <a:lnTo>
                    <a:pt x="1613867" y="2573231"/>
                  </a:lnTo>
                  <a:lnTo>
                    <a:pt x="2510512" y="2369045"/>
                  </a:lnTo>
                  <a:lnTo>
                    <a:pt x="2611125" y="2789255"/>
                  </a:lnTo>
                  <a:lnTo>
                    <a:pt x="1705602" y="2984563"/>
                  </a:lnTo>
                  <a:cubicBezTo>
                    <a:pt x="1606961" y="3005278"/>
                    <a:pt x="1537913" y="2996401"/>
                    <a:pt x="1436313" y="2949053"/>
                  </a:cubicBezTo>
                  <a:lnTo>
                    <a:pt x="619567" y="2750783"/>
                  </a:lnTo>
                  <a:cubicBezTo>
                    <a:pt x="323644" y="2767553"/>
                    <a:pt x="98744" y="2464726"/>
                    <a:pt x="33641" y="2090878"/>
                  </a:cubicBezTo>
                  <a:cubicBezTo>
                    <a:pt x="-52962" y="1761269"/>
                    <a:pt x="40949" y="1372475"/>
                    <a:pt x="164451" y="1093173"/>
                  </a:cubicBezTo>
                  <a:close/>
                </a:path>
              </a:pathLst>
            </a:custGeom>
            <a:solidFill>
              <a:srgbClr val="6D207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5" name="Rectangle 102">
              <a:extLst>
                <a:ext uri="{FF2B5EF4-FFF2-40B4-BE49-F238E27FC236}">
                  <a16:creationId xmlns:a16="http://schemas.microsoft.com/office/drawing/2014/main" id="{71AF8A34-EF30-6746-9C15-AD55FFD2D7AE}"/>
                </a:ext>
              </a:extLst>
            </p:cNvPr>
            <p:cNvSpPr/>
            <p:nvPr/>
          </p:nvSpPr>
          <p:spPr>
            <a:xfrm>
              <a:off x="4370820" y="3202839"/>
              <a:ext cx="143792" cy="34452"/>
            </a:xfrm>
            <a:custGeom>
              <a:avLst/>
              <a:gdLst>
                <a:gd name="connsiteX0" fmla="*/ 0 w 351430"/>
                <a:gd name="connsiteY0" fmla="*/ 0 h 179601"/>
                <a:gd name="connsiteX1" fmla="*/ 351430 w 351430"/>
                <a:gd name="connsiteY1" fmla="*/ 0 h 179601"/>
                <a:gd name="connsiteX2" fmla="*/ 351430 w 351430"/>
                <a:gd name="connsiteY2" fmla="*/ 179601 h 179601"/>
                <a:gd name="connsiteX3" fmla="*/ 0 w 351430"/>
                <a:gd name="connsiteY3" fmla="*/ 179601 h 179601"/>
                <a:gd name="connsiteX4" fmla="*/ 0 w 351430"/>
                <a:gd name="connsiteY4" fmla="*/ 0 h 179601"/>
                <a:gd name="connsiteX0" fmla="*/ 0 w 354842"/>
                <a:gd name="connsiteY0" fmla="*/ 0 h 220545"/>
                <a:gd name="connsiteX1" fmla="*/ 351430 w 354842"/>
                <a:gd name="connsiteY1" fmla="*/ 0 h 220545"/>
                <a:gd name="connsiteX2" fmla="*/ 354842 w 354842"/>
                <a:gd name="connsiteY2" fmla="*/ 220545 h 220545"/>
                <a:gd name="connsiteX3" fmla="*/ 0 w 354842"/>
                <a:gd name="connsiteY3" fmla="*/ 179601 h 220545"/>
                <a:gd name="connsiteX4" fmla="*/ 0 w 354842"/>
                <a:gd name="connsiteY4" fmla="*/ 0 h 220545"/>
                <a:gd name="connsiteX0" fmla="*/ 0 w 354842"/>
                <a:gd name="connsiteY0" fmla="*/ 0 h 220545"/>
                <a:gd name="connsiteX1" fmla="*/ 351430 w 354842"/>
                <a:gd name="connsiteY1" fmla="*/ 0 h 220545"/>
                <a:gd name="connsiteX2" fmla="*/ 354842 w 354842"/>
                <a:gd name="connsiteY2" fmla="*/ 220545 h 220545"/>
                <a:gd name="connsiteX3" fmla="*/ 34119 w 354842"/>
                <a:gd name="connsiteY3" fmla="*/ 135246 h 220545"/>
                <a:gd name="connsiteX4" fmla="*/ 0 w 354842"/>
                <a:gd name="connsiteY4" fmla="*/ 0 h 220545"/>
                <a:gd name="connsiteX0" fmla="*/ 0 w 354842"/>
                <a:gd name="connsiteY0" fmla="*/ 0 h 220545"/>
                <a:gd name="connsiteX1" fmla="*/ 351430 w 354842"/>
                <a:gd name="connsiteY1" fmla="*/ 0 h 220545"/>
                <a:gd name="connsiteX2" fmla="*/ 354842 w 354842"/>
                <a:gd name="connsiteY2" fmla="*/ 220545 h 220545"/>
                <a:gd name="connsiteX3" fmla="*/ 34119 w 354842"/>
                <a:gd name="connsiteY3" fmla="*/ 145482 h 220545"/>
                <a:gd name="connsiteX4" fmla="*/ 0 w 354842"/>
                <a:gd name="connsiteY4" fmla="*/ 0 h 220545"/>
                <a:gd name="connsiteX0" fmla="*/ 0 w 320723"/>
                <a:gd name="connsiteY0" fmla="*/ 145482 h 220545"/>
                <a:gd name="connsiteX1" fmla="*/ 317311 w 320723"/>
                <a:gd name="connsiteY1" fmla="*/ 0 h 220545"/>
                <a:gd name="connsiteX2" fmla="*/ 320723 w 320723"/>
                <a:gd name="connsiteY2" fmla="*/ 220545 h 220545"/>
                <a:gd name="connsiteX3" fmla="*/ 0 w 320723"/>
                <a:gd name="connsiteY3" fmla="*/ 145482 h 220545"/>
                <a:gd name="connsiteX0" fmla="*/ 0 w 320723"/>
                <a:gd name="connsiteY0" fmla="*/ 0 h 75063"/>
                <a:gd name="connsiteX1" fmla="*/ 320723 w 320723"/>
                <a:gd name="connsiteY1" fmla="*/ 75063 h 75063"/>
                <a:gd name="connsiteX2" fmla="*/ 0 w 320723"/>
                <a:gd name="connsiteY2" fmla="*/ 0 h 75063"/>
                <a:gd name="connsiteX0" fmla="*/ 0 w 320723"/>
                <a:gd name="connsiteY0" fmla="*/ 6163 h 81226"/>
                <a:gd name="connsiteX1" fmla="*/ 320723 w 320723"/>
                <a:gd name="connsiteY1" fmla="*/ 81226 h 81226"/>
                <a:gd name="connsiteX2" fmla="*/ 0 w 320723"/>
                <a:gd name="connsiteY2" fmla="*/ 6163 h 81226"/>
                <a:gd name="connsiteX0" fmla="*/ 0 w 320723"/>
                <a:gd name="connsiteY0" fmla="*/ 6163 h 81226"/>
                <a:gd name="connsiteX1" fmla="*/ 320723 w 320723"/>
                <a:gd name="connsiteY1" fmla="*/ 81226 h 81226"/>
                <a:gd name="connsiteX2" fmla="*/ 0 w 320723"/>
                <a:gd name="connsiteY2" fmla="*/ 6163 h 81226"/>
                <a:gd name="connsiteX0" fmla="*/ 0 w 320723"/>
                <a:gd name="connsiteY0" fmla="*/ 53520 h 128583"/>
                <a:gd name="connsiteX1" fmla="*/ 320723 w 320723"/>
                <a:gd name="connsiteY1" fmla="*/ 128583 h 128583"/>
                <a:gd name="connsiteX2" fmla="*/ 0 w 320723"/>
                <a:gd name="connsiteY2" fmla="*/ 53520 h 128583"/>
                <a:gd name="connsiteX0" fmla="*/ 0 w 327547"/>
                <a:gd name="connsiteY0" fmla="*/ 54700 h 126351"/>
                <a:gd name="connsiteX1" fmla="*/ 327547 w 327547"/>
                <a:gd name="connsiteY1" fmla="*/ 126351 h 126351"/>
                <a:gd name="connsiteX2" fmla="*/ 0 w 327547"/>
                <a:gd name="connsiteY2" fmla="*/ 54700 h 126351"/>
                <a:gd name="connsiteX0" fmla="*/ 0 w 341195"/>
                <a:gd name="connsiteY0" fmla="*/ 51262 h 133149"/>
                <a:gd name="connsiteX1" fmla="*/ 341195 w 341195"/>
                <a:gd name="connsiteY1" fmla="*/ 133149 h 133149"/>
                <a:gd name="connsiteX2" fmla="*/ 0 w 341195"/>
                <a:gd name="connsiteY2" fmla="*/ 51262 h 133149"/>
                <a:gd name="connsiteX0" fmla="*/ 0 w 371902"/>
                <a:gd name="connsiteY0" fmla="*/ 51262 h 133149"/>
                <a:gd name="connsiteX1" fmla="*/ 371902 w 371902"/>
                <a:gd name="connsiteY1" fmla="*/ 133149 h 133149"/>
                <a:gd name="connsiteX2" fmla="*/ 0 w 371902"/>
                <a:gd name="connsiteY2" fmla="*/ 51262 h 133149"/>
                <a:gd name="connsiteX0" fmla="*/ 0 w 371902"/>
                <a:gd name="connsiteY0" fmla="*/ 51262 h 133149"/>
                <a:gd name="connsiteX1" fmla="*/ 371902 w 371902"/>
                <a:gd name="connsiteY1" fmla="*/ 133149 h 133149"/>
                <a:gd name="connsiteX2" fmla="*/ 0 w 371902"/>
                <a:gd name="connsiteY2" fmla="*/ 51262 h 133149"/>
                <a:gd name="connsiteX0" fmla="*/ 0 w 371902"/>
                <a:gd name="connsiteY0" fmla="*/ 51262 h 133149"/>
                <a:gd name="connsiteX1" fmla="*/ 371902 w 371902"/>
                <a:gd name="connsiteY1" fmla="*/ 133149 h 133149"/>
                <a:gd name="connsiteX2" fmla="*/ 0 w 371902"/>
                <a:gd name="connsiteY2" fmla="*/ 51262 h 133149"/>
                <a:gd name="connsiteX0" fmla="*/ 0 w 371902"/>
                <a:gd name="connsiteY0" fmla="*/ 51262 h 133149"/>
                <a:gd name="connsiteX1" fmla="*/ 371902 w 371902"/>
                <a:gd name="connsiteY1" fmla="*/ 133149 h 133149"/>
                <a:gd name="connsiteX2" fmla="*/ 0 w 371902"/>
                <a:gd name="connsiteY2" fmla="*/ 51262 h 133149"/>
                <a:gd name="connsiteX0" fmla="*/ 0 w 371902"/>
                <a:gd name="connsiteY0" fmla="*/ 45286 h 127173"/>
                <a:gd name="connsiteX1" fmla="*/ 371902 w 371902"/>
                <a:gd name="connsiteY1" fmla="*/ 127173 h 127173"/>
                <a:gd name="connsiteX2" fmla="*/ 0 w 371902"/>
                <a:gd name="connsiteY2" fmla="*/ 45286 h 127173"/>
                <a:gd name="connsiteX0" fmla="*/ 0 w 371902"/>
                <a:gd name="connsiteY0" fmla="*/ 42579 h 124466"/>
                <a:gd name="connsiteX1" fmla="*/ 371902 w 371902"/>
                <a:gd name="connsiteY1" fmla="*/ 124466 h 124466"/>
                <a:gd name="connsiteX2" fmla="*/ 0 w 371902"/>
                <a:gd name="connsiteY2" fmla="*/ 42579 h 124466"/>
              </a:gdLst>
              <a:ahLst/>
              <a:cxnLst>
                <a:cxn ang="0">
                  <a:pos x="connsiteX0" y="connsiteY0"/>
                </a:cxn>
                <a:cxn ang="0">
                  <a:pos x="connsiteX1" y="connsiteY1"/>
                </a:cxn>
                <a:cxn ang="0">
                  <a:pos x="connsiteX2" y="connsiteY2"/>
                </a:cxn>
              </a:cxnLst>
              <a:rect l="l" t="t" r="r" b="b"/>
              <a:pathLst>
                <a:path w="371902" h="124466">
                  <a:moveTo>
                    <a:pt x="0" y="42579"/>
                  </a:moveTo>
                  <a:cubicBezTo>
                    <a:pt x="127379" y="-34758"/>
                    <a:pt x="295701" y="-6325"/>
                    <a:pt x="371902" y="124466"/>
                  </a:cubicBezTo>
                  <a:cubicBezTo>
                    <a:pt x="275229" y="75561"/>
                    <a:pt x="154675" y="53952"/>
                    <a:pt x="0" y="42579"/>
                  </a:cubicBezTo>
                  <a:close/>
                </a:path>
              </a:pathLst>
            </a:custGeom>
            <a:solidFill>
              <a:srgbClr val="F4AF8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6" name="Rectangle 102">
              <a:extLst>
                <a:ext uri="{FF2B5EF4-FFF2-40B4-BE49-F238E27FC236}">
                  <a16:creationId xmlns:a16="http://schemas.microsoft.com/office/drawing/2014/main" id="{F7C3F96B-7D1F-8C4B-9FE4-508F85058E0E}"/>
                </a:ext>
              </a:extLst>
            </p:cNvPr>
            <p:cNvSpPr/>
            <p:nvPr/>
          </p:nvSpPr>
          <p:spPr>
            <a:xfrm rot="11384835">
              <a:off x="4256466" y="3504780"/>
              <a:ext cx="135768" cy="35408"/>
            </a:xfrm>
            <a:custGeom>
              <a:avLst/>
              <a:gdLst>
                <a:gd name="connsiteX0" fmla="*/ 0 w 351430"/>
                <a:gd name="connsiteY0" fmla="*/ 0 h 179601"/>
                <a:gd name="connsiteX1" fmla="*/ 351430 w 351430"/>
                <a:gd name="connsiteY1" fmla="*/ 0 h 179601"/>
                <a:gd name="connsiteX2" fmla="*/ 351430 w 351430"/>
                <a:gd name="connsiteY2" fmla="*/ 179601 h 179601"/>
                <a:gd name="connsiteX3" fmla="*/ 0 w 351430"/>
                <a:gd name="connsiteY3" fmla="*/ 179601 h 179601"/>
                <a:gd name="connsiteX4" fmla="*/ 0 w 351430"/>
                <a:gd name="connsiteY4" fmla="*/ 0 h 179601"/>
                <a:gd name="connsiteX0" fmla="*/ 0 w 354842"/>
                <a:gd name="connsiteY0" fmla="*/ 0 h 220545"/>
                <a:gd name="connsiteX1" fmla="*/ 351430 w 354842"/>
                <a:gd name="connsiteY1" fmla="*/ 0 h 220545"/>
                <a:gd name="connsiteX2" fmla="*/ 354842 w 354842"/>
                <a:gd name="connsiteY2" fmla="*/ 220545 h 220545"/>
                <a:gd name="connsiteX3" fmla="*/ 0 w 354842"/>
                <a:gd name="connsiteY3" fmla="*/ 179601 h 220545"/>
                <a:gd name="connsiteX4" fmla="*/ 0 w 354842"/>
                <a:gd name="connsiteY4" fmla="*/ 0 h 220545"/>
                <a:gd name="connsiteX0" fmla="*/ 0 w 354842"/>
                <a:gd name="connsiteY0" fmla="*/ 0 h 220545"/>
                <a:gd name="connsiteX1" fmla="*/ 351430 w 354842"/>
                <a:gd name="connsiteY1" fmla="*/ 0 h 220545"/>
                <a:gd name="connsiteX2" fmla="*/ 354842 w 354842"/>
                <a:gd name="connsiteY2" fmla="*/ 220545 h 220545"/>
                <a:gd name="connsiteX3" fmla="*/ 34119 w 354842"/>
                <a:gd name="connsiteY3" fmla="*/ 135246 h 220545"/>
                <a:gd name="connsiteX4" fmla="*/ 0 w 354842"/>
                <a:gd name="connsiteY4" fmla="*/ 0 h 220545"/>
                <a:gd name="connsiteX0" fmla="*/ 0 w 354842"/>
                <a:gd name="connsiteY0" fmla="*/ 0 h 220545"/>
                <a:gd name="connsiteX1" fmla="*/ 351430 w 354842"/>
                <a:gd name="connsiteY1" fmla="*/ 0 h 220545"/>
                <a:gd name="connsiteX2" fmla="*/ 354842 w 354842"/>
                <a:gd name="connsiteY2" fmla="*/ 220545 h 220545"/>
                <a:gd name="connsiteX3" fmla="*/ 34119 w 354842"/>
                <a:gd name="connsiteY3" fmla="*/ 145482 h 220545"/>
                <a:gd name="connsiteX4" fmla="*/ 0 w 354842"/>
                <a:gd name="connsiteY4" fmla="*/ 0 h 220545"/>
                <a:gd name="connsiteX0" fmla="*/ 0 w 320723"/>
                <a:gd name="connsiteY0" fmla="*/ 145482 h 220545"/>
                <a:gd name="connsiteX1" fmla="*/ 317311 w 320723"/>
                <a:gd name="connsiteY1" fmla="*/ 0 h 220545"/>
                <a:gd name="connsiteX2" fmla="*/ 320723 w 320723"/>
                <a:gd name="connsiteY2" fmla="*/ 220545 h 220545"/>
                <a:gd name="connsiteX3" fmla="*/ 0 w 320723"/>
                <a:gd name="connsiteY3" fmla="*/ 145482 h 220545"/>
                <a:gd name="connsiteX0" fmla="*/ 0 w 320723"/>
                <a:gd name="connsiteY0" fmla="*/ 0 h 75063"/>
                <a:gd name="connsiteX1" fmla="*/ 320723 w 320723"/>
                <a:gd name="connsiteY1" fmla="*/ 75063 h 75063"/>
                <a:gd name="connsiteX2" fmla="*/ 0 w 320723"/>
                <a:gd name="connsiteY2" fmla="*/ 0 h 75063"/>
                <a:gd name="connsiteX0" fmla="*/ 0 w 320723"/>
                <a:gd name="connsiteY0" fmla="*/ 6163 h 81226"/>
                <a:gd name="connsiteX1" fmla="*/ 320723 w 320723"/>
                <a:gd name="connsiteY1" fmla="*/ 81226 h 81226"/>
                <a:gd name="connsiteX2" fmla="*/ 0 w 320723"/>
                <a:gd name="connsiteY2" fmla="*/ 6163 h 81226"/>
                <a:gd name="connsiteX0" fmla="*/ 0 w 320723"/>
                <a:gd name="connsiteY0" fmla="*/ 6163 h 81226"/>
                <a:gd name="connsiteX1" fmla="*/ 320723 w 320723"/>
                <a:gd name="connsiteY1" fmla="*/ 81226 h 81226"/>
                <a:gd name="connsiteX2" fmla="*/ 0 w 320723"/>
                <a:gd name="connsiteY2" fmla="*/ 6163 h 81226"/>
                <a:gd name="connsiteX0" fmla="*/ 0 w 320723"/>
                <a:gd name="connsiteY0" fmla="*/ 53520 h 128583"/>
                <a:gd name="connsiteX1" fmla="*/ 320723 w 320723"/>
                <a:gd name="connsiteY1" fmla="*/ 128583 h 128583"/>
                <a:gd name="connsiteX2" fmla="*/ 0 w 320723"/>
                <a:gd name="connsiteY2" fmla="*/ 53520 h 128583"/>
                <a:gd name="connsiteX0" fmla="*/ 0 w 327547"/>
                <a:gd name="connsiteY0" fmla="*/ 54700 h 126351"/>
                <a:gd name="connsiteX1" fmla="*/ 327547 w 327547"/>
                <a:gd name="connsiteY1" fmla="*/ 126351 h 126351"/>
                <a:gd name="connsiteX2" fmla="*/ 0 w 327547"/>
                <a:gd name="connsiteY2" fmla="*/ 54700 h 126351"/>
                <a:gd name="connsiteX0" fmla="*/ 0 w 341195"/>
                <a:gd name="connsiteY0" fmla="*/ 51262 h 133149"/>
                <a:gd name="connsiteX1" fmla="*/ 341195 w 341195"/>
                <a:gd name="connsiteY1" fmla="*/ 133149 h 133149"/>
                <a:gd name="connsiteX2" fmla="*/ 0 w 341195"/>
                <a:gd name="connsiteY2" fmla="*/ 51262 h 133149"/>
                <a:gd name="connsiteX0" fmla="*/ 0 w 371902"/>
                <a:gd name="connsiteY0" fmla="*/ 51262 h 133149"/>
                <a:gd name="connsiteX1" fmla="*/ 371902 w 371902"/>
                <a:gd name="connsiteY1" fmla="*/ 133149 h 133149"/>
                <a:gd name="connsiteX2" fmla="*/ 0 w 371902"/>
                <a:gd name="connsiteY2" fmla="*/ 51262 h 133149"/>
                <a:gd name="connsiteX0" fmla="*/ 0 w 371902"/>
                <a:gd name="connsiteY0" fmla="*/ 51262 h 133149"/>
                <a:gd name="connsiteX1" fmla="*/ 371902 w 371902"/>
                <a:gd name="connsiteY1" fmla="*/ 133149 h 133149"/>
                <a:gd name="connsiteX2" fmla="*/ 0 w 371902"/>
                <a:gd name="connsiteY2" fmla="*/ 51262 h 133149"/>
                <a:gd name="connsiteX0" fmla="*/ 0 w 371902"/>
                <a:gd name="connsiteY0" fmla="*/ 51262 h 133149"/>
                <a:gd name="connsiteX1" fmla="*/ 371902 w 371902"/>
                <a:gd name="connsiteY1" fmla="*/ 133149 h 133149"/>
                <a:gd name="connsiteX2" fmla="*/ 0 w 371902"/>
                <a:gd name="connsiteY2" fmla="*/ 51262 h 133149"/>
                <a:gd name="connsiteX0" fmla="*/ 0 w 371902"/>
                <a:gd name="connsiteY0" fmla="*/ 51262 h 133149"/>
                <a:gd name="connsiteX1" fmla="*/ 371902 w 371902"/>
                <a:gd name="connsiteY1" fmla="*/ 133149 h 133149"/>
                <a:gd name="connsiteX2" fmla="*/ 0 w 371902"/>
                <a:gd name="connsiteY2" fmla="*/ 51262 h 133149"/>
                <a:gd name="connsiteX0" fmla="*/ 0 w 371902"/>
                <a:gd name="connsiteY0" fmla="*/ 45286 h 127173"/>
                <a:gd name="connsiteX1" fmla="*/ 371902 w 371902"/>
                <a:gd name="connsiteY1" fmla="*/ 127173 h 127173"/>
                <a:gd name="connsiteX2" fmla="*/ 0 w 371902"/>
                <a:gd name="connsiteY2" fmla="*/ 45286 h 127173"/>
                <a:gd name="connsiteX0" fmla="*/ 0 w 371902"/>
                <a:gd name="connsiteY0" fmla="*/ 42579 h 124466"/>
                <a:gd name="connsiteX1" fmla="*/ 371902 w 371902"/>
                <a:gd name="connsiteY1" fmla="*/ 124466 h 124466"/>
                <a:gd name="connsiteX2" fmla="*/ 0 w 371902"/>
                <a:gd name="connsiteY2" fmla="*/ 42579 h 124466"/>
                <a:gd name="connsiteX0" fmla="*/ 0 w 371902"/>
                <a:gd name="connsiteY0" fmla="*/ 53028 h 134915"/>
                <a:gd name="connsiteX1" fmla="*/ 371902 w 371902"/>
                <a:gd name="connsiteY1" fmla="*/ 134915 h 134915"/>
                <a:gd name="connsiteX2" fmla="*/ 0 w 371902"/>
                <a:gd name="connsiteY2" fmla="*/ 53028 h 134915"/>
                <a:gd name="connsiteX0" fmla="*/ 0 w 371902"/>
                <a:gd name="connsiteY0" fmla="*/ 53028 h 134915"/>
                <a:gd name="connsiteX1" fmla="*/ 371902 w 371902"/>
                <a:gd name="connsiteY1" fmla="*/ 134915 h 134915"/>
                <a:gd name="connsiteX2" fmla="*/ 0 w 371902"/>
                <a:gd name="connsiteY2" fmla="*/ 53028 h 134915"/>
                <a:gd name="connsiteX0" fmla="*/ 0 w 371902"/>
                <a:gd name="connsiteY0" fmla="*/ 45970 h 127857"/>
                <a:gd name="connsiteX1" fmla="*/ 371902 w 371902"/>
                <a:gd name="connsiteY1" fmla="*/ 127857 h 127857"/>
                <a:gd name="connsiteX2" fmla="*/ 0 w 371902"/>
                <a:gd name="connsiteY2" fmla="*/ 45970 h 127857"/>
                <a:gd name="connsiteX0" fmla="*/ 0 w 351148"/>
                <a:gd name="connsiteY0" fmla="*/ 45928 h 127918"/>
                <a:gd name="connsiteX1" fmla="*/ 351148 w 351148"/>
                <a:gd name="connsiteY1" fmla="*/ 127918 h 127918"/>
                <a:gd name="connsiteX2" fmla="*/ 0 w 351148"/>
                <a:gd name="connsiteY2" fmla="*/ 45928 h 127918"/>
              </a:gdLst>
              <a:ahLst/>
              <a:cxnLst>
                <a:cxn ang="0">
                  <a:pos x="connsiteX0" y="connsiteY0"/>
                </a:cxn>
                <a:cxn ang="0">
                  <a:pos x="connsiteX1" y="connsiteY1"/>
                </a:cxn>
                <a:cxn ang="0">
                  <a:pos x="connsiteX2" y="connsiteY2"/>
                </a:cxn>
              </a:cxnLst>
              <a:rect l="l" t="t" r="r" b="b"/>
              <a:pathLst>
                <a:path w="351148" h="127918">
                  <a:moveTo>
                    <a:pt x="0" y="45928"/>
                  </a:moveTo>
                  <a:cubicBezTo>
                    <a:pt x="130268" y="-14596"/>
                    <a:pt x="348246" y="-39698"/>
                    <a:pt x="351148" y="127918"/>
                  </a:cubicBezTo>
                  <a:cubicBezTo>
                    <a:pt x="254475" y="79013"/>
                    <a:pt x="154675" y="57301"/>
                    <a:pt x="0" y="45928"/>
                  </a:cubicBezTo>
                  <a:close/>
                </a:path>
              </a:pathLst>
            </a:custGeom>
            <a:solidFill>
              <a:srgbClr val="F4AF8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7" name="Oval 101">
              <a:extLst>
                <a:ext uri="{FF2B5EF4-FFF2-40B4-BE49-F238E27FC236}">
                  <a16:creationId xmlns:a16="http://schemas.microsoft.com/office/drawing/2014/main" id="{AE4783BE-9E34-5E4A-8D46-81326F817573}"/>
                </a:ext>
              </a:extLst>
            </p:cNvPr>
            <p:cNvSpPr/>
            <p:nvPr/>
          </p:nvSpPr>
          <p:spPr>
            <a:xfrm>
              <a:off x="4149941" y="3215159"/>
              <a:ext cx="521270" cy="323474"/>
            </a:xfrm>
            <a:custGeom>
              <a:avLst/>
              <a:gdLst>
                <a:gd name="connsiteX0" fmla="*/ 0 w 1339895"/>
                <a:gd name="connsiteY0" fmla="*/ 566382 h 1132764"/>
                <a:gd name="connsiteX1" fmla="*/ 669948 w 1339895"/>
                <a:gd name="connsiteY1" fmla="*/ 0 h 1132764"/>
                <a:gd name="connsiteX2" fmla="*/ 1339896 w 1339895"/>
                <a:gd name="connsiteY2" fmla="*/ 566382 h 1132764"/>
                <a:gd name="connsiteX3" fmla="*/ 669948 w 1339895"/>
                <a:gd name="connsiteY3" fmla="*/ 1132764 h 1132764"/>
                <a:gd name="connsiteX4" fmla="*/ 0 w 1339895"/>
                <a:gd name="connsiteY4" fmla="*/ 566382 h 1132764"/>
                <a:gd name="connsiteX0" fmla="*/ 658 w 1340554"/>
                <a:gd name="connsiteY0" fmla="*/ 566382 h 1132764"/>
                <a:gd name="connsiteX1" fmla="*/ 670606 w 1340554"/>
                <a:gd name="connsiteY1" fmla="*/ 0 h 1132764"/>
                <a:gd name="connsiteX2" fmla="*/ 1340554 w 1340554"/>
                <a:gd name="connsiteY2" fmla="*/ 566382 h 1132764"/>
                <a:gd name="connsiteX3" fmla="*/ 670606 w 1340554"/>
                <a:gd name="connsiteY3" fmla="*/ 1132764 h 1132764"/>
                <a:gd name="connsiteX4" fmla="*/ 658 w 1340554"/>
                <a:gd name="connsiteY4" fmla="*/ 566382 h 1132764"/>
                <a:gd name="connsiteX0" fmla="*/ 775 w 1340671"/>
                <a:gd name="connsiteY0" fmla="*/ 566670 h 1133052"/>
                <a:gd name="connsiteX1" fmla="*/ 670723 w 1340671"/>
                <a:gd name="connsiteY1" fmla="*/ 288 h 1133052"/>
                <a:gd name="connsiteX2" fmla="*/ 1340671 w 1340671"/>
                <a:gd name="connsiteY2" fmla="*/ 566670 h 1133052"/>
                <a:gd name="connsiteX3" fmla="*/ 670723 w 1340671"/>
                <a:gd name="connsiteY3" fmla="*/ 1133052 h 1133052"/>
                <a:gd name="connsiteX4" fmla="*/ 775 w 1340671"/>
                <a:gd name="connsiteY4" fmla="*/ 566670 h 1133052"/>
                <a:gd name="connsiteX0" fmla="*/ 775 w 1340671"/>
                <a:gd name="connsiteY0" fmla="*/ 566382 h 1132764"/>
                <a:gd name="connsiteX1" fmla="*/ 670723 w 1340671"/>
                <a:gd name="connsiteY1" fmla="*/ 0 h 1132764"/>
                <a:gd name="connsiteX2" fmla="*/ 1340671 w 1340671"/>
                <a:gd name="connsiteY2" fmla="*/ 566382 h 1132764"/>
                <a:gd name="connsiteX3" fmla="*/ 670723 w 1340671"/>
                <a:gd name="connsiteY3" fmla="*/ 1132764 h 1132764"/>
                <a:gd name="connsiteX4" fmla="*/ 775 w 1340671"/>
                <a:gd name="connsiteY4" fmla="*/ 566382 h 1132764"/>
                <a:gd name="connsiteX0" fmla="*/ 775 w 1347495"/>
                <a:gd name="connsiteY0" fmla="*/ 566382 h 1133610"/>
                <a:gd name="connsiteX1" fmla="*/ 670723 w 1347495"/>
                <a:gd name="connsiteY1" fmla="*/ 0 h 1133610"/>
                <a:gd name="connsiteX2" fmla="*/ 1347495 w 1347495"/>
                <a:gd name="connsiteY2" fmla="*/ 655092 h 1133610"/>
                <a:gd name="connsiteX3" fmla="*/ 670723 w 1347495"/>
                <a:gd name="connsiteY3" fmla="*/ 1132764 h 1133610"/>
                <a:gd name="connsiteX4" fmla="*/ 775 w 1347495"/>
                <a:gd name="connsiteY4" fmla="*/ 566382 h 1133610"/>
                <a:gd name="connsiteX0" fmla="*/ 775 w 1347495"/>
                <a:gd name="connsiteY0" fmla="*/ 566382 h 1133817"/>
                <a:gd name="connsiteX1" fmla="*/ 670723 w 1347495"/>
                <a:gd name="connsiteY1" fmla="*/ 0 h 1133817"/>
                <a:gd name="connsiteX2" fmla="*/ 1347495 w 1347495"/>
                <a:gd name="connsiteY2" fmla="*/ 655092 h 1133817"/>
                <a:gd name="connsiteX3" fmla="*/ 670723 w 1347495"/>
                <a:gd name="connsiteY3" fmla="*/ 1132764 h 1133817"/>
                <a:gd name="connsiteX4" fmla="*/ 775 w 1347495"/>
                <a:gd name="connsiteY4" fmla="*/ 566382 h 1133817"/>
                <a:gd name="connsiteX0" fmla="*/ 1 w 1346721"/>
                <a:gd name="connsiteY0" fmla="*/ 566382 h 1160803"/>
                <a:gd name="connsiteX1" fmla="*/ 669949 w 1346721"/>
                <a:gd name="connsiteY1" fmla="*/ 0 h 1160803"/>
                <a:gd name="connsiteX2" fmla="*/ 1346721 w 1346721"/>
                <a:gd name="connsiteY2" fmla="*/ 655092 h 1160803"/>
                <a:gd name="connsiteX3" fmla="*/ 673361 w 1346721"/>
                <a:gd name="connsiteY3" fmla="*/ 1160060 h 1160803"/>
                <a:gd name="connsiteX4" fmla="*/ 1 w 1346721"/>
                <a:gd name="connsiteY4" fmla="*/ 566382 h 1160803"/>
                <a:gd name="connsiteX0" fmla="*/ 1445 w 1348165"/>
                <a:gd name="connsiteY0" fmla="*/ 566382 h 1160846"/>
                <a:gd name="connsiteX1" fmla="*/ 671393 w 1348165"/>
                <a:gd name="connsiteY1" fmla="*/ 0 h 1160846"/>
                <a:gd name="connsiteX2" fmla="*/ 1348165 w 1348165"/>
                <a:gd name="connsiteY2" fmla="*/ 655092 h 1160846"/>
                <a:gd name="connsiteX3" fmla="*/ 674805 w 1348165"/>
                <a:gd name="connsiteY3" fmla="*/ 1160060 h 1160846"/>
                <a:gd name="connsiteX4" fmla="*/ 1445 w 1348165"/>
                <a:gd name="connsiteY4" fmla="*/ 566382 h 1160846"/>
                <a:gd name="connsiteX0" fmla="*/ 1445 w 1348165"/>
                <a:gd name="connsiteY0" fmla="*/ 566382 h 1160876"/>
                <a:gd name="connsiteX1" fmla="*/ 671393 w 1348165"/>
                <a:gd name="connsiteY1" fmla="*/ 0 h 1160876"/>
                <a:gd name="connsiteX2" fmla="*/ 1348165 w 1348165"/>
                <a:gd name="connsiteY2" fmla="*/ 655092 h 1160876"/>
                <a:gd name="connsiteX3" fmla="*/ 674805 w 1348165"/>
                <a:gd name="connsiteY3" fmla="*/ 1160060 h 1160876"/>
                <a:gd name="connsiteX4" fmla="*/ 1445 w 1348165"/>
                <a:gd name="connsiteY4" fmla="*/ 566382 h 1160876"/>
                <a:gd name="connsiteX0" fmla="*/ 1445 w 1348165"/>
                <a:gd name="connsiteY0" fmla="*/ 566382 h 1160876"/>
                <a:gd name="connsiteX1" fmla="*/ 671393 w 1348165"/>
                <a:gd name="connsiteY1" fmla="*/ 0 h 1160876"/>
                <a:gd name="connsiteX2" fmla="*/ 1348165 w 1348165"/>
                <a:gd name="connsiteY2" fmla="*/ 655092 h 1160876"/>
                <a:gd name="connsiteX3" fmla="*/ 674805 w 1348165"/>
                <a:gd name="connsiteY3" fmla="*/ 1160060 h 1160876"/>
                <a:gd name="connsiteX4" fmla="*/ 1445 w 1348165"/>
                <a:gd name="connsiteY4" fmla="*/ 566382 h 1160876"/>
                <a:gd name="connsiteX0" fmla="*/ 1445 w 1348165"/>
                <a:gd name="connsiteY0" fmla="*/ 567867 h 1162361"/>
                <a:gd name="connsiteX1" fmla="*/ 671393 w 1348165"/>
                <a:gd name="connsiteY1" fmla="*/ 1485 h 1162361"/>
                <a:gd name="connsiteX2" fmla="*/ 1348165 w 1348165"/>
                <a:gd name="connsiteY2" fmla="*/ 656577 h 1162361"/>
                <a:gd name="connsiteX3" fmla="*/ 674805 w 1348165"/>
                <a:gd name="connsiteY3" fmla="*/ 1161545 h 1162361"/>
                <a:gd name="connsiteX4" fmla="*/ 1445 w 1348165"/>
                <a:gd name="connsiteY4" fmla="*/ 567867 h 1162361"/>
                <a:gd name="connsiteX0" fmla="*/ 1445 w 1348165"/>
                <a:gd name="connsiteY0" fmla="*/ 567867 h 1165149"/>
                <a:gd name="connsiteX1" fmla="*/ 671393 w 1348165"/>
                <a:gd name="connsiteY1" fmla="*/ 1485 h 1165149"/>
                <a:gd name="connsiteX2" fmla="*/ 1348165 w 1348165"/>
                <a:gd name="connsiteY2" fmla="*/ 656577 h 1165149"/>
                <a:gd name="connsiteX3" fmla="*/ 674805 w 1348165"/>
                <a:gd name="connsiteY3" fmla="*/ 1161545 h 1165149"/>
                <a:gd name="connsiteX4" fmla="*/ 1445 w 1348165"/>
                <a:gd name="connsiteY4" fmla="*/ 567867 h 1165149"/>
                <a:gd name="connsiteX0" fmla="*/ 1445 w 1348165"/>
                <a:gd name="connsiteY0" fmla="*/ 567867 h 1168626"/>
                <a:gd name="connsiteX1" fmla="*/ 671393 w 1348165"/>
                <a:gd name="connsiteY1" fmla="*/ 1485 h 1168626"/>
                <a:gd name="connsiteX2" fmla="*/ 1348165 w 1348165"/>
                <a:gd name="connsiteY2" fmla="*/ 656577 h 1168626"/>
                <a:gd name="connsiteX3" fmla="*/ 674805 w 1348165"/>
                <a:gd name="connsiteY3" fmla="*/ 1161545 h 1168626"/>
                <a:gd name="connsiteX4" fmla="*/ 1445 w 1348165"/>
                <a:gd name="connsiteY4" fmla="*/ 567867 h 1168626"/>
                <a:gd name="connsiteX0" fmla="*/ 1487 w 1348207"/>
                <a:gd name="connsiteY0" fmla="*/ 567867 h 1168626"/>
                <a:gd name="connsiteX1" fmla="*/ 671435 w 1348207"/>
                <a:gd name="connsiteY1" fmla="*/ 1485 h 1168626"/>
                <a:gd name="connsiteX2" fmla="*/ 1348207 w 1348207"/>
                <a:gd name="connsiteY2" fmla="*/ 656577 h 1168626"/>
                <a:gd name="connsiteX3" fmla="*/ 674847 w 1348207"/>
                <a:gd name="connsiteY3" fmla="*/ 1161545 h 1168626"/>
                <a:gd name="connsiteX4" fmla="*/ 1487 w 1348207"/>
                <a:gd name="connsiteY4" fmla="*/ 567867 h 1168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207" h="1168626">
                  <a:moveTo>
                    <a:pt x="1487" y="567867"/>
                  </a:moveTo>
                  <a:cubicBezTo>
                    <a:pt x="-16142" y="244871"/>
                    <a:pt x="246842" y="-22398"/>
                    <a:pt x="671435" y="1485"/>
                  </a:cubicBezTo>
                  <a:cubicBezTo>
                    <a:pt x="1092616" y="66312"/>
                    <a:pt x="1348207" y="343773"/>
                    <a:pt x="1348207" y="656577"/>
                  </a:cubicBezTo>
                  <a:cubicBezTo>
                    <a:pt x="1348207" y="969381"/>
                    <a:pt x="1005070" y="1213862"/>
                    <a:pt x="674847" y="1161545"/>
                  </a:cubicBezTo>
                  <a:cubicBezTo>
                    <a:pt x="406039" y="1146761"/>
                    <a:pt x="-28652" y="853332"/>
                    <a:pt x="1487" y="567867"/>
                  </a:cubicBezTo>
                  <a:close/>
                </a:path>
              </a:pathLst>
            </a:custGeom>
            <a:solidFill>
              <a:srgbClr val="33251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8" name="Rectangle 2">
              <a:extLst>
                <a:ext uri="{FF2B5EF4-FFF2-40B4-BE49-F238E27FC236}">
                  <a16:creationId xmlns:a16="http://schemas.microsoft.com/office/drawing/2014/main" id="{D0BA832B-4F22-D045-8C8F-A37CDBBD6A2C}"/>
                </a:ext>
              </a:extLst>
            </p:cNvPr>
            <p:cNvSpPr/>
            <p:nvPr/>
          </p:nvSpPr>
          <p:spPr>
            <a:xfrm rot="7612051">
              <a:off x="6210783" y="4994888"/>
              <a:ext cx="547312" cy="823937"/>
            </a:xfrm>
            <a:custGeom>
              <a:avLst/>
              <a:gdLst>
                <a:gd name="connsiteX0" fmla="*/ 0 w 1512436"/>
                <a:gd name="connsiteY0" fmla="*/ 0 h 1052512"/>
                <a:gd name="connsiteX1" fmla="*/ 1512436 w 1512436"/>
                <a:gd name="connsiteY1" fmla="*/ 0 h 1052512"/>
                <a:gd name="connsiteX2" fmla="*/ 1512436 w 1512436"/>
                <a:gd name="connsiteY2" fmla="*/ 1052512 h 1052512"/>
                <a:gd name="connsiteX3" fmla="*/ 0 w 1512436"/>
                <a:gd name="connsiteY3" fmla="*/ 1052512 h 1052512"/>
                <a:gd name="connsiteX4" fmla="*/ 0 w 1512436"/>
                <a:gd name="connsiteY4" fmla="*/ 0 h 1052512"/>
                <a:gd name="connsiteX0" fmla="*/ 100012 w 1512436"/>
                <a:gd name="connsiteY0" fmla="*/ 280987 h 1052512"/>
                <a:gd name="connsiteX1" fmla="*/ 1512436 w 1512436"/>
                <a:gd name="connsiteY1" fmla="*/ 0 h 1052512"/>
                <a:gd name="connsiteX2" fmla="*/ 1512436 w 1512436"/>
                <a:gd name="connsiteY2" fmla="*/ 1052512 h 1052512"/>
                <a:gd name="connsiteX3" fmla="*/ 0 w 1512436"/>
                <a:gd name="connsiteY3" fmla="*/ 1052512 h 1052512"/>
                <a:gd name="connsiteX4" fmla="*/ 100012 w 1512436"/>
                <a:gd name="connsiteY4" fmla="*/ 280987 h 1052512"/>
                <a:gd name="connsiteX0" fmla="*/ 100012 w 1512436"/>
                <a:gd name="connsiteY0" fmla="*/ 228599 h 1000124"/>
                <a:gd name="connsiteX1" fmla="*/ 386105 w 1512436"/>
                <a:gd name="connsiteY1" fmla="*/ 0 h 1000124"/>
                <a:gd name="connsiteX2" fmla="*/ 1512436 w 1512436"/>
                <a:gd name="connsiteY2" fmla="*/ 1000124 h 1000124"/>
                <a:gd name="connsiteX3" fmla="*/ 0 w 1512436"/>
                <a:gd name="connsiteY3" fmla="*/ 1000124 h 1000124"/>
                <a:gd name="connsiteX4" fmla="*/ 100012 w 1512436"/>
                <a:gd name="connsiteY4" fmla="*/ 228599 h 1000124"/>
                <a:gd name="connsiteX0" fmla="*/ 100012 w 1512436"/>
                <a:gd name="connsiteY0" fmla="*/ 230792 h 1002317"/>
                <a:gd name="connsiteX1" fmla="*/ 386105 w 1512436"/>
                <a:gd name="connsiteY1" fmla="*/ 2193 h 1002317"/>
                <a:gd name="connsiteX2" fmla="*/ 1512436 w 1512436"/>
                <a:gd name="connsiteY2" fmla="*/ 1002317 h 1002317"/>
                <a:gd name="connsiteX3" fmla="*/ 0 w 1512436"/>
                <a:gd name="connsiteY3" fmla="*/ 1002317 h 1002317"/>
                <a:gd name="connsiteX4" fmla="*/ 100012 w 1512436"/>
                <a:gd name="connsiteY4" fmla="*/ 230792 h 1002317"/>
                <a:gd name="connsiteX0" fmla="*/ 92869 w 1512436"/>
                <a:gd name="connsiteY0" fmla="*/ 242574 h 1002193"/>
                <a:gd name="connsiteX1" fmla="*/ 386105 w 1512436"/>
                <a:gd name="connsiteY1" fmla="*/ 2069 h 1002193"/>
                <a:gd name="connsiteX2" fmla="*/ 1512436 w 1512436"/>
                <a:gd name="connsiteY2" fmla="*/ 1002193 h 1002193"/>
                <a:gd name="connsiteX3" fmla="*/ 0 w 1512436"/>
                <a:gd name="connsiteY3" fmla="*/ 1002193 h 1002193"/>
                <a:gd name="connsiteX4" fmla="*/ 92869 w 1512436"/>
                <a:gd name="connsiteY4" fmla="*/ 242574 h 1002193"/>
                <a:gd name="connsiteX0" fmla="*/ 92869 w 1512436"/>
                <a:gd name="connsiteY0" fmla="*/ 250528 h 1010147"/>
                <a:gd name="connsiteX1" fmla="*/ 386105 w 1512436"/>
                <a:gd name="connsiteY1" fmla="*/ 10023 h 1010147"/>
                <a:gd name="connsiteX2" fmla="*/ 1512436 w 1512436"/>
                <a:gd name="connsiteY2" fmla="*/ 1010147 h 1010147"/>
                <a:gd name="connsiteX3" fmla="*/ 0 w 1512436"/>
                <a:gd name="connsiteY3" fmla="*/ 1010147 h 1010147"/>
                <a:gd name="connsiteX4" fmla="*/ 92869 w 1512436"/>
                <a:gd name="connsiteY4" fmla="*/ 250528 h 1010147"/>
                <a:gd name="connsiteX0" fmla="*/ 92869 w 1512436"/>
                <a:gd name="connsiteY0" fmla="*/ 288421 h 1048040"/>
                <a:gd name="connsiteX1" fmla="*/ 386105 w 1512436"/>
                <a:gd name="connsiteY1" fmla="*/ 47916 h 1048040"/>
                <a:gd name="connsiteX2" fmla="*/ 1512436 w 1512436"/>
                <a:gd name="connsiteY2" fmla="*/ 1048040 h 1048040"/>
                <a:gd name="connsiteX3" fmla="*/ 0 w 1512436"/>
                <a:gd name="connsiteY3" fmla="*/ 1048040 h 1048040"/>
                <a:gd name="connsiteX4" fmla="*/ 92869 w 1512436"/>
                <a:gd name="connsiteY4" fmla="*/ 288421 h 1048040"/>
                <a:gd name="connsiteX0" fmla="*/ 92869 w 1512436"/>
                <a:gd name="connsiteY0" fmla="*/ 292593 h 1052212"/>
                <a:gd name="connsiteX1" fmla="*/ 386105 w 1512436"/>
                <a:gd name="connsiteY1" fmla="*/ 52088 h 1052212"/>
                <a:gd name="connsiteX2" fmla="*/ 1512436 w 1512436"/>
                <a:gd name="connsiteY2" fmla="*/ 1052212 h 1052212"/>
                <a:gd name="connsiteX3" fmla="*/ 0 w 1512436"/>
                <a:gd name="connsiteY3" fmla="*/ 1052212 h 1052212"/>
                <a:gd name="connsiteX4" fmla="*/ 92869 w 1512436"/>
                <a:gd name="connsiteY4" fmla="*/ 292593 h 1052212"/>
                <a:gd name="connsiteX0" fmla="*/ 23206 w 1442773"/>
                <a:gd name="connsiteY0" fmla="*/ 292593 h 1052212"/>
                <a:gd name="connsiteX1" fmla="*/ 316442 w 1442773"/>
                <a:gd name="connsiteY1" fmla="*/ 52088 h 1052212"/>
                <a:gd name="connsiteX2" fmla="*/ 1442773 w 1442773"/>
                <a:gd name="connsiteY2" fmla="*/ 1052212 h 1052212"/>
                <a:gd name="connsiteX3" fmla="*/ 373250 w 1442773"/>
                <a:gd name="connsiteY3" fmla="*/ 664069 h 1052212"/>
                <a:gd name="connsiteX4" fmla="*/ 23206 w 1442773"/>
                <a:gd name="connsiteY4" fmla="*/ 292593 h 1052212"/>
                <a:gd name="connsiteX0" fmla="*/ 24706 w 1429985"/>
                <a:gd name="connsiteY0" fmla="*/ 321824 h 1045724"/>
                <a:gd name="connsiteX1" fmla="*/ 303654 w 1429985"/>
                <a:gd name="connsiteY1" fmla="*/ 45600 h 1045724"/>
                <a:gd name="connsiteX2" fmla="*/ 1429985 w 1429985"/>
                <a:gd name="connsiteY2" fmla="*/ 1045724 h 1045724"/>
                <a:gd name="connsiteX3" fmla="*/ 360462 w 1429985"/>
                <a:gd name="connsiteY3" fmla="*/ 657581 h 1045724"/>
                <a:gd name="connsiteX4" fmla="*/ 24706 w 1429985"/>
                <a:gd name="connsiteY4" fmla="*/ 321824 h 1045724"/>
                <a:gd name="connsiteX0" fmla="*/ 51848 w 1457127"/>
                <a:gd name="connsiteY0" fmla="*/ 321137 h 1045037"/>
                <a:gd name="connsiteX1" fmla="*/ 330796 w 1457127"/>
                <a:gd name="connsiteY1" fmla="*/ 44913 h 1045037"/>
                <a:gd name="connsiteX2" fmla="*/ 1457127 w 1457127"/>
                <a:gd name="connsiteY2" fmla="*/ 1045037 h 1045037"/>
                <a:gd name="connsiteX3" fmla="*/ 387604 w 1457127"/>
                <a:gd name="connsiteY3" fmla="*/ 656894 h 1045037"/>
                <a:gd name="connsiteX4" fmla="*/ 51848 w 1457127"/>
                <a:gd name="connsiteY4" fmla="*/ 321137 h 1045037"/>
                <a:gd name="connsiteX0" fmla="*/ 51848 w 1457127"/>
                <a:gd name="connsiteY0" fmla="*/ 321137 h 1045037"/>
                <a:gd name="connsiteX1" fmla="*/ 330796 w 1457127"/>
                <a:gd name="connsiteY1" fmla="*/ 44913 h 1045037"/>
                <a:gd name="connsiteX2" fmla="*/ 1457127 w 1457127"/>
                <a:gd name="connsiteY2" fmla="*/ 1045037 h 1045037"/>
                <a:gd name="connsiteX3" fmla="*/ 387604 w 1457127"/>
                <a:gd name="connsiteY3" fmla="*/ 656894 h 1045037"/>
                <a:gd name="connsiteX4" fmla="*/ 51848 w 1457127"/>
                <a:gd name="connsiteY4" fmla="*/ 321137 h 1045037"/>
                <a:gd name="connsiteX0" fmla="*/ 51848 w 1457127"/>
                <a:gd name="connsiteY0" fmla="*/ 321137 h 1045037"/>
                <a:gd name="connsiteX1" fmla="*/ 330796 w 1457127"/>
                <a:gd name="connsiteY1" fmla="*/ 44913 h 1045037"/>
                <a:gd name="connsiteX2" fmla="*/ 1457127 w 1457127"/>
                <a:gd name="connsiteY2" fmla="*/ 1045037 h 1045037"/>
                <a:gd name="connsiteX3" fmla="*/ 394748 w 1457127"/>
                <a:gd name="connsiteY3" fmla="*/ 640225 h 1045037"/>
                <a:gd name="connsiteX4" fmla="*/ 51848 w 1457127"/>
                <a:gd name="connsiteY4" fmla="*/ 321137 h 1045037"/>
                <a:gd name="connsiteX0" fmla="*/ 51848 w 1457127"/>
                <a:gd name="connsiteY0" fmla="*/ 321137 h 1045037"/>
                <a:gd name="connsiteX1" fmla="*/ 330796 w 1457127"/>
                <a:gd name="connsiteY1" fmla="*/ 44913 h 1045037"/>
                <a:gd name="connsiteX2" fmla="*/ 1457127 w 1457127"/>
                <a:gd name="connsiteY2" fmla="*/ 1045037 h 1045037"/>
                <a:gd name="connsiteX3" fmla="*/ 394748 w 1457127"/>
                <a:gd name="connsiteY3" fmla="*/ 640225 h 1045037"/>
                <a:gd name="connsiteX4" fmla="*/ 51848 w 1457127"/>
                <a:gd name="connsiteY4" fmla="*/ 321137 h 1045037"/>
                <a:gd name="connsiteX0" fmla="*/ 51848 w 1457127"/>
                <a:gd name="connsiteY0" fmla="*/ 321137 h 1195057"/>
                <a:gd name="connsiteX1" fmla="*/ 330796 w 1457127"/>
                <a:gd name="connsiteY1" fmla="*/ 44913 h 1195057"/>
                <a:gd name="connsiteX2" fmla="*/ 1457127 w 1457127"/>
                <a:gd name="connsiteY2" fmla="*/ 1045037 h 1195057"/>
                <a:gd name="connsiteX3" fmla="*/ 1063879 w 1457127"/>
                <a:gd name="connsiteY3" fmla="*/ 1195057 h 1195057"/>
                <a:gd name="connsiteX4" fmla="*/ 51848 w 1457127"/>
                <a:gd name="connsiteY4" fmla="*/ 321137 h 1195057"/>
                <a:gd name="connsiteX0" fmla="*/ 51848 w 1537748"/>
                <a:gd name="connsiteY0" fmla="*/ 321137 h 1968963"/>
                <a:gd name="connsiteX1" fmla="*/ 330796 w 1537748"/>
                <a:gd name="connsiteY1" fmla="*/ 44913 h 1968963"/>
                <a:gd name="connsiteX2" fmla="*/ 1457127 w 1537748"/>
                <a:gd name="connsiteY2" fmla="*/ 1045037 h 1968963"/>
                <a:gd name="connsiteX3" fmla="*/ 1537748 w 1537748"/>
                <a:gd name="connsiteY3" fmla="*/ 1968963 h 1968963"/>
                <a:gd name="connsiteX4" fmla="*/ 51848 w 1537748"/>
                <a:gd name="connsiteY4" fmla="*/ 321137 h 1968963"/>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51848 w 1499648"/>
                <a:gd name="connsiteY4"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464145 w 1499648"/>
                <a:gd name="connsiteY4" fmla="*/ 835488 h 1992775"/>
                <a:gd name="connsiteX5" fmla="*/ 51848 w 1499648"/>
                <a:gd name="connsiteY5"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523677 w 1499648"/>
                <a:gd name="connsiteY4" fmla="*/ 778338 h 1992775"/>
                <a:gd name="connsiteX5" fmla="*/ 51848 w 1499648"/>
                <a:gd name="connsiteY5"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523677 w 1499648"/>
                <a:gd name="connsiteY4" fmla="*/ 778338 h 1992775"/>
                <a:gd name="connsiteX5" fmla="*/ 51848 w 1499648"/>
                <a:gd name="connsiteY5"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523677 w 1499648"/>
                <a:gd name="connsiteY4" fmla="*/ 778338 h 1992775"/>
                <a:gd name="connsiteX5" fmla="*/ 51848 w 1499648"/>
                <a:gd name="connsiteY5" fmla="*/ 321137 h 1992775"/>
                <a:gd name="connsiteX0" fmla="*/ 51848 w 1499648"/>
                <a:gd name="connsiteY0" fmla="*/ 321137 h 2013066"/>
                <a:gd name="connsiteX1" fmla="*/ 330796 w 1499648"/>
                <a:gd name="connsiteY1" fmla="*/ 44913 h 2013066"/>
                <a:gd name="connsiteX2" fmla="*/ 1457127 w 1499648"/>
                <a:gd name="connsiteY2" fmla="*/ 1045037 h 2013066"/>
                <a:gd name="connsiteX3" fmla="*/ 1499648 w 1499648"/>
                <a:gd name="connsiteY3" fmla="*/ 1992775 h 2013066"/>
                <a:gd name="connsiteX4" fmla="*/ 1149945 w 1499648"/>
                <a:gd name="connsiteY4" fmla="*/ 1621301 h 2013066"/>
                <a:gd name="connsiteX5" fmla="*/ 523677 w 1499648"/>
                <a:gd name="connsiteY5" fmla="*/ 778338 h 2013066"/>
                <a:gd name="connsiteX6" fmla="*/ 51848 w 1499648"/>
                <a:gd name="connsiteY6" fmla="*/ 321137 h 2013066"/>
                <a:gd name="connsiteX0" fmla="*/ 51848 w 1499648"/>
                <a:gd name="connsiteY0" fmla="*/ 321137 h 2011202"/>
                <a:gd name="connsiteX1" fmla="*/ 330796 w 1499648"/>
                <a:gd name="connsiteY1" fmla="*/ 44913 h 2011202"/>
                <a:gd name="connsiteX2" fmla="*/ 1457127 w 1499648"/>
                <a:gd name="connsiteY2" fmla="*/ 1045037 h 2011202"/>
                <a:gd name="connsiteX3" fmla="*/ 1499648 w 1499648"/>
                <a:gd name="connsiteY3" fmla="*/ 1992775 h 2011202"/>
                <a:gd name="connsiteX4" fmla="*/ 1197570 w 1499648"/>
                <a:gd name="connsiteY4" fmla="*/ 1585583 h 2011202"/>
                <a:gd name="connsiteX5" fmla="*/ 523677 w 1499648"/>
                <a:gd name="connsiteY5" fmla="*/ 778338 h 2011202"/>
                <a:gd name="connsiteX6" fmla="*/ 51848 w 1499648"/>
                <a:gd name="connsiteY6" fmla="*/ 321137 h 2011202"/>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197570 w 1499648"/>
                <a:gd name="connsiteY4" fmla="*/ 1585583 h 1992775"/>
                <a:gd name="connsiteX5" fmla="*/ 523677 w 1499648"/>
                <a:gd name="connsiteY5" fmla="*/ 778338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202333 w 1499648"/>
                <a:gd name="connsiteY4" fmla="*/ 1578439 h 1992775"/>
                <a:gd name="connsiteX5" fmla="*/ 523677 w 1499648"/>
                <a:gd name="connsiteY5" fmla="*/ 778338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202333 w 1499648"/>
                <a:gd name="connsiteY4" fmla="*/ 1578439 h 1992775"/>
                <a:gd name="connsiteX5" fmla="*/ 523677 w 1499648"/>
                <a:gd name="connsiteY5" fmla="*/ 778338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202333 w 1499648"/>
                <a:gd name="connsiteY4" fmla="*/ 1578439 h 1992775"/>
                <a:gd name="connsiteX5" fmla="*/ 523677 w 1499648"/>
                <a:gd name="connsiteY5" fmla="*/ 778338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202333 w 1499648"/>
                <a:gd name="connsiteY4" fmla="*/ 1578439 h 1992775"/>
                <a:gd name="connsiteX5" fmla="*/ 507009 w 1499648"/>
                <a:gd name="connsiteY5" fmla="*/ 792625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202333 w 1499648"/>
                <a:gd name="connsiteY4" fmla="*/ 1578439 h 1992775"/>
                <a:gd name="connsiteX5" fmla="*/ 507009 w 1499648"/>
                <a:gd name="connsiteY5" fmla="*/ 792625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202333 w 1499648"/>
                <a:gd name="connsiteY4" fmla="*/ 1578439 h 1992775"/>
                <a:gd name="connsiteX5" fmla="*/ 507009 w 1499648"/>
                <a:gd name="connsiteY5" fmla="*/ 792625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99648 w 1499648"/>
                <a:gd name="connsiteY3" fmla="*/ 1992775 h 1992775"/>
                <a:gd name="connsiteX4" fmla="*/ 1202333 w 1499648"/>
                <a:gd name="connsiteY4" fmla="*/ 1578439 h 1992775"/>
                <a:gd name="connsiteX5" fmla="*/ 507009 w 1499648"/>
                <a:gd name="connsiteY5" fmla="*/ 792625 h 1992775"/>
                <a:gd name="connsiteX6" fmla="*/ 51848 w 1499648"/>
                <a:gd name="connsiteY6" fmla="*/ 321137 h 1992775"/>
                <a:gd name="connsiteX0" fmla="*/ 51848 w 1499648"/>
                <a:gd name="connsiteY0" fmla="*/ 321137 h 1992775"/>
                <a:gd name="connsiteX1" fmla="*/ 330796 w 1499648"/>
                <a:gd name="connsiteY1" fmla="*/ 44913 h 1992775"/>
                <a:gd name="connsiteX2" fmla="*/ 1457127 w 1499648"/>
                <a:gd name="connsiteY2" fmla="*/ 1045037 h 1992775"/>
                <a:gd name="connsiteX3" fmla="*/ 1473795 w 1499648"/>
                <a:gd name="connsiteY3" fmla="*/ 1485569 h 1992775"/>
                <a:gd name="connsiteX4" fmla="*/ 1499648 w 1499648"/>
                <a:gd name="connsiteY4" fmla="*/ 1992775 h 1992775"/>
                <a:gd name="connsiteX5" fmla="*/ 1202333 w 1499648"/>
                <a:gd name="connsiteY5" fmla="*/ 1578439 h 1992775"/>
                <a:gd name="connsiteX6" fmla="*/ 507009 w 1499648"/>
                <a:gd name="connsiteY6" fmla="*/ 792625 h 1992775"/>
                <a:gd name="connsiteX7" fmla="*/ 51848 w 1499648"/>
                <a:gd name="connsiteY7" fmla="*/ 321137 h 1992775"/>
                <a:gd name="connsiteX0" fmla="*/ 51848 w 1757163"/>
                <a:gd name="connsiteY0" fmla="*/ 321137 h 1992775"/>
                <a:gd name="connsiteX1" fmla="*/ 330796 w 1757163"/>
                <a:gd name="connsiteY1" fmla="*/ 44913 h 1992775"/>
                <a:gd name="connsiteX2" fmla="*/ 1457127 w 1757163"/>
                <a:gd name="connsiteY2" fmla="*/ 1045037 h 1992775"/>
                <a:gd name="connsiteX3" fmla="*/ 1757163 w 1757163"/>
                <a:gd name="connsiteY3" fmla="*/ 1604632 h 1992775"/>
                <a:gd name="connsiteX4" fmla="*/ 1499648 w 1757163"/>
                <a:gd name="connsiteY4" fmla="*/ 1992775 h 1992775"/>
                <a:gd name="connsiteX5" fmla="*/ 1202333 w 1757163"/>
                <a:gd name="connsiteY5" fmla="*/ 1578439 h 1992775"/>
                <a:gd name="connsiteX6" fmla="*/ 507009 w 1757163"/>
                <a:gd name="connsiteY6" fmla="*/ 792625 h 1992775"/>
                <a:gd name="connsiteX7" fmla="*/ 51848 w 1757163"/>
                <a:gd name="connsiteY7" fmla="*/ 321137 h 1992775"/>
                <a:gd name="connsiteX0" fmla="*/ 51848 w 1761926"/>
                <a:gd name="connsiteY0" fmla="*/ 321137 h 1992775"/>
                <a:gd name="connsiteX1" fmla="*/ 330796 w 1761926"/>
                <a:gd name="connsiteY1" fmla="*/ 44913 h 1992775"/>
                <a:gd name="connsiteX2" fmla="*/ 1457127 w 1761926"/>
                <a:gd name="connsiteY2" fmla="*/ 1045037 h 1992775"/>
                <a:gd name="connsiteX3" fmla="*/ 1761926 w 1761926"/>
                <a:gd name="connsiteY3" fmla="*/ 1599870 h 1992775"/>
                <a:gd name="connsiteX4" fmla="*/ 1499648 w 1761926"/>
                <a:gd name="connsiteY4" fmla="*/ 1992775 h 1992775"/>
                <a:gd name="connsiteX5" fmla="*/ 1202333 w 1761926"/>
                <a:gd name="connsiteY5" fmla="*/ 1578439 h 1992775"/>
                <a:gd name="connsiteX6" fmla="*/ 507009 w 1761926"/>
                <a:gd name="connsiteY6" fmla="*/ 792625 h 1992775"/>
                <a:gd name="connsiteX7" fmla="*/ 51848 w 1761926"/>
                <a:gd name="connsiteY7" fmla="*/ 321137 h 1992775"/>
                <a:gd name="connsiteX0" fmla="*/ 51848 w 1772301"/>
                <a:gd name="connsiteY0" fmla="*/ 321137 h 1992775"/>
                <a:gd name="connsiteX1" fmla="*/ 330796 w 1772301"/>
                <a:gd name="connsiteY1" fmla="*/ 44913 h 1992775"/>
                <a:gd name="connsiteX2" fmla="*/ 1457127 w 1772301"/>
                <a:gd name="connsiteY2" fmla="*/ 1045037 h 1992775"/>
                <a:gd name="connsiteX3" fmla="*/ 1761926 w 1772301"/>
                <a:gd name="connsiteY3" fmla="*/ 1599870 h 1992775"/>
                <a:gd name="connsiteX4" fmla="*/ 1499648 w 1772301"/>
                <a:gd name="connsiteY4" fmla="*/ 1992775 h 1992775"/>
                <a:gd name="connsiteX5" fmla="*/ 1202333 w 1772301"/>
                <a:gd name="connsiteY5" fmla="*/ 1578439 h 1992775"/>
                <a:gd name="connsiteX6" fmla="*/ 507009 w 1772301"/>
                <a:gd name="connsiteY6" fmla="*/ 792625 h 1992775"/>
                <a:gd name="connsiteX7" fmla="*/ 51848 w 1772301"/>
                <a:gd name="connsiteY7" fmla="*/ 321137 h 1992775"/>
                <a:gd name="connsiteX0" fmla="*/ 51848 w 1771810"/>
                <a:gd name="connsiteY0" fmla="*/ 321137 h 1978488"/>
                <a:gd name="connsiteX1" fmla="*/ 330796 w 1771810"/>
                <a:gd name="connsiteY1" fmla="*/ 44913 h 1978488"/>
                <a:gd name="connsiteX2" fmla="*/ 1457127 w 1771810"/>
                <a:gd name="connsiteY2" fmla="*/ 1045037 h 1978488"/>
                <a:gd name="connsiteX3" fmla="*/ 1761926 w 1771810"/>
                <a:gd name="connsiteY3" fmla="*/ 1599870 h 1978488"/>
                <a:gd name="connsiteX4" fmla="*/ 1485361 w 1771810"/>
                <a:gd name="connsiteY4" fmla="*/ 1978488 h 1978488"/>
                <a:gd name="connsiteX5" fmla="*/ 1202333 w 1771810"/>
                <a:gd name="connsiteY5" fmla="*/ 1578439 h 1978488"/>
                <a:gd name="connsiteX6" fmla="*/ 507009 w 1771810"/>
                <a:gd name="connsiteY6" fmla="*/ 792625 h 1978488"/>
                <a:gd name="connsiteX7" fmla="*/ 51848 w 1771810"/>
                <a:gd name="connsiteY7" fmla="*/ 321137 h 1978488"/>
                <a:gd name="connsiteX0" fmla="*/ 51848 w 1825393"/>
                <a:gd name="connsiteY0" fmla="*/ 321137 h 2062654"/>
                <a:gd name="connsiteX1" fmla="*/ 330796 w 1825393"/>
                <a:gd name="connsiteY1" fmla="*/ 44913 h 2062654"/>
                <a:gd name="connsiteX2" fmla="*/ 1457127 w 1825393"/>
                <a:gd name="connsiteY2" fmla="*/ 1045037 h 2062654"/>
                <a:gd name="connsiteX3" fmla="*/ 1761926 w 1825393"/>
                <a:gd name="connsiteY3" fmla="*/ 1599870 h 2062654"/>
                <a:gd name="connsiteX4" fmla="*/ 1485361 w 1825393"/>
                <a:gd name="connsiteY4" fmla="*/ 1978488 h 2062654"/>
                <a:gd name="connsiteX5" fmla="*/ 1202333 w 1825393"/>
                <a:gd name="connsiteY5" fmla="*/ 1578439 h 2062654"/>
                <a:gd name="connsiteX6" fmla="*/ 507009 w 1825393"/>
                <a:gd name="connsiteY6" fmla="*/ 792625 h 2062654"/>
                <a:gd name="connsiteX7" fmla="*/ 51848 w 1825393"/>
                <a:gd name="connsiteY7" fmla="*/ 321137 h 2062654"/>
                <a:gd name="connsiteX0" fmla="*/ 51848 w 1818293"/>
                <a:gd name="connsiteY0" fmla="*/ 321137 h 2070732"/>
                <a:gd name="connsiteX1" fmla="*/ 330796 w 1818293"/>
                <a:gd name="connsiteY1" fmla="*/ 44913 h 2070732"/>
                <a:gd name="connsiteX2" fmla="*/ 1457127 w 1818293"/>
                <a:gd name="connsiteY2" fmla="*/ 1045037 h 2070732"/>
                <a:gd name="connsiteX3" fmla="*/ 1761926 w 1818293"/>
                <a:gd name="connsiteY3" fmla="*/ 1599870 h 2070732"/>
                <a:gd name="connsiteX4" fmla="*/ 1485361 w 1818293"/>
                <a:gd name="connsiteY4" fmla="*/ 1978488 h 2070732"/>
                <a:gd name="connsiteX5" fmla="*/ 1202333 w 1818293"/>
                <a:gd name="connsiteY5" fmla="*/ 1578439 h 2070732"/>
                <a:gd name="connsiteX6" fmla="*/ 507009 w 1818293"/>
                <a:gd name="connsiteY6" fmla="*/ 792625 h 2070732"/>
                <a:gd name="connsiteX7" fmla="*/ 51848 w 1818293"/>
                <a:gd name="connsiteY7" fmla="*/ 321137 h 2070732"/>
                <a:gd name="connsiteX0" fmla="*/ 51848 w 1818293"/>
                <a:gd name="connsiteY0" fmla="*/ 321137 h 2070732"/>
                <a:gd name="connsiteX1" fmla="*/ 330796 w 1818293"/>
                <a:gd name="connsiteY1" fmla="*/ 44913 h 2070732"/>
                <a:gd name="connsiteX2" fmla="*/ 1457127 w 1818293"/>
                <a:gd name="connsiteY2" fmla="*/ 1045037 h 2070732"/>
                <a:gd name="connsiteX3" fmla="*/ 1761926 w 1818293"/>
                <a:gd name="connsiteY3" fmla="*/ 1599870 h 2070732"/>
                <a:gd name="connsiteX4" fmla="*/ 1485361 w 1818293"/>
                <a:gd name="connsiteY4" fmla="*/ 1978488 h 2070732"/>
                <a:gd name="connsiteX5" fmla="*/ 1202333 w 1818293"/>
                <a:gd name="connsiteY5" fmla="*/ 1578439 h 2070732"/>
                <a:gd name="connsiteX6" fmla="*/ 507009 w 1818293"/>
                <a:gd name="connsiteY6" fmla="*/ 792625 h 2070732"/>
                <a:gd name="connsiteX7" fmla="*/ 51848 w 1818293"/>
                <a:gd name="connsiteY7" fmla="*/ 321137 h 2070732"/>
                <a:gd name="connsiteX0" fmla="*/ 51848 w 1819998"/>
                <a:gd name="connsiteY0" fmla="*/ 321137 h 2066752"/>
                <a:gd name="connsiteX1" fmla="*/ 330796 w 1819998"/>
                <a:gd name="connsiteY1" fmla="*/ 44913 h 2066752"/>
                <a:gd name="connsiteX2" fmla="*/ 1457127 w 1819998"/>
                <a:gd name="connsiteY2" fmla="*/ 1045037 h 2066752"/>
                <a:gd name="connsiteX3" fmla="*/ 1761926 w 1819998"/>
                <a:gd name="connsiteY3" fmla="*/ 1599870 h 2066752"/>
                <a:gd name="connsiteX4" fmla="*/ 1490123 w 1819998"/>
                <a:gd name="connsiteY4" fmla="*/ 1973726 h 2066752"/>
                <a:gd name="connsiteX5" fmla="*/ 1202333 w 1819998"/>
                <a:gd name="connsiteY5" fmla="*/ 1578439 h 2066752"/>
                <a:gd name="connsiteX6" fmla="*/ 507009 w 1819998"/>
                <a:gd name="connsiteY6" fmla="*/ 792625 h 2066752"/>
                <a:gd name="connsiteX7" fmla="*/ 51848 w 1819998"/>
                <a:gd name="connsiteY7" fmla="*/ 321137 h 2066752"/>
                <a:gd name="connsiteX0" fmla="*/ 51848 w 1819998"/>
                <a:gd name="connsiteY0" fmla="*/ 321137 h 2066752"/>
                <a:gd name="connsiteX1" fmla="*/ 330796 w 1819998"/>
                <a:gd name="connsiteY1" fmla="*/ 44913 h 2066752"/>
                <a:gd name="connsiteX2" fmla="*/ 1457127 w 1819998"/>
                <a:gd name="connsiteY2" fmla="*/ 1045037 h 2066752"/>
                <a:gd name="connsiteX3" fmla="*/ 1761926 w 1819998"/>
                <a:gd name="connsiteY3" fmla="*/ 1599870 h 2066752"/>
                <a:gd name="connsiteX4" fmla="*/ 1490123 w 1819998"/>
                <a:gd name="connsiteY4" fmla="*/ 1973726 h 2066752"/>
                <a:gd name="connsiteX5" fmla="*/ 1202333 w 1819998"/>
                <a:gd name="connsiteY5" fmla="*/ 1578439 h 2066752"/>
                <a:gd name="connsiteX6" fmla="*/ 507009 w 1819998"/>
                <a:gd name="connsiteY6" fmla="*/ 792625 h 2066752"/>
                <a:gd name="connsiteX7" fmla="*/ 51848 w 1819998"/>
                <a:gd name="connsiteY7" fmla="*/ 321137 h 2066752"/>
                <a:gd name="connsiteX0" fmla="*/ 51848 w 1862368"/>
                <a:gd name="connsiteY0" fmla="*/ 321137 h 2059769"/>
                <a:gd name="connsiteX1" fmla="*/ 330796 w 1862368"/>
                <a:gd name="connsiteY1" fmla="*/ 44913 h 2059769"/>
                <a:gd name="connsiteX2" fmla="*/ 1457127 w 1862368"/>
                <a:gd name="connsiteY2" fmla="*/ 1045037 h 2059769"/>
                <a:gd name="connsiteX3" fmla="*/ 1761926 w 1862368"/>
                <a:gd name="connsiteY3" fmla="*/ 1599870 h 2059769"/>
                <a:gd name="connsiteX4" fmla="*/ 1490123 w 1862368"/>
                <a:gd name="connsiteY4" fmla="*/ 1973726 h 2059769"/>
                <a:gd name="connsiteX5" fmla="*/ 1202333 w 1862368"/>
                <a:gd name="connsiteY5" fmla="*/ 1578439 h 2059769"/>
                <a:gd name="connsiteX6" fmla="*/ 507009 w 1862368"/>
                <a:gd name="connsiteY6" fmla="*/ 792625 h 2059769"/>
                <a:gd name="connsiteX7" fmla="*/ 51848 w 1862368"/>
                <a:gd name="connsiteY7" fmla="*/ 321137 h 2059769"/>
                <a:gd name="connsiteX0" fmla="*/ 51848 w 1864451"/>
                <a:gd name="connsiteY0" fmla="*/ 321137 h 2057027"/>
                <a:gd name="connsiteX1" fmla="*/ 330796 w 1864451"/>
                <a:gd name="connsiteY1" fmla="*/ 44913 h 2057027"/>
                <a:gd name="connsiteX2" fmla="*/ 1457127 w 1864451"/>
                <a:gd name="connsiteY2" fmla="*/ 1045037 h 2057027"/>
                <a:gd name="connsiteX3" fmla="*/ 1761926 w 1864451"/>
                <a:gd name="connsiteY3" fmla="*/ 1599870 h 2057027"/>
                <a:gd name="connsiteX4" fmla="*/ 1490123 w 1864451"/>
                <a:gd name="connsiteY4" fmla="*/ 1973726 h 2057027"/>
                <a:gd name="connsiteX5" fmla="*/ 1202333 w 1864451"/>
                <a:gd name="connsiteY5" fmla="*/ 1578439 h 2057027"/>
                <a:gd name="connsiteX6" fmla="*/ 507009 w 1864451"/>
                <a:gd name="connsiteY6" fmla="*/ 792625 h 2057027"/>
                <a:gd name="connsiteX7" fmla="*/ 51848 w 1864451"/>
                <a:gd name="connsiteY7" fmla="*/ 321137 h 2057027"/>
                <a:gd name="connsiteX0" fmla="*/ 51848 w 1847751"/>
                <a:gd name="connsiteY0" fmla="*/ 321137 h 2075784"/>
                <a:gd name="connsiteX1" fmla="*/ 330796 w 1847751"/>
                <a:gd name="connsiteY1" fmla="*/ 44913 h 2075784"/>
                <a:gd name="connsiteX2" fmla="*/ 1457127 w 1847751"/>
                <a:gd name="connsiteY2" fmla="*/ 1045037 h 2075784"/>
                <a:gd name="connsiteX3" fmla="*/ 1761926 w 1847751"/>
                <a:gd name="connsiteY3" fmla="*/ 1599870 h 2075784"/>
                <a:gd name="connsiteX4" fmla="*/ 1490123 w 1847751"/>
                <a:gd name="connsiteY4" fmla="*/ 1973726 h 2075784"/>
                <a:gd name="connsiteX5" fmla="*/ 1202333 w 1847751"/>
                <a:gd name="connsiteY5" fmla="*/ 1578439 h 2075784"/>
                <a:gd name="connsiteX6" fmla="*/ 507009 w 1847751"/>
                <a:gd name="connsiteY6" fmla="*/ 792625 h 2075784"/>
                <a:gd name="connsiteX7" fmla="*/ 51848 w 1847751"/>
                <a:gd name="connsiteY7" fmla="*/ 321137 h 2075784"/>
                <a:gd name="connsiteX0" fmla="*/ 51848 w 1847207"/>
                <a:gd name="connsiteY0" fmla="*/ 321137 h 2085765"/>
                <a:gd name="connsiteX1" fmla="*/ 330796 w 1847207"/>
                <a:gd name="connsiteY1" fmla="*/ 44913 h 2085765"/>
                <a:gd name="connsiteX2" fmla="*/ 1457127 w 1847207"/>
                <a:gd name="connsiteY2" fmla="*/ 1045037 h 2085765"/>
                <a:gd name="connsiteX3" fmla="*/ 1761926 w 1847207"/>
                <a:gd name="connsiteY3" fmla="*/ 1599870 h 2085765"/>
                <a:gd name="connsiteX4" fmla="*/ 1490123 w 1847207"/>
                <a:gd name="connsiteY4" fmla="*/ 1973726 h 2085765"/>
                <a:gd name="connsiteX5" fmla="*/ 1202333 w 1847207"/>
                <a:gd name="connsiteY5" fmla="*/ 1578439 h 2085765"/>
                <a:gd name="connsiteX6" fmla="*/ 507009 w 1847207"/>
                <a:gd name="connsiteY6" fmla="*/ 792625 h 2085765"/>
                <a:gd name="connsiteX7" fmla="*/ 51848 w 1847207"/>
                <a:gd name="connsiteY7" fmla="*/ 321137 h 2085765"/>
                <a:gd name="connsiteX0" fmla="*/ 51848 w 1862021"/>
                <a:gd name="connsiteY0" fmla="*/ 321137 h 2091956"/>
                <a:gd name="connsiteX1" fmla="*/ 330796 w 1862021"/>
                <a:gd name="connsiteY1" fmla="*/ 44913 h 2091956"/>
                <a:gd name="connsiteX2" fmla="*/ 1457127 w 1862021"/>
                <a:gd name="connsiteY2" fmla="*/ 1045037 h 2091956"/>
                <a:gd name="connsiteX3" fmla="*/ 1761926 w 1862021"/>
                <a:gd name="connsiteY3" fmla="*/ 1599870 h 2091956"/>
                <a:gd name="connsiteX4" fmla="*/ 1490123 w 1862021"/>
                <a:gd name="connsiteY4" fmla="*/ 1973726 h 2091956"/>
                <a:gd name="connsiteX5" fmla="*/ 1202333 w 1862021"/>
                <a:gd name="connsiteY5" fmla="*/ 1578439 h 2091956"/>
                <a:gd name="connsiteX6" fmla="*/ 507009 w 1862021"/>
                <a:gd name="connsiteY6" fmla="*/ 792625 h 2091956"/>
                <a:gd name="connsiteX7" fmla="*/ 51848 w 1862021"/>
                <a:gd name="connsiteY7" fmla="*/ 321137 h 2091956"/>
                <a:gd name="connsiteX0" fmla="*/ 51848 w 1862021"/>
                <a:gd name="connsiteY0" fmla="*/ 321137 h 2091956"/>
                <a:gd name="connsiteX1" fmla="*/ 330796 w 1862021"/>
                <a:gd name="connsiteY1" fmla="*/ 44913 h 2091956"/>
                <a:gd name="connsiteX2" fmla="*/ 1457127 w 1862021"/>
                <a:gd name="connsiteY2" fmla="*/ 1045037 h 2091956"/>
                <a:gd name="connsiteX3" fmla="*/ 1761926 w 1862021"/>
                <a:gd name="connsiteY3" fmla="*/ 1599870 h 2091956"/>
                <a:gd name="connsiteX4" fmla="*/ 1490123 w 1862021"/>
                <a:gd name="connsiteY4" fmla="*/ 1973726 h 2091956"/>
                <a:gd name="connsiteX5" fmla="*/ 1202333 w 1862021"/>
                <a:gd name="connsiteY5" fmla="*/ 1578439 h 2091956"/>
                <a:gd name="connsiteX6" fmla="*/ 507009 w 1862021"/>
                <a:gd name="connsiteY6" fmla="*/ 792625 h 2091956"/>
                <a:gd name="connsiteX7" fmla="*/ 51848 w 1862021"/>
                <a:gd name="connsiteY7" fmla="*/ 321137 h 2091956"/>
                <a:gd name="connsiteX0" fmla="*/ 51848 w 1862021"/>
                <a:gd name="connsiteY0" fmla="*/ 321137 h 2091956"/>
                <a:gd name="connsiteX1" fmla="*/ 330796 w 1862021"/>
                <a:gd name="connsiteY1" fmla="*/ 44913 h 2091956"/>
                <a:gd name="connsiteX2" fmla="*/ 1457127 w 1862021"/>
                <a:gd name="connsiteY2" fmla="*/ 1045037 h 2091956"/>
                <a:gd name="connsiteX3" fmla="*/ 1761926 w 1862021"/>
                <a:gd name="connsiteY3" fmla="*/ 1599870 h 2091956"/>
                <a:gd name="connsiteX4" fmla="*/ 1490123 w 1862021"/>
                <a:gd name="connsiteY4" fmla="*/ 1973726 h 2091956"/>
                <a:gd name="connsiteX5" fmla="*/ 1202333 w 1862021"/>
                <a:gd name="connsiteY5" fmla="*/ 1578439 h 2091956"/>
                <a:gd name="connsiteX6" fmla="*/ 507009 w 1862021"/>
                <a:gd name="connsiteY6" fmla="*/ 792625 h 2091956"/>
                <a:gd name="connsiteX7" fmla="*/ 51848 w 1862021"/>
                <a:gd name="connsiteY7" fmla="*/ 321137 h 2091956"/>
                <a:gd name="connsiteX0" fmla="*/ 51848 w 1862021"/>
                <a:gd name="connsiteY0" fmla="*/ 321137 h 2091956"/>
                <a:gd name="connsiteX1" fmla="*/ 330796 w 1862021"/>
                <a:gd name="connsiteY1" fmla="*/ 44913 h 2091956"/>
                <a:gd name="connsiteX2" fmla="*/ 1761926 w 1862021"/>
                <a:gd name="connsiteY2" fmla="*/ 1599870 h 2091956"/>
                <a:gd name="connsiteX3" fmla="*/ 1490123 w 1862021"/>
                <a:gd name="connsiteY3" fmla="*/ 1973726 h 2091956"/>
                <a:gd name="connsiteX4" fmla="*/ 1202333 w 1862021"/>
                <a:gd name="connsiteY4" fmla="*/ 1578439 h 2091956"/>
                <a:gd name="connsiteX5" fmla="*/ 507009 w 1862021"/>
                <a:gd name="connsiteY5" fmla="*/ 792625 h 2091956"/>
                <a:gd name="connsiteX6" fmla="*/ 51848 w 1862021"/>
                <a:gd name="connsiteY6" fmla="*/ 321137 h 2091956"/>
                <a:gd name="connsiteX0" fmla="*/ 51848 w 1862021"/>
                <a:gd name="connsiteY0" fmla="*/ 321137 h 2091956"/>
                <a:gd name="connsiteX1" fmla="*/ 330796 w 1862021"/>
                <a:gd name="connsiteY1" fmla="*/ 44913 h 2091956"/>
                <a:gd name="connsiteX2" fmla="*/ 1761926 w 1862021"/>
                <a:gd name="connsiteY2" fmla="*/ 1599870 h 2091956"/>
                <a:gd name="connsiteX3" fmla="*/ 1490123 w 1862021"/>
                <a:gd name="connsiteY3" fmla="*/ 1973726 h 2091956"/>
                <a:gd name="connsiteX4" fmla="*/ 1202333 w 1862021"/>
                <a:gd name="connsiteY4" fmla="*/ 1578439 h 2091956"/>
                <a:gd name="connsiteX5" fmla="*/ 507009 w 1862021"/>
                <a:gd name="connsiteY5" fmla="*/ 792625 h 2091956"/>
                <a:gd name="connsiteX6" fmla="*/ 51848 w 1862021"/>
                <a:gd name="connsiteY6" fmla="*/ 321137 h 2091956"/>
                <a:gd name="connsiteX0" fmla="*/ 51848 w 1862021"/>
                <a:gd name="connsiteY0" fmla="*/ 321137 h 2091956"/>
                <a:gd name="connsiteX1" fmla="*/ 330796 w 1862021"/>
                <a:gd name="connsiteY1" fmla="*/ 44913 h 2091956"/>
                <a:gd name="connsiteX2" fmla="*/ 1761926 w 1862021"/>
                <a:gd name="connsiteY2" fmla="*/ 1599870 h 2091956"/>
                <a:gd name="connsiteX3" fmla="*/ 1490123 w 1862021"/>
                <a:gd name="connsiteY3" fmla="*/ 1973726 h 2091956"/>
                <a:gd name="connsiteX4" fmla="*/ 1202333 w 1862021"/>
                <a:gd name="connsiteY4" fmla="*/ 1578439 h 2091956"/>
                <a:gd name="connsiteX5" fmla="*/ 507009 w 1862021"/>
                <a:gd name="connsiteY5" fmla="*/ 792625 h 2091956"/>
                <a:gd name="connsiteX6" fmla="*/ 51848 w 1862021"/>
                <a:gd name="connsiteY6" fmla="*/ 321137 h 2091956"/>
                <a:gd name="connsiteX0" fmla="*/ 51848 w 1862021"/>
                <a:gd name="connsiteY0" fmla="*/ 321137 h 2091956"/>
                <a:gd name="connsiteX1" fmla="*/ 330796 w 1862021"/>
                <a:gd name="connsiteY1" fmla="*/ 44913 h 2091956"/>
                <a:gd name="connsiteX2" fmla="*/ 1761926 w 1862021"/>
                <a:gd name="connsiteY2" fmla="*/ 1599870 h 2091956"/>
                <a:gd name="connsiteX3" fmla="*/ 1490123 w 1862021"/>
                <a:gd name="connsiteY3" fmla="*/ 1973726 h 2091956"/>
                <a:gd name="connsiteX4" fmla="*/ 1202333 w 1862021"/>
                <a:gd name="connsiteY4" fmla="*/ 1578439 h 2091956"/>
                <a:gd name="connsiteX5" fmla="*/ 507009 w 1862021"/>
                <a:gd name="connsiteY5" fmla="*/ 792625 h 2091956"/>
                <a:gd name="connsiteX6" fmla="*/ 51848 w 1862021"/>
                <a:gd name="connsiteY6" fmla="*/ 321137 h 2091956"/>
                <a:gd name="connsiteX0" fmla="*/ 51848 w 1862021"/>
                <a:gd name="connsiteY0" fmla="*/ 321137 h 2091956"/>
                <a:gd name="connsiteX1" fmla="*/ 330796 w 1862021"/>
                <a:gd name="connsiteY1" fmla="*/ 44913 h 2091956"/>
                <a:gd name="connsiteX2" fmla="*/ 1761926 w 1862021"/>
                <a:gd name="connsiteY2" fmla="*/ 1599870 h 2091956"/>
                <a:gd name="connsiteX3" fmla="*/ 1490123 w 1862021"/>
                <a:gd name="connsiteY3" fmla="*/ 1973726 h 2091956"/>
                <a:gd name="connsiteX4" fmla="*/ 1202333 w 1862021"/>
                <a:gd name="connsiteY4" fmla="*/ 1578439 h 2091956"/>
                <a:gd name="connsiteX5" fmla="*/ 507009 w 1862021"/>
                <a:gd name="connsiteY5" fmla="*/ 792625 h 2091956"/>
                <a:gd name="connsiteX6" fmla="*/ 51848 w 1862021"/>
                <a:gd name="connsiteY6" fmla="*/ 321137 h 2091956"/>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3158 w 1863331"/>
                <a:gd name="connsiteY0" fmla="*/ 327203 h 2098022"/>
                <a:gd name="connsiteX1" fmla="*/ 332106 w 1863331"/>
                <a:gd name="connsiteY1" fmla="*/ 50979 h 2098022"/>
                <a:gd name="connsiteX2" fmla="*/ 1763236 w 1863331"/>
                <a:gd name="connsiteY2" fmla="*/ 1605936 h 2098022"/>
                <a:gd name="connsiteX3" fmla="*/ 1491433 w 1863331"/>
                <a:gd name="connsiteY3" fmla="*/ 1979792 h 2098022"/>
                <a:gd name="connsiteX4" fmla="*/ 1203643 w 1863331"/>
                <a:gd name="connsiteY4" fmla="*/ 1584505 h 2098022"/>
                <a:gd name="connsiteX5" fmla="*/ 508319 w 1863331"/>
                <a:gd name="connsiteY5" fmla="*/ 798691 h 2098022"/>
                <a:gd name="connsiteX6" fmla="*/ 53158 w 1863331"/>
                <a:gd name="connsiteY6" fmla="*/ 327203 h 2098022"/>
                <a:gd name="connsiteX0" fmla="*/ 52066 w 1869383"/>
                <a:gd name="connsiteY0" fmla="*/ 327203 h 2098022"/>
                <a:gd name="connsiteX1" fmla="*/ 338158 w 1869383"/>
                <a:gd name="connsiteY1" fmla="*/ 50979 h 2098022"/>
                <a:gd name="connsiteX2" fmla="*/ 1769288 w 1869383"/>
                <a:gd name="connsiteY2" fmla="*/ 1605936 h 2098022"/>
                <a:gd name="connsiteX3" fmla="*/ 1497485 w 1869383"/>
                <a:gd name="connsiteY3" fmla="*/ 1979792 h 2098022"/>
                <a:gd name="connsiteX4" fmla="*/ 1209695 w 1869383"/>
                <a:gd name="connsiteY4" fmla="*/ 1584505 h 2098022"/>
                <a:gd name="connsiteX5" fmla="*/ 514371 w 1869383"/>
                <a:gd name="connsiteY5" fmla="*/ 798691 h 2098022"/>
                <a:gd name="connsiteX6" fmla="*/ 52066 w 1869383"/>
                <a:gd name="connsiteY6" fmla="*/ 327203 h 2098022"/>
                <a:gd name="connsiteX0" fmla="*/ 44136 w 1861453"/>
                <a:gd name="connsiteY0" fmla="*/ 321408 h 2092227"/>
                <a:gd name="connsiteX1" fmla="*/ 330228 w 1861453"/>
                <a:gd name="connsiteY1" fmla="*/ 45184 h 2092227"/>
                <a:gd name="connsiteX2" fmla="*/ 1761358 w 1861453"/>
                <a:gd name="connsiteY2" fmla="*/ 1600141 h 2092227"/>
                <a:gd name="connsiteX3" fmla="*/ 1489555 w 1861453"/>
                <a:gd name="connsiteY3" fmla="*/ 1973997 h 2092227"/>
                <a:gd name="connsiteX4" fmla="*/ 1201765 w 1861453"/>
                <a:gd name="connsiteY4" fmla="*/ 1578710 h 2092227"/>
                <a:gd name="connsiteX5" fmla="*/ 506441 w 1861453"/>
                <a:gd name="connsiteY5" fmla="*/ 792896 h 2092227"/>
                <a:gd name="connsiteX6" fmla="*/ 44136 w 1861453"/>
                <a:gd name="connsiteY6" fmla="*/ 321408 h 2092227"/>
                <a:gd name="connsiteX0" fmla="*/ 46354 w 1863671"/>
                <a:gd name="connsiteY0" fmla="*/ 333235 h 2104054"/>
                <a:gd name="connsiteX1" fmla="*/ 332446 w 1863671"/>
                <a:gd name="connsiteY1" fmla="*/ 57011 h 2104054"/>
                <a:gd name="connsiteX2" fmla="*/ 1763576 w 1863671"/>
                <a:gd name="connsiteY2" fmla="*/ 1611968 h 2104054"/>
                <a:gd name="connsiteX3" fmla="*/ 1491773 w 1863671"/>
                <a:gd name="connsiteY3" fmla="*/ 1985824 h 2104054"/>
                <a:gd name="connsiteX4" fmla="*/ 1203983 w 1863671"/>
                <a:gd name="connsiteY4" fmla="*/ 1590537 h 2104054"/>
                <a:gd name="connsiteX5" fmla="*/ 508659 w 1863671"/>
                <a:gd name="connsiteY5" fmla="*/ 804723 h 2104054"/>
                <a:gd name="connsiteX6" fmla="*/ 46354 w 1863671"/>
                <a:gd name="connsiteY6" fmla="*/ 333235 h 2104054"/>
                <a:gd name="connsiteX0" fmla="*/ 46354 w 1863671"/>
                <a:gd name="connsiteY0" fmla="*/ 333235 h 2104054"/>
                <a:gd name="connsiteX1" fmla="*/ 332446 w 1863671"/>
                <a:gd name="connsiteY1" fmla="*/ 57011 h 2104054"/>
                <a:gd name="connsiteX2" fmla="*/ 1763576 w 1863671"/>
                <a:gd name="connsiteY2" fmla="*/ 1611968 h 2104054"/>
                <a:gd name="connsiteX3" fmla="*/ 1491773 w 1863671"/>
                <a:gd name="connsiteY3" fmla="*/ 1985824 h 2104054"/>
                <a:gd name="connsiteX4" fmla="*/ 1203983 w 1863671"/>
                <a:gd name="connsiteY4" fmla="*/ 1590537 h 2104054"/>
                <a:gd name="connsiteX5" fmla="*/ 363403 w 1863671"/>
                <a:gd name="connsiteY5" fmla="*/ 661848 h 2104054"/>
                <a:gd name="connsiteX6" fmla="*/ 46354 w 1863671"/>
                <a:gd name="connsiteY6" fmla="*/ 333235 h 2104054"/>
                <a:gd name="connsiteX0" fmla="*/ 46354 w 1863671"/>
                <a:gd name="connsiteY0" fmla="*/ 333235 h 2104054"/>
                <a:gd name="connsiteX1" fmla="*/ 332446 w 1863671"/>
                <a:gd name="connsiteY1" fmla="*/ 57011 h 2104054"/>
                <a:gd name="connsiteX2" fmla="*/ 1763576 w 1863671"/>
                <a:gd name="connsiteY2" fmla="*/ 1611968 h 2104054"/>
                <a:gd name="connsiteX3" fmla="*/ 1491773 w 1863671"/>
                <a:gd name="connsiteY3" fmla="*/ 1985824 h 2104054"/>
                <a:gd name="connsiteX4" fmla="*/ 1203983 w 1863671"/>
                <a:gd name="connsiteY4" fmla="*/ 1590537 h 2104054"/>
                <a:gd name="connsiteX5" fmla="*/ 363403 w 1863671"/>
                <a:gd name="connsiteY5" fmla="*/ 661848 h 2104054"/>
                <a:gd name="connsiteX6" fmla="*/ 46354 w 1863671"/>
                <a:gd name="connsiteY6" fmla="*/ 333235 h 2104054"/>
                <a:gd name="connsiteX0" fmla="*/ 46354 w 1863671"/>
                <a:gd name="connsiteY0" fmla="*/ 333235 h 2104054"/>
                <a:gd name="connsiteX1" fmla="*/ 332446 w 1863671"/>
                <a:gd name="connsiteY1" fmla="*/ 57011 h 2104054"/>
                <a:gd name="connsiteX2" fmla="*/ 1763576 w 1863671"/>
                <a:gd name="connsiteY2" fmla="*/ 1611968 h 2104054"/>
                <a:gd name="connsiteX3" fmla="*/ 1491773 w 1863671"/>
                <a:gd name="connsiteY3" fmla="*/ 1985824 h 2104054"/>
                <a:gd name="connsiteX4" fmla="*/ 1203983 w 1863671"/>
                <a:gd name="connsiteY4" fmla="*/ 1590537 h 2104054"/>
                <a:gd name="connsiteX5" fmla="*/ 363403 w 1863671"/>
                <a:gd name="connsiteY5" fmla="*/ 661848 h 2104054"/>
                <a:gd name="connsiteX6" fmla="*/ 46354 w 1863671"/>
                <a:gd name="connsiteY6" fmla="*/ 333235 h 2104054"/>
                <a:gd name="connsiteX0" fmla="*/ 46354 w 1863671"/>
                <a:gd name="connsiteY0" fmla="*/ 333235 h 2104054"/>
                <a:gd name="connsiteX1" fmla="*/ 332446 w 1863671"/>
                <a:gd name="connsiteY1" fmla="*/ 57011 h 2104054"/>
                <a:gd name="connsiteX2" fmla="*/ 1763576 w 1863671"/>
                <a:gd name="connsiteY2" fmla="*/ 1611968 h 2104054"/>
                <a:gd name="connsiteX3" fmla="*/ 1491773 w 1863671"/>
                <a:gd name="connsiteY3" fmla="*/ 1985824 h 2104054"/>
                <a:gd name="connsiteX4" fmla="*/ 1203983 w 1863671"/>
                <a:gd name="connsiteY4" fmla="*/ 1590537 h 2104054"/>
                <a:gd name="connsiteX5" fmla="*/ 363403 w 1863671"/>
                <a:gd name="connsiteY5" fmla="*/ 647561 h 2104054"/>
                <a:gd name="connsiteX6" fmla="*/ 46354 w 1863671"/>
                <a:gd name="connsiteY6" fmla="*/ 333235 h 2104054"/>
                <a:gd name="connsiteX0" fmla="*/ 46354 w 1863671"/>
                <a:gd name="connsiteY0" fmla="*/ 333235 h 2104054"/>
                <a:gd name="connsiteX1" fmla="*/ 332446 w 1863671"/>
                <a:gd name="connsiteY1" fmla="*/ 57011 h 2104054"/>
                <a:gd name="connsiteX2" fmla="*/ 1763576 w 1863671"/>
                <a:gd name="connsiteY2" fmla="*/ 1611968 h 2104054"/>
                <a:gd name="connsiteX3" fmla="*/ 1491773 w 1863671"/>
                <a:gd name="connsiteY3" fmla="*/ 1985824 h 2104054"/>
                <a:gd name="connsiteX4" fmla="*/ 1203983 w 1863671"/>
                <a:gd name="connsiteY4" fmla="*/ 1590537 h 2104054"/>
                <a:gd name="connsiteX5" fmla="*/ 682487 w 1863671"/>
                <a:gd name="connsiteY5" fmla="*/ 1014273 h 2104054"/>
                <a:gd name="connsiteX6" fmla="*/ 363403 w 1863671"/>
                <a:gd name="connsiteY6" fmla="*/ 647561 h 2104054"/>
                <a:gd name="connsiteX7" fmla="*/ 46354 w 1863671"/>
                <a:gd name="connsiteY7" fmla="*/ 333235 h 2104054"/>
                <a:gd name="connsiteX0" fmla="*/ 172652 w 1989969"/>
                <a:gd name="connsiteY0" fmla="*/ 333235 h 2104054"/>
                <a:gd name="connsiteX1" fmla="*/ 458744 w 1989969"/>
                <a:gd name="connsiteY1" fmla="*/ 57011 h 2104054"/>
                <a:gd name="connsiteX2" fmla="*/ 1889874 w 1989969"/>
                <a:gd name="connsiteY2" fmla="*/ 1611968 h 2104054"/>
                <a:gd name="connsiteX3" fmla="*/ 1618071 w 1989969"/>
                <a:gd name="connsiteY3" fmla="*/ 1985824 h 2104054"/>
                <a:gd name="connsiteX4" fmla="*/ 1330281 w 1989969"/>
                <a:gd name="connsiteY4" fmla="*/ 1590537 h 2104054"/>
                <a:gd name="connsiteX5" fmla="*/ 18210 w 1989969"/>
                <a:gd name="connsiteY5" fmla="*/ 578504 h 2104054"/>
                <a:gd name="connsiteX6" fmla="*/ 489701 w 1989969"/>
                <a:gd name="connsiteY6" fmla="*/ 647561 h 2104054"/>
                <a:gd name="connsiteX7" fmla="*/ 172652 w 1989969"/>
                <a:gd name="connsiteY7" fmla="*/ 333235 h 2104054"/>
                <a:gd name="connsiteX0" fmla="*/ 154442 w 1971759"/>
                <a:gd name="connsiteY0" fmla="*/ 333235 h 2104054"/>
                <a:gd name="connsiteX1" fmla="*/ 440534 w 1971759"/>
                <a:gd name="connsiteY1" fmla="*/ 57011 h 2104054"/>
                <a:gd name="connsiteX2" fmla="*/ 1871664 w 1971759"/>
                <a:gd name="connsiteY2" fmla="*/ 1611968 h 2104054"/>
                <a:gd name="connsiteX3" fmla="*/ 1599861 w 1971759"/>
                <a:gd name="connsiteY3" fmla="*/ 1985824 h 2104054"/>
                <a:gd name="connsiteX4" fmla="*/ 1312071 w 1971759"/>
                <a:gd name="connsiteY4" fmla="*/ 1590537 h 2104054"/>
                <a:gd name="connsiteX5" fmla="*/ 0 w 1971759"/>
                <a:gd name="connsiteY5" fmla="*/ 578504 h 2104054"/>
                <a:gd name="connsiteX6" fmla="*/ 471491 w 1971759"/>
                <a:gd name="connsiteY6" fmla="*/ 647561 h 2104054"/>
                <a:gd name="connsiteX7" fmla="*/ 154442 w 1971759"/>
                <a:gd name="connsiteY7" fmla="*/ 333235 h 2104054"/>
                <a:gd name="connsiteX0" fmla="*/ 154442 w 1971759"/>
                <a:gd name="connsiteY0" fmla="*/ 333235 h 2104054"/>
                <a:gd name="connsiteX1" fmla="*/ 440534 w 1971759"/>
                <a:gd name="connsiteY1" fmla="*/ 57011 h 2104054"/>
                <a:gd name="connsiteX2" fmla="*/ 1871664 w 1971759"/>
                <a:gd name="connsiteY2" fmla="*/ 1611968 h 2104054"/>
                <a:gd name="connsiteX3" fmla="*/ 1599861 w 1971759"/>
                <a:gd name="connsiteY3" fmla="*/ 1985824 h 2104054"/>
                <a:gd name="connsiteX4" fmla="*/ 1312071 w 1971759"/>
                <a:gd name="connsiteY4" fmla="*/ 1590537 h 2104054"/>
                <a:gd name="connsiteX5" fmla="*/ 0 w 1971759"/>
                <a:gd name="connsiteY5" fmla="*/ 578504 h 2104054"/>
                <a:gd name="connsiteX6" fmla="*/ 471491 w 1971759"/>
                <a:gd name="connsiteY6" fmla="*/ 647561 h 2104054"/>
                <a:gd name="connsiteX7" fmla="*/ 154442 w 1971759"/>
                <a:gd name="connsiteY7" fmla="*/ 333235 h 2104054"/>
                <a:gd name="connsiteX0" fmla="*/ 154442 w 1971759"/>
                <a:gd name="connsiteY0" fmla="*/ 333235 h 2104054"/>
                <a:gd name="connsiteX1" fmla="*/ 440534 w 1971759"/>
                <a:gd name="connsiteY1" fmla="*/ 57011 h 2104054"/>
                <a:gd name="connsiteX2" fmla="*/ 1871664 w 1971759"/>
                <a:gd name="connsiteY2" fmla="*/ 1611968 h 2104054"/>
                <a:gd name="connsiteX3" fmla="*/ 1599861 w 1971759"/>
                <a:gd name="connsiteY3" fmla="*/ 1985824 h 2104054"/>
                <a:gd name="connsiteX4" fmla="*/ 1312071 w 1971759"/>
                <a:gd name="connsiteY4" fmla="*/ 1590537 h 2104054"/>
                <a:gd name="connsiteX5" fmla="*/ 0 w 1971759"/>
                <a:gd name="connsiteY5" fmla="*/ 578504 h 2104054"/>
                <a:gd name="connsiteX6" fmla="*/ 471491 w 1971759"/>
                <a:gd name="connsiteY6" fmla="*/ 647561 h 2104054"/>
                <a:gd name="connsiteX7" fmla="*/ 154442 w 1971759"/>
                <a:gd name="connsiteY7" fmla="*/ 333235 h 2104054"/>
                <a:gd name="connsiteX0" fmla="*/ 154442 w 1971759"/>
                <a:gd name="connsiteY0" fmla="*/ 333235 h 2104054"/>
                <a:gd name="connsiteX1" fmla="*/ 440534 w 1971759"/>
                <a:gd name="connsiteY1" fmla="*/ 57011 h 2104054"/>
                <a:gd name="connsiteX2" fmla="*/ 1871664 w 1971759"/>
                <a:gd name="connsiteY2" fmla="*/ 1611968 h 2104054"/>
                <a:gd name="connsiteX3" fmla="*/ 1599861 w 1971759"/>
                <a:gd name="connsiteY3" fmla="*/ 1985824 h 2104054"/>
                <a:gd name="connsiteX4" fmla="*/ 1312071 w 1971759"/>
                <a:gd name="connsiteY4" fmla="*/ 1590537 h 2104054"/>
                <a:gd name="connsiteX5" fmla="*/ 957262 w 1971759"/>
                <a:gd name="connsiteY5" fmla="*/ 1302404 h 2104054"/>
                <a:gd name="connsiteX6" fmla="*/ 0 w 1971759"/>
                <a:gd name="connsiteY6" fmla="*/ 578504 h 2104054"/>
                <a:gd name="connsiteX7" fmla="*/ 471491 w 1971759"/>
                <a:gd name="connsiteY7" fmla="*/ 647561 h 2104054"/>
                <a:gd name="connsiteX8" fmla="*/ 154442 w 1971759"/>
                <a:gd name="connsiteY8" fmla="*/ 333235 h 2104054"/>
                <a:gd name="connsiteX0" fmla="*/ 154442 w 1971759"/>
                <a:gd name="connsiteY0" fmla="*/ 333235 h 2146989"/>
                <a:gd name="connsiteX1" fmla="*/ 440534 w 1971759"/>
                <a:gd name="connsiteY1" fmla="*/ 57011 h 2146989"/>
                <a:gd name="connsiteX2" fmla="*/ 1871664 w 1971759"/>
                <a:gd name="connsiteY2" fmla="*/ 1611968 h 2146989"/>
                <a:gd name="connsiteX3" fmla="*/ 1599861 w 1971759"/>
                <a:gd name="connsiteY3" fmla="*/ 1985824 h 2146989"/>
                <a:gd name="connsiteX4" fmla="*/ 1312071 w 1971759"/>
                <a:gd name="connsiteY4" fmla="*/ 1590537 h 2146989"/>
                <a:gd name="connsiteX5" fmla="*/ 1381125 w 1971759"/>
                <a:gd name="connsiteY5" fmla="*/ 2123935 h 2146989"/>
                <a:gd name="connsiteX6" fmla="*/ 0 w 1971759"/>
                <a:gd name="connsiteY6" fmla="*/ 578504 h 2146989"/>
                <a:gd name="connsiteX7" fmla="*/ 471491 w 1971759"/>
                <a:gd name="connsiteY7" fmla="*/ 647561 h 2146989"/>
                <a:gd name="connsiteX8" fmla="*/ 154442 w 1971759"/>
                <a:gd name="connsiteY8" fmla="*/ 333235 h 2146989"/>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71759"/>
                <a:gd name="connsiteY0" fmla="*/ 333235 h 2123935"/>
                <a:gd name="connsiteX1" fmla="*/ 440534 w 1971759"/>
                <a:gd name="connsiteY1" fmla="*/ 57011 h 2123935"/>
                <a:gd name="connsiteX2" fmla="*/ 1871664 w 1971759"/>
                <a:gd name="connsiteY2" fmla="*/ 1611968 h 2123935"/>
                <a:gd name="connsiteX3" fmla="*/ 1599861 w 1971759"/>
                <a:gd name="connsiteY3" fmla="*/ 1985824 h 2123935"/>
                <a:gd name="connsiteX4" fmla="*/ 1312071 w 1971759"/>
                <a:gd name="connsiteY4" fmla="*/ 1590537 h 2123935"/>
                <a:gd name="connsiteX5" fmla="*/ 1381125 w 1971759"/>
                <a:gd name="connsiteY5" fmla="*/ 2123935 h 2123935"/>
                <a:gd name="connsiteX6" fmla="*/ 0 w 1971759"/>
                <a:gd name="connsiteY6" fmla="*/ 578504 h 2123935"/>
                <a:gd name="connsiteX7" fmla="*/ 471491 w 1971759"/>
                <a:gd name="connsiteY7" fmla="*/ 647561 h 2123935"/>
                <a:gd name="connsiteX8" fmla="*/ 154442 w 1971759"/>
                <a:gd name="connsiteY8" fmla="*/ 333235 h 2123935"/>
                <a:gd name="connsiteX0" fmla="*/ 154442 w 1961177"/>
                <a:gd name="connsiteY0" fmla="*/ 333235 h 2123935"/>
                <a:gd name="connsiteX1" fmla="*/ 440534 w 1961177"/>
                <a:gd name="connsiteY1" fmla="*/ 57011 h 2123935"/>
                <a:gd name="connsiteX2" fmla="*/ 1871664 w 1961177"/>
                <a:gd name="connsiteY2" fmla="*/ 1611968 h 2123935"/>
                <a:gd name="connsiteX3" fmla="*/ 1599861 w 1961177"/>
                <a:gd name="connsiteY3" fmla="*/ 1985824 h 2123935"/>
                <a:gd name="connsiteX4" fmla="*/ 1312071 w 1961177"/>
                <a:gd name="connsiteY4" fmla="*/ 1590537 h 2123935"/>
                <a:gd name="connsiteX5" fmla="*/ 1381125 w 1961177"/>
                <a:gd name="connsiteY5" fmla="*/ 2123935 h 2123935"/>
                <a:gd name="connsiteX6" fmla="*/ 0 w 1961177"/>
                <a:gd name="connsiteY6" fmla="*/ 578504 h 2123935"/>
                <a:gd name="connsiteX7" fmla="*/ 471491 w 1961177"/>
                <a:gd name="connsiteY7" fmla="*/ 647561 h 2123935"/>
                <a:gd name="connsiteX8" fmla="*/ 154442 w 1961177"/>
                <a:gd name="connsiteY8" fmla="*/ 333235 h 2123935"/>
                <a:gd name="connsiteX0" fmla="*/ 154442 w 1969642"/>
                <a:gd name="connsiteY0" fmla="*/ 333235 h 2123935"/>
                <a:gd name="connsiteX1" fmla="*/ 440534 w 1969642"/>
                <a:gd name="connsiteY1" fmla="*/ 57011 h 2123935"/>
                <a:gd name="connsiteX2" fmla="*/ 1871664 w 1969642"/>
                <a:gd name="connsiteY2" fmla="*/ 1611968 h 2123935"/>
                <a:gd name="connsiteX3" fmla="*/ 1599861 w 1969642"/>
                <a:gd name="connsiteY3" fmla="*/ 1985824 h 2123935"/>
                <a:gd name="connsiteX4" fmla="*/ 1312071 w 1969642"/>
                <a:gd name="connsiteY4" fmla="*/ 1590537 h 2123935"/>
                <a:gd name="connsiteX5" fmla="*/ 1381125 w 1969642"/>
                <a:gd name="connsiteY5" fmla="*/ 2123935 h 2123935"/>
                <a:gd name="connsiteX6" fmla="*/ 0 w 1969642"/>
                <a:gd name="connsiteY6" fmla="*/ 578504 h 2123935"/>
                <a:gd name="connsiteX7" fmla="*/ 471491 w 1969642"/>
                <a:gd name="connsiteY7" fmla="*/ 647561 h 2123935"/>
                <a:gd name="connsiteX8" fmla="*/ 154442 w 1969642"/>
                <a:gd name="connsiteY8" fmla="*/ 333235 h 2123935"/>
                <a:gd name="connsiteX0" fmla="*/ 154442 w 1969642"/>
                <a:gd name="connsiteY0" fmla="*/ 333235 h 2123935"/>
                <a:gd name="connsiteX1" fmla="*/ 440534 w 1969642"/>
                <a:gd name="connsiteY1" fmla="*/ 57011 h 2123935"/>
                <a:gd name="connsiteX2" fmla="*/ 1871664 w 1969642"/>
                <a:gd name="connsiteY2" fmla="*/ 1611968 h 2123935"/>
                <a:gd name="connsiteX3" fmla="*/ 1599861 w 1969642"/>
                <a:gd name="connsiteY3" fmla="*/ 1985824 h 2123935"/>
                <a:gd name="connsiteX4" fmla="*/ 1312071 w 1969642"/>
                <a:gd name="connsiteY4" fmla="*/ 1590537 h 2123935"/>
                <a:gd name="connsiteX5" fmla="*/ 1381125 w 1969642"/>
                <a:gd name="connsiteY5" fmla="*/ 2123935 h 2123935"/>
                <a:gd name="connsiteX6" fmla="*/ 0 w 1969642"/>
                <a:gd name="connsiteY6" fmla="*/ 578504 h 2123935"/>
                <a:gd name="connsiteX7" fmla="*/ 471491 w 1969642"/>
                <a:gd name="connsiteY7" fmla="*/ 647561 h 2123935"/>
                <a:gd name="connsiteX8" fmla="*/ 154442 w 1969642"/>
                <a:gd name="connsiteY8" fmla="*/ 333235 h 2123935"/>
                <a:gd name="connsiteX0" fmla="*/ 154442 w 1971393"/>
                <a:gd name="connsiteY0" fmla="*/ 333235 h 2123935"/>
                <a:gd name="connsiteX1" fmla="*/ 440534 w 1971393"/>
                <a:gd name="connsiteY1" fmla="*/ 57011 h 2123935"/>
                <a:gd name="connsiteX2" fmla="*/ 1874045 w 1971393"/>
                <a:gd name="connsiteY2" fmla="*/ 1590536 h 2123935"/>
                <a:gd name="connsiteX3" fmla="*/ 1599861 w 1971393"/>
                <a:gd name="connsiteY3" fmla="*/ 1985824 h 2123935"/>
                <a:gd name="connsiteX4" fmla="*/ 1312071 w 1971393"/>
                <a:gd name="connsiteY4" fmla="*/ 1590537 h 2123935"/>
                <a:gd name="connsiteX5" fmla="*/ 1381125 w 1971393"/>
                <a:gd name="connsiteY5" fmla="*/ 2123935 h 2123935"/>
                <a:gd name="connsiteX6" fmla="*/ 0 w 1971393"/>
                <a:gd name="connsiteY6" fmla="*/ 578504 h 2123935"/>
                <a:gd name="connsiteX7" fmla="*/ 471491 w 1971393"/>
                <a:gd name="connsiteY7" fmla="*/ 647561 h 2123935"/>
                <a:gd name="connsiteX8" fmla="*/ 154442 w 1971393"/>
                <a:gd name="connsiteY8" fmla="*/ 333235 h 2123935"/>
                <a:gd name="connsiteX0" fmla="*/ 154442 w 1971393"/>
                <a:gd name="connsiteY0" fmla="*/ 333235 h 2123935"/>
                <a:gd name="connsiteX1" fmla="*/ 440534 w 1971393"/>
                <a:gd name="connsiteY1" fmla="*/ 57011 h 2123935"/>
                <a:gd name="connsiteX2" fmla="*/ 1874045 w 1971393"/>
                <a:gd name="connsiteY2" fmla="*/ 1590536 h 2123935"/>
                <a:gd name="connsiteX3" fmla="*/ 1599861 w 1971393"/>
                <a:gd name="connsiteY3" fmla="*/ 1985824 h 2123935"/>
                <a:gd name="connsiteX4" fmla="*/ 1312071 w 1971393"/>
                <a:gd name="connsiteY4" fmla="*/ 1590537 h 2123935"/>
                <a:gd name="connsiteX5" fmla="*/ 1381125 w 1971393"/>
                <a:gd name="connsiteY5" fmla="*/ 2123935 h 2123935"/>
                <a:gd name="connsiteX6" fmla="*/ 0 w 1971393"/>
                <a:gd name="connsiteY6" fmla="*/ 578504 h 2123935"/>
                <a:gd name="connsiteX7" fmla="*/ 471491 w 1971393"/>
                <a:gd name="connsiteY7" fmla="*/ 647561 h 2123935"/>
                <a:gd name="connsiteX8" fmla="*/ 154442 w 1971393"/>
                <a:gd name="connsiteY8" fmla="*/ 333235 h 2123935"/>
                <a:gd name="connsiteX0" fmla="*/ 154442 w 1971393"/>
                <a:gd name="connsiteY0" fmla="*/ 333235 h 2123935"/>
                <a:gd name="connsiteX1" fmla="*/ 440534 w 1971393"/>
                <a:gd name="connsiteY1" fmla="*/ 57011 h 2123935"/>
                <a:gd name="connsiteX2" fmla="*/ 1874045 w 1971393"/>
                <a:gd name="connsiteY2" fmla="*/ 1590536 h 2123935"/>
                <a:gd name="connsiteX3" fmla="*/ 1599861 w 1971393"/>
                <a:gd name="connsiteY3" fmla="*/ 1985824 h 2123935"/>
                <a:gd name="connsiteX4" fmla="*/ 1312071 w 1971393"/>
                <a:gd name="connsiteY4" fmla="*/ 1590537 h 2123935"/>
                <a:gd name="connsiteX5" fmla="*/ 1381125 w 1971393"/>
                <a:gd name="connsiteY5" fmla="*/ 2123935 h 2123935"/>
                <a:gd name="connsiteX6" fmla="*/ 0 w 1971393"/>
                <a:gd name="connsiteY6" fmla="*/ 578504 h 2123935"/>
                <a:gd name="connsiteX7" fmla="*/ 471491 w 1971393"/>
                <a:gd name="connsiteY7" fmla="*/ 647561 h 2123935"/>
                <a:gd name="connsiteX8" fmla="*/ 154442 w 1971393"/>
                <a:gd name="connsiteY8" fmla="*/ 333235 h 2123935"/>
                <a:gd name="connsiteX0" fmla="*/ 160347 w 1977298"/>
                <a:gd name="connsiteY0" fmla="*/ 333235 h 2123935"/>
                <a:gd name="connsiteX1" fmla="*/ 446439 w 1977298"/>
                <a:gd name="connsiteY1" fmla="*/ 57011 h 2123935"/>
                <a:gd name="connsiteX2" fmla="*/ 1879950 w 1977298"/>
                <a:gd name="connsiteY2" fmla="*/ 1590536 h 2123935"/>
                <a:gd name="connsiteX3" fmla="*/ 1605766 w 1977298"/>
                <a:gd name="connsiteY3" fmla="*/ 1985824 h 2123935"/>
                <a:gd name="connsiteX4" fmla="*/ 1317976 w 1977298"/>
                <a:gd name="connsiteY4" fmla="*/ 1590537 h 2123935"/>
                <a:gd name="connsiteX5" fmla="*/ 1387030 w 1977298"/>
                <a:gd name="connsiteY5" fmla="*/ 2123935 h 2123935"/>
                <a:gd name="connsiteX6" fmla="*/ 1 w 1977298"/>
                <a:gd name="connsiteY6" fmla="*/ 590305 h 2123935"/>
                <a:gd name="connsiteX7" fmla="*/ 477396 w 1977298"/>
                <a:gd name="connsiteY7" fmla="*/ 647561 h 2123935"/>
                <a:gd name="connsiteX8" fmla="*/ 160347 w 1977298"/>
                <a:gd name="connsiteY8" fmla="*/ 333235 h 2123935"/>
                <a:gd name="connsiteX0" fmla="*/ 160347 w 1977298"/>
                <a:gd name="connsiteY0" fmla="*/ 333235 h 2131017"/>
                <a:gd name="connsiteX1" fmla="*/ 446439 w 1977298"/>
                <a:gd name="connsiteY1" fmla="*/ 57011 h 2131017"/>
                <a:gd name="connsiteX2" fmla="*/ 1879950 w 1977298"/>
                <a:gd name="connsiteY2" fmla="*/ 1590536 h 2131017"/>
                <a:gd name="connsiteX3" fmla="*/ 1605766 w 1977298"/>
                <a:gd name="connsiteY3" fmla="*/ 1985824 h 2131017"/>
                <a:gd name="connsiteX4" fmla="*/ 1317976 w 1977298"/>
                <a:gd name="connsiteY4" fmla="*/ 1590537 h 2131017"/>
                <a:gd name="connsiteX5" fmla="*/ 1377586 w 1977298"/>
                <a:gd name="connsiteY5" fmla="*/ 2131018 h 2131017"/>
                <a:gd name="connsiteX6" fmla="*/ 1 w 1977298"/>
                <a:gd name="connsiteY6" fmla="*/ 590305 h 2131017"/>
                <a:gd name="connsiteX7" fmla="*/ 477396 w 1977298"/>
                <a:gd name="connsiteY7" fmla="*/ 647561 h 2131017"/>
                <a:gd name="connsiteX8" fmla="*/ 160347 w 1977298"/>
                <a:gd name="connsiteY8" fmla="*/ 333235 h 213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7298" h="2131017">
                  <a:moveTo>
                    <a:pt x="160347" y="333235"/>
                  </a:moveTo>
                  <a:cubicBezTo>
                    <a:pt x="31873" y="114160"/>
                    <a:pt x="184388" y="-107294"/>
                    <a:pt x="446439" y="57011"/>
                  </a:cubicBezTo>
                  <a:cubicBezTo>
                    <a:pt x="881470" y="320138"/>
                    <a:pt x="1512898" y="933311"/>
                    <a:pt x="1879950" y="1590536"/>
                  </a:cubicBezTo>
                  <a:cubicBezTo>
                    <a:pt x="2073511" y="1907242"/>
                    <a:pt x="1976560" y="2307293"/>
                    <a:pt x="1605766" y="1985824"/>
                  </a:cubicBezTo>
                  <a:cubicBezTo>
                    <a:pt x="1506944" y="1891368"/>
                    <a:pt x="1437775" y="1754843"/>
                    <a:pt x="1317976" y="1590537"/>
                  </a:cubicBezTo>
                  <a:cubicBezTo>
                    <a:pt x="1372801" y="1688565"/>
                    <a:pt x="1439101" y="2028227"/>
                    <a:pt x="1377586" y="2131018"/>
                  </a:cubicBezTo>
                  <a:cubicBezTo>
                    <a:pt x="1244633" y="1450378"/>
                    <a:pt x="576264" y="818508"/>
                    <a:pt x="1" y="590305"/>
                  </a:cubicBezTo>
                  <a:cubicBezTo>
                    <a:pt x="176609" y="535535"/>
                    <a:pt x="378630" y="608666"/>
                    <a:pt x="477396" y="647561"/>
                  </a:cubicBezTo>
                  <a:cubicBezTo>
                    <a:pt x="395639" y="566598"/>
                    <a:pt x="196860" y="436424"/>
                    <a:pt x="160347" y="333235"/>
                  </a:cubicBezTo>
                  <a:close/>
                </a:path>
              </a:pathLst>
            </a:custGeom>
            <a:solidFill>
              <a:srgbClr val="EAAA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9" name="Rectangle 4">
              <a:extLst>
                <a:ext uri="{FF2B5EF4-FFF2-40B4-BE49-F238E27FC236}">
                  <a16:creationId xmlns:a16="http://schemas.microsoft.com/office/drawing/2014/main" id="{C1D9C42F-7232-4E44-8E49-90FD626F44F7}"/>
                </a:ext>
              </a:extLst>
            </p:cNvPr>
            <p:cNvSpPr/>
            <p:nvPr/>
          </p:nvSpPr>
          <p:spPr>
            <a:xfrm rot="7612051">
              <a:off x="6878389" y="5069362"/>
              <a:ext cx="186856" cy="217717"/>
            </a:xfrm>
            <a:custGeom>
              <a:avLst/>
              <a:gdLst>
                <a:gd name="connsiteX0" fmla="*/ 0 w 731044"/>
                <a:gd name="connsiteY0" fmla="*/ 0 h 697706"/>
                <a:gd name="connsiteX1" fmla="*/ 731044 w 731044"/>
                <a:gd name="connsiteY1" fmla="*/ 0 h 697706"/>
                <a:gd name="connsiteX2" fmla="*/ 731044 w 731044"/>
                <a:gd name="connsiteY2" fmla="*/ 697706 h 697706"/>
                <a:gd name="connsiteX3" fmla="*/ 0 w 731044"/>
                <a:gd name="connsiteY3" fmla="*/ 697706 h 697706"/>
                <a:gd name="connsiteX4" fmla="*/ 0 w 731044"/>
                <a:gd name="connsiteY4" fmla="*/ 0 h 697706"/>
                <a:gd name="connsiteX0" fmla="*/ 92869 w 731044"/>
                <a:gd name="connsiteY0" fmla="*/ 507206 h 697706"/>
                <a:gd name="connsiteX1" fmla="*/ 731044 w 731044"/>
                <a:gd name="connsiteY1" fmla="*/ 0 h 697706"/>
                <a:gd name="connsiteX2" fmla="*/ 731044 w 731044"/>
                <a:gd name="connsiteY2" fmla="*/ 697706 h 697706"/>
                <a:gd name="connsiteX3" fmla="*/ 0 w 731044"/>
                <a:gd name="connsiteY3" fmla="*/ 697706 h 697706"/>
                <a:gd name="connsiteX4" fmla="*/ 92869 w 731044"/>
                <a:gd name="connsiteY4" fmla="*/ 507206 h 697706"/>
                <a:gd name="connsiteX0" fmla="*/ 92869 w 731044"/>
                <a:gd name="connsiteY0" fmla="*/ 314325 h 504825"/>
                <a:gd name="connsiteX1" fmla="*/ 454819 w 731044"/>
                <a:gd name="connsiteY1" fmla="*/ 0 h 504825"/>
                <a:gd name="connsiteX2" fmla="*/ 731044 w 731044"/>
                <a:gd name="connsiteY2" fmla="*/ 504825 h 504825"/>
                <a:gd name="connsiteX3" fmla="*/ 0 w 731044"/>
                <a:gd name="connsiteY3" fmla="*/ 504825 h 504825"/>
                <a:gd name="connsiteX4" fmla="*/ 92869 w 731044"/>
                <a:gd name="connsiteY4" fmla="*/ 314325 h 504825"/>
                <a:gd name="connsiteX0" fmla="*/ 92869 w 650082"/>
                <a:gd name="connsiteY0" fmla="*/ 314325 h 504825"/>
                <a:gd name="connsiteX1" fmla="*/ 454819 w 650082"/>
                <a:gd name="connsiteY1" fmla="*/ 0 h 504825"/>
                <a:gd name="connsiteX2" fmla="*/ 650082 w 650082"/>
                <a:gd name="connsiteY2" fmla="*/ 219075 h 504825"/>
                <a:gd name="connsiteX3" fmla="*/ 0 w 650082"/>
                <a:gd name="connsiteY3" fmla="*/ 504825 h 504825"/>
                <a:gd name="connsiteX4" fmla="*/ 92869 w 650082"/>
                <a:gd name="connsiteY4" fmla="*/ 314325 h 504825"/>
                <a:gd name="connsiteX0" fmla="*/ 92869 w 689668"/>
                <a:gd name="connsiteY0" fmla="*/ 314325 h 504825"/>
                <a:gd name="connsiteX1" fmla="*/ 454819 w 689668"/>
                <a:gd name="connsiteY1" fmla="*/ 0 h 504825"/>
                <a:gd name="connsiteX2" fmla="*/ 650082 w 689668"/>
                <a:gd name="connsiteY2" fmla="*/ 219075 h 504825"/>
                <a:gd name="connsiteX3" fmla="*/ 0 w 689668"/>
                <a:gd name="connsiteY3" fmla="*/ 504825 h 504825"/>
                <a:gd name="connsiteX4" fmla="*/ 92869 w 689668"/>
                <a:gd name="connsiteY4" fmla="*/ 314325 h 504825"/>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702970"/>
                <a:gd name="connsiteY0" fmla="*/ 359701 h 550201"/>
                <a:gd name="connsiteX1" fmla="*/ 459581 w 702970"/>
                <a:gd name="connsiteY1" fmla="*/ 57283 h 550201"/>
                <a:gd name="connsiteX2" fmla="*/ 650082 w 702970"/>
                <a:gd name="connsiteY2" fmla="*/ 264451 h 550201"/>
                <a:gd name="connsiteX3" fmla="*/ 0 w 702970"/>
                <a:gd name="connsiteY3" fmla="*/ 550201 h 550201"/>
                <a:gd name="connsiteX4" fmla="*/ 92869 w 702970"/>
                <a:gd name="connsiteY4" fmla="*/ 359701 h 550201"/>
                <a:gd name="connsiteX0" fmla="*/ 92869 w 706874"/>
                <a:gd name="connsiteY0" fmla="*/ 347179 h 537679"/>
                <a:gd name="connsiteX1" fmla="*/ 459581 w 706874"/>
                <a:gd name="connsiteY1" fmla="*/ 44761 h 537679"/>
                <a:gd name="connsiteX2" fmla="*/ 650082 w 706874"/>
                <a:gd name="connsiteY2" fmla="*/ 251929 h 537679"/>
                <a:gd name="connsiteX3" fmla="*/ 0 w 706874"/>
                <a:gd name="connsiteY3" fmla="*/ 537679 h 537679"/>
                <a:gd name="connsiteX4" fmla="*/ 92869 w 706874"/>
                <a:gd name="connsiteY4" fmla="*/ 347179 h 537679"/>
                <a:gd name="connsiteX0" fmla="*/ 92869 w 705065"/>
                <a:gd name="connsiteY0" fmla="*/ 353475 h 543975"/>
                <a:gd name="connsiteX1" fmla="*/ 450056 w 705065"/>
                <a:gd name="connsiteY1" fmla="*/ 43913 h 543975"/>
                <a:gd name="connsiteX2" fmla="*/ 650082 w 705065"/>
                <a:gd name="connsiteY2" fmla="*/ 258225 h 543975"/>
                <a:gd name="connsiteX3" fmla="*/ 0 w 705065"/>
                <a:gd name="connsiteY3" fmla="*/ 543975 h 543975"/>
                <a:gd name="connsiteX4" fmla="*/ 92869 w 705065"/>
                <a:gd name="connsiteY4" fmla="*/ 353475 h 543975"/>
                <a:gd name="connsiteX0" fmla="*/ 92869 w 738325"/>
                <a:gd name="connsiteY0" fmla="*/ 357004 h 547504"/>
                <a:gd name="connsiteX1" fmla="*/ 450056 w 738325"/>
                <a:gd name="connsiteY1" fmla="*/ 47442 h 547504"/>
                <a:gd name="connsiteX2" fmla="*/ 650082 w 738325"/>
                <a:gd name="connsiteY2" fmla="*/ 261754 h 547504"/>
                <a:gd name="connsiteX3" fmla="*/ 0 w 738325"/>
                <a:gd name="connsiteY3" fmla="*/ 547504 h 547504"/>
                <a:gd name="connsiteX4" fmla="*/ 92869 w 738325"/>
                <a:gd name="connsiteY4" fmla="*/ 357004 h 547504"/>
                <a:gd name="connsiteX0" fmla="*/ 92869 w 734198"/>
                <a:gd name="connsiteY0" fmla="*/ 366816 h 557316"/>
                <a:gd name="connsiteX1" fmla="*/ 450056 w 734198"/>
                <a:gd name="connsiteY1" fmla="*/ 57254 h 557316"/>
                <a:gd name="connsiteX2" fmla="*/ 650082 w 734198"/>
                <a:gd name="connsiteY2" fmla="*/ 271566 h 557316"/>
                <a:gd name="connsiteX3" fmla="*/ 0 w 734198"/>
                <a:gd name="connsiteY3" fmla="*/ 557316 h 557316"/>
                <a:gd name="connsiteX4" fmla="*/ 92869 w 734198"/>
                <a:gd name="connsiteY4" fmla="*/ 366816 h 557316"/>
                <a:gd name="connsiteX0" fmla="*/ 92869 w 736225"/>
                <a:gd name="connsiteY0" fmla="*/ 366816 h 557316"/>
                <a:gd name="connsiteX1" fmla="*/ 450056 w 736225"/>
                <a:gd name="connsiteY1" fmla="*/ 57254 h 557316"/>
                <a:gd name="connsiteX2" fmla="*/ 650082 w 736225"/>
                <a:gd name="connsiteY2" fmla="*/ 271566 h 557316"/>
                <a:gd name="connsiteX3" fmla="*/ 0 w 736225"/>
                <a:gd name="connsiteY3" fmla="*/ 557316 h 557316"/>
                <a:gd name="connsiteX4" fmla="*/ 92869 w 736225"/>
                <a:gd name="connsiteY4" fmla="*/ 366816 h 557316"/>
                <a:gd name="connsiteX0" fmla="*/ 92869 w 757544"/>
                <a:gd name="connsiteY0" fmla="*/ 364191 h 554691"/>
                <a:gd name="connsiteX1" fmla="*/ 450056 w 757544"/>
                <a:gd name="connsiteY1" fmla="*/ 54629 h 554691"/>
                <a:gd name="connsiteX2" fmla="*/ 676276 w 757544"/>
                <a:gd name="connsiteY2" fmla="*/ 287991 h 554691"/>
                <a:gd name="connsiteX3" fmla="*/ 0 w 757544"/>
                <a:gd name="connsiteY3" fmla="*/ 554691 h 554691"/>
                <a:gd name="connsiteX4" fmla="*/ 92869 w 757544"/>
                <a:gd name="connsiteY4" fmla="*/ 364191 h 554691"/>
                <a:gd name="connsiteX0" fmla="*/ 92869 w 756519"/>
                <a:gd name="connsiteY0" fmla="*/ 364477 h 554977"/>
                <a:gd name="connsiteX1" fmla="*/ 450056 w 756519"/>
                <a:gd name="connsiteY1" fmla="*/ 54915 h 554977"/>
                <a:gd name="connsiteX2" fmla="*/ 676276 w 756519"/>
                <a:gd name="connsiteY2" fmla="*/ 288277 h 554977"/>
                <a:gd name="connsiteX3" fmla="*/ 0 w 756519"/>
                <a:gd name="connsiteY3" fmla="*/ 554977 h 554977"/>
                <a:gd name="connsiteX4" fmla="*/ 92869 w 756519"/>
                <a:gd name="connsiteY4" fmla="*/ 364477 h 554977"/>
                <a:gd name="connsiteX0" fmla="*/ 92869 w 758034"/>
                <a:gd name="connsiteY0" fmla="*/ 369357 h 559857"/>
                <a:gd name="connsiteX1" fmla="*/ 450056 w 758034"/>
                <a:gd name="connsiteY1" fmla="*/ 59795 h 559857"/>
                <a:gd name="connsiteX2" fmla="*/ 676276 w 758034"/>
                <a:gd name="connsiteY2" fmla="*/ 293157 h 559857"/>
                <a:gd name="connsiteX3" fmla="*/ 0 w 758034"/>
                <a:gd name="connsiteY3" fmla="*/ 559857 h 559857"/>
                <a:gd name="connsiteX4" fmla="*/ 92869 w 758034"/>
                <a:gd name="connsiteY4" fmla="*/ 369357 h 559857"/>
                <a:gd name="connsiteX0" fmla="*/ 0 w 665165"/>
                <a:gd name="connsiteY0" fmla="*/ 369357 h 521757"/>
                <a:gd name="connsiteX1" fmla="*/ 357187 w 665165"/>
                <a:gd name="connsiteY1" fmla="*/ 59795 h 521757"/>
                <a:gd name="connsiteX2" fmla="*/ 583407 w 665165"/>
                <a:gd name="connsiteY2" fmla="*/ 293157 h 521757"/>
                <a:gd name="connsiteX3" fmla="*/ 138112 w 665165"/>
                <a:gd name="connsiteY3" fmla="*/ 521757 h 521757"/>
                <a:gd name="connsiteX4" fmla="*/ 0 w 665165"/>
                <a:gd name="connsiteY4" fmla="*/ 369357 h 521757"/>
                <a:gd name="connsiteX0" fmla="*/ 0 w 665165"/>
                <a:gd name="connsiteY0" fmla="*/ 369357 h 533663"/>
                <a:gd name="connsiteX1" fmla="*/ 357187 w 665165"/>
                <a:gd name="connsiteY1" fmla="*/ 59795 h 533663"/>
                <a:gd name="connsiteX2" fmla="*/ 583407 w 665165"/>
                <a:gd name="connsiteY2" fmla="*/ 293157 h 533663"/>
                <a:gd name="connsiteX3" fmla="*/ 154781 w 665165"/>
                <a:gd name="connsiteY3" fmla="*/ 533663 h 533663"/>
                <a:gd name="connsiteX4" fmla="*/ 0 w 665165"/>
                <a:gd name="connsiteY4" fmla="*/ 369357 h 533663"/>
                <a:gd name="connsiteX0" fmla="*/ 0 w 665165"/>
                <a:gd name="connsiteY0" fmla="*/ 369357 h 543188"/>
                <a:gd name="connsiteX1" fmla="*/ 357187 w 665165"/>
                <a:gd name="connsiteY1" fmla="*/ 59795 h 543188"/>
                <a:gd name="connsiteX2" fmla="*/ 583407 w 665165"/>
                <a:gd name="connsiteY2" fmla="*/ 293157 h 543188"/>
                <a:gd name="connsiteX3" fmla="*/ 154781 w 665165"/>
                <a:gd name="connsiteY3" fmla="*/ 543188 h 543188"/>
                <a:gd name="connsiteX4" fmla="*/ 0 w 665165"/>
                <a:gd name="connsiteY4" fmla="*/ 369357 h 543188"/>
                <a:gd name="connsiteX0" fmla="*/ 403 w 665568"/>
                <a:gd name="connsiteY0" fmla="*/ 369357 h 543188"/>
                <a:gd name="connsiteX1" fmla="*/ 357590 w 665568"/>
                <a:gd name="connsiteY1" fmla="*/ 59795 h 543188"/>
                <a:gd name="connsiteX2" fmla="*/ 583810 w 665568"/>
                <a:gd name="connsiteY2" fmla="*/ 293157 h 543188"/>
                <a:gd name="connsiteX3" fmla="*/ 155184 w 665568"/>
                <a:gd name="connsiteY3" fmla="*/ 543188 h 543188"/>
                <a:gd name="connsiteX4" fmla="*/ 403 w 665568"/>
                <a:gd name="connsiteY4" fmla="*/ 369357 h 543188"/>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14922 w 680087"/>
                <a:gd name="connsiteY0" fmla="*/ 369357 h 545428"/>
                <a:gd name="connsiteX1" fmla="*/ 372109 w 680087"/>
                <a:gd name="connsiteY1" fmla="*/ 59795 h 545428"/>
                <a:gd name="connsiteX2" fmla="*/ 598329 w 680087"/>
                <a:gd name="connsiteY2" fmla="*/ 293157 h 545428"/>
                <a:gd name="connsiteX3" fmla="*/ 169703 w 680087"/>
                <a:gd name="connsiteY3" fmla="*/ 543188 h 545428"/>
                <a:gd name="connsiteX4" fmla="*/ 14922 w 680087"/>
                <a:gd name="connsiteY4" fmla="*/ 369357 h 545428"/>
                <a:gd name="connsiteX0" fmla="*/ 13366 w 678531"/>
                <a:gd name="connsiteY0" fmla="*/ 369357 h 554814"/>
                <a:gd name="connsiteX1" fmla="*/ 370553 w 678531"/>
                <a:gd name="connsiteY1" fmla="*/ 59795 h 554814"/>
                <a:gd name="connsiteX2" fmla="*/ 596773 w 678531"/>
                <a:gd name="connsiteY2" fmla="*/ 293157 h 554814"/>
                <a:gd name="connsiteX3" fmla="*/ 180054 w 678531"/>
                <a:gd name="connsiteY3" fmla="*/ 552713 h 554814"/>
                <a:gd name="connsiteX4" fmla="*/ 13366 w 678531"/>
                <a:gd name="connsiteY4" fmla="*/ 369357 h 554814"/>
                <a:gd name="connsiteX0" fmla="*/ 10389 w 675554"/>
                <a:gd name="connsiteY0" fmla="*/ 369357 h 559513"/>
                <a:gd name="connsiteX1" fmla="*/ 367576 w 675554"/>
                <a:gd name="connsiteY1" fmla="*/ 59795 h 559513"/>
                <a:gd name="connsiteX2" fmla="*/ 593796 w 675554"/>
                <a:gd name="connsiteY2" fmla="*/ 293157 h 559513"/>
                <a:gd name="connsiteX3" fmla="*/ 208033 w 675554"/>
                <a:gd name="connsiteY3" fmla="*/ 557475 h 559513"/>
                <a:gd name="connsiteX4" fmla="*/ 10389 w 675554"/>
                <a:gd name="connsiteY4" fmla="*/ 369357 h 559513"/>
                <a:gd name="connsiteX0" fmla="*/ 9895 w 675060"/>
                <a:gd name="connsiteY0" fmla="*/ 369357 h 563100"/>
                <a:gd name="connsiteX1" fmla="*/ 367082 w 675060"/>
                <a:gd name="connsiteY1" fmla="*/ 59795 h 563100"/>
                <a:gd name="connsiteX2" fmla="*/ 593302 w 675060"/>
                <a:gd name="connsiteY2" fmla="*/ 293157 h 563100"/>
                <a:gd name="connsiteX3" fmla="*/ 207539 w 675060"/>
                <a:gd name="connsiteY3" fmla="*/ 557475 h 563100"/>
                <a:gd name="connsiteX4" fmla="*/ 9895 w 675060"/>
                <a:gd name="connsiteY4" fmla="*/ 369357 h 563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60" h="563100">
                  <a:moveTo>
                    <a:pt x="9895" y="369357"/>
                  </a:moveTo>
                  <a:lnTo>
                    <a:pt x="367082" y="59795"/>
                  </a:lnTo>
                  <a:cubicBezTo>
                    <a:pt x="555994" y="-121972"/>
                    <a:pt x="806820" y="155838"/>
                    <a:pt x="593302" y="293157"/>
                  </a:cubicBezTo>
                  <a:lnTo>
                    <a:pt x="207539" y="557475"/>
                  </a:lnTo>
                  <a:cubicBezTo>
                    <a:pt x="60695" y="594781"/>
                    <a:pt x="-31379" y="436826"/>
                    <a:pt x="9895" y="369357"/>
                  </a:cubicBezTo>
                  <a:close/>
                </a:path>
              </a:pathLst>
            </a:custGeom>
            <a:solidFill>
              <a:srgbClr val="EAAA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0" name="Rectangle 4">
              <a:extLst>
                <a:ext uri="{FF2B5EF4-FFF2-40B4-BE49-F238E27FC236}">
                  <a16:creationId xmlns:a16="http://schemas.microsoft.com/office/drawing/2014/main" id="{9758D111-C0DF-ED4C-8F85-6C9752BF812A}"/>
                </a:ext>
              </a:extLst>
            </p:cNvPr>
            <p:cNvSpPr/>
            <p:nvPr/>
          </p:nvSpPr>
          <p:spPr>
            <a:xfrm rot="7612051">
              <a:off x="5822069" y="5052754"/>
              <a:ext cx="213886" cy="301278"/>
            </a:xfrm>
            <a:custGeom>
              <a:avLst/>
              <a:gdLst>
                <a:gd name="connsiteX0" fmla="*/ 0 w 731044"/>
                <a:gd name="connsiteY0" fmla="*/ 0 h 697706"/>
                <a:gd name="connsiteX1" fmla="*/ 731044 w 731044"/>
                <a:gd name="connsiteY1" fmla="*/ 0 h 697706"/>
                <a:gd name="connsiteX2" fmla="*/ 731044 w 731044"/>
                <a:gd name="connsiteY2" fmla="*/ 697706 h 697706"/>
                <a:gd name="connsiteX3" fmla="*/ 0 w 731044"/>
                <a:gd name="connsiteY3" fmla="*/ 697706 h 697706"/>
                <a:gd name="connsiteX4" fmla="*/ 0 w 731044"/>
                <a:gd name="connsiteY4" fmla="*/ 0 h 697706"/>
                <a:gd name="connsiteX0" fmla="*/ 92869 w 731044"/>
                <a:gd name="connsiteY0" fmla="*/ 507206 h 697706"/>
                <a:gd name="connsiteX1" fmla="*/ 731044 w 731044"/>
                <a:gd name="connsiteY1" fmla="*/ 0 h 697706"/>
                <a:gd name="connsiteX2" fmla="*/ 731044 w 731044"/>
                <a:gd name="connsiteY2" fmla="*/ 697706 h 697706"/>
                <a:gd name="connsiteX3" fmla="*/ 0 w 731044"/>
                <a:gd name="connsiteY3" fmla="*/ 697706 h 697706"/>
                <a:gd name="connsiteX4" fmla="*/ 92869 w 731044"/>
                <a:gd name="connsiteY4" fmla="*/ 507206 h 697706"/>
                <a:gd name="connsiteX0" fmla="*/ 92869 w 731044"/>
                <a:gd name="connsiteY0" fmla="*/ 314325 h 504825"/>
                <a:gd name="connsiteX1" fmla="*/ 454819 w 731044"/>
                <a:gd name="connsiteY1" fmla="*/ 0 h 504825"/>
                <a:gd name="connsiteX2" fmla="*/ 731044 w 731044"/>
                <a:gd name="connsiteY2" fmla="*/ 504825 h 504825"/>
                <a:gd name="connsiteX3" fmla="*/ 0 w 731044"/>
                <a:gd name="connsiteY3" fmla="*/ 504825 h 504825"/>
                <a:gd name="connsiteX4" fmla="*/ 92869 w 731044"/>
                <a:gd name="connsiteY4" fmla="*/ 314325 h 504825"/>
                <a:gd name="connsiteX0" fmla="*/ 92869 w 650082"/>
                <a:gd name="connsiteY0" fmla="*/ 314325 h 504825"/>
                <a:gd name="connsiteX1" fmla="*/ 454819 w 650082"/>
                <a:gd name="connsiteY1" fmla="*/ 0 h 504825"/>
                <a:gd name="connsiteX2" fmla="*/ 650082 w 650082"/>
                <a:gd name="connsiteY2" fmla="*/ 219075 h 504825"/>
                <a:gd name="connsiteX3" fmla="*/ 0 w 650082"/>
                <a:gd name="connsiteY3" fmla="*/ 504825 h 504825"/>
                <a:gd name="connsiteX4" fmla="*/ 92869 w 650082"/>
                <a:gd name="connsiteY4" fmla="*/ 314325 h 504825"/>
                <a:gd name="connsiteX0" fmla="*/ 92869 w 689668"/>
                <a:gd name="connsiteY0" fmla="*/ 314325 h 504825"/>
                <a:gd name="connsiteX1" fmla="*/ 454819 w 689668"/>
                <a:gd name="connsiteY1" fmla="*/ 0 h 504825"/>
                <a:gd name="connsiteX2" fmla="*/ 650082 w 689668"/>
                <a:gd name="connsiteY2" fmla="*/ 219075 h 504825"/>
                <a:gd name="connsiteX3" fmla="*/ 0 w 689668"/>
                <a:gd name="connsiteY3" fmla="*/ 504825 h 504825"/>
                <a:gd name="connsiteX4" fmla="*/ 92869 w 689668"/>
                <a:gd name="connsiteY4" fmla="*/ 314325 h 504825"/>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702970"/>
                <a:gd name="connsiteY0" fmla="*/ 359701 h 550201"/>
                <a:gd name="connsiteX1" fmla="*/ 459581 w 702970"/>
                <a:gd name="connsiteY1" fmla="*/ 57283 h 550201"/>
                <a:gd name="connsiteX2" fmla="*/ 650082 w 702970"/>
                <a:gd name="connsiteY2" fmla="*/ 264451 h 550201"/>
                <a:gd name="connsiteX3" fmla="*/ 0 w 702970"/>
                <a:gd name="connsiteY3" fmla="*/ 550201 h 550201"/>
                <a:gd name="connsiteX4" fmla="*/ 92869 w 702970"/>
                <a:gd name="connsiteY4" fmla="*/ 359701 h 550201"/>
                <a:gd name="connsiteX0" fmla="*/ 92869 w 706874"/>
                <a:gd name="connsiteY0" fmla="*/ 347179 h 537679"/>
                <a:gd name="connsiteX1" fmla="*/ 459581 w 706874"/>
                <a:gd name="connsiteY1" fmla="*/ 44761 h 537679"/>
                <a:gd name="connsiteX2" fmla="*/ 650082 w 706874"/>
                <a:gd name="connsiteY2" fmla="*/ 251929 h 537679"/>
                <a:gd name="connsiteX3" fmla="*/ 0 w 706874"/>
                <a:gd name="connsiteY3" fmla="*/ 537679 h 537679"/>
                <a:gd name="connsiteX4" fmla="*/ 92869 w 706874"/>
                <a:gd name="connsiteY4" fmla="*/ 347179 h 537679"/>
                <a:gd name="connsiteX0" fmla="*/ 92869 w 705065"/>
                <a:gd name="connsiteY0" fmla="*/ 353475 h 543975"/>
                <a:gd name="connsiteX1" fmla="*/ 450056 w 705065"/>
                <a:gd name="connsiteY1" fmla="*/ 43913 h 543975"/>
                <a:gd name="connsiteX2" fmla="*/ 650082 w 705065"/>
                <a:gd name="connsiteY2" fmla="*/ 258225 h 543975"/>
                <a:gd name="connsiteX3" fmla="*/ 0 w 705065"/>
                <a:gd name="connsiteY3" fmla="*/ 543975 h 543975"/>
                <a:gd name="connsiteX4" fmla="*/ 92869 w 705065"/>
                <a:gd name="connsiteY4" fmla="*/ 353475 h 543975"/>
                <a:gd name="connsiteX0" fmla="*/ 92869 w 738325"/>
                <a:gd name="connsiteY0" fmla="*/ 357004 h 547504"/>
                <a:gd name="connsiteX1" fmla="*/ 450056 w 738325"/>
                <a:gd name="connsiteY1" fmla="*/ 47442 h 547504"/>
                <a:gd name="connsiteX2" fmla="*/ 650082 w 738325"/>
                <a:gd name="connsiteY2" fmla="*/ 261754 h 547504"/>
                <a:gd name="connsiteX3" fmla="*/ 0 w 738325"/>
                <a:gd name="connsiteY3" fmla="*/ 547504 h 547504"/>
                <a:gd name="connsiteX4" fmla="*/ 92869 w 738325"/>
                <a:gd name="connsiteY4" fmla="*/ 357004 h 547504"/>
                <a:gd name="connsiteX0" fmla="*/ 92869 w 734198"/>
                <a:gd name="connsiteY0" fmla="*/ 366816 h 557316"/>
                <a:gd name="connsiteX1" fmla="*/ 450056 w 734198"/>
                <a:gd name="connsiteY1" fmla="*/ 57254 h 557316"/>
                <a:gd name="connsiteX2" fmla="*/ 650082 w 734198"/>
                <a:gd name="connsiteY2" fmla="*/ 271566 h 557316"/>
                <a:gd name="connsiteX3" fmla="*/ 0 w 734198"/>
                <a:gd name="connsiteY3" fmla="*/ 557316 h 557316"/>
                <a:gd name="connsiteX4" fmla="*/ 92869 w 734198"/>
                <a:gd name="connsiteY4" fmla="*/ 366816 h 557316"/>
                <a:gd name="connsiteX0" fmla="*/ 92869 w 736225"/>
                <a:gd name="connsiteY0" fmla="*/ 366816 h 557316"/>
                <a:gd name="connsiteX1" fmla="*/ 450056 w 736225"/>
                <a:gd name="connsiteY1" fmla="*/ 57254 h 557316"/>
                <a:gd name="connsiteX2" fmla="*/ 650082 w 736225"/>
                <a:gd name="connsiteY2" fmla="*/ 271566 h 557316"/>
                <a:gd name="connsiteX3" fmla="*/ 0 w 736225"/>
                <a:gd name="connsiteY3" fmla="*/ 557316 h 557316"/>
                <a:gd name="connsiteX4" fmla="*/ 92869 w 736225"/>
                <a:gd name="connsiteY4" fmla="*/ 366816 h 557316"/>
                <a:gd name="connsiteX0" fmla="*/ 92869 w 757544"/>
                <a:gd name="connsiteY0" fmla="*/ 364191 h 554691"/>
                <a:gd name="connsiteX1" fmla="*/ 450056 w 757544"/>
                <a:gd name="connsiteY1" fmla="*/ 54629 h 554691"/>
                <a:gd name="connsiteX2" fmla="*/ 676276 w 757544"/>
                <a:gd name="connsiteY2" fmla="*/ 287991 h 554691"/>
                <a:gd name="connsiteX3" fmla="*/ 0 w 757544"/>
                <a:gd name="connsiteY3" fmla="*/ 554691 h 554691"/>
                <a:gd name="connsiteX4" fmla="*/ 92869 w 757544"/>
                <a:gd name="connsiteY4" fmla="*/ 364191 h 554691"/>
                <a:gd name="connsiteX0" fmla="*/ 92869 w 756519"/>
                <a:gd name="connsiteY0" fmla="*/ 364477 h 554977"/>
                <a:gd name="connsiteX1" fmla="*/ 450056 w 756519"/>
                <a:gd name="connsiteY1" fmla="*/ 54915 h 554977"/>
                <a:gd name="connsiteX2" fmla="*/ 676276 w 756519"/>
                <a:gd name="connsiteY2" fmla="*/ 288277 h 554977"/>
                <a:gd name="connsiteX3" fmla="*/ 0 w 756519"/>
                <a:gd name="connsiteY3" fmla="*/ 554977 h 554977"/>
                <a:gd name="connsiteX4" fmla="*/ 92869 w 756519"/>
                <a:gd name="connsiteY4" fmla="*/ 364477 h 554977"/>
                <a:gd name="connsiteX0" fmla="*/ 92869 w 758034"/>
                <a:gd name="connsiteY0" fmla="*/ 369357 h 559857"/>
                <a:gd name="connsiteX1" fmla="*/ 450056 w 758034"/>
                <a:gd name="connsiteY1" fmla="*/ 59795 h 559857"/>
                <a:gd name="connsiteX2" fmla="*/ 676276 w 758034"/>
                <a:gd name="connsiteY2" fmla="*/ 293157 h 559857"/>
                <a:gd name="connsiteX3" fmla="*/ 0 w 758034"/>
                <a:gd name="connsiteY3" fmla="*/ 559857 h 559857"/>
                <a:gd name="connsiteX4" fmla="*/ 92869 w 758034"/>
                <a:gd name="connsiteY4" fmla="*/ 369357 h 559857"/>
                <a:gd name="connsiteX0" fmla="*/ 0 w 665165"/>
                <a:gd name="connsiteY0" fmla="*/ 369357 h 521757"/>
                <a:gd name="connsiteX1" fmla="*/ 357187 w 665165"/>
                <a:gd name="connsiteY1" fmla="*/ 59795 h 521757"/>
                <a:gd name="connsiteX2" fmla="*/ 583407 w 665165"/>
                <a:gd name="connsiteY2" fmla="*/ 293157 h 521757"/>
                <a:gd name="connsiteX3" fmla="*/ 138112 w 665165"/>
                <a:gd name="connsiteY3" fmla="*/ 521757 h 521757"/>
                <a:gd name="connsiteX4" fmla="*/ 0 w 665165"/>
                <a:gd name="connsiteY4" fmla="*/ 369357 h 521757"/>
                <a:gd name="connsiteX0" fmla="*/ 0 w 665165"/>
                <a:gd name="connsiteY0" fmla="*/ 369357 h 533663"/>
                <a:gd name="connsiteX1" fmla="*/ 357187 w 665165"/>
                <a:gd name="connsiteY1" fmla="*/ 59795 h 533663"/>
                <a:gd name="connsiteX2" fmla="*/ 583407 w 665165"/>
                <a:gd name="connsiteY2" fmla="*/ 293157 h 533663"/>
                <a:gd name="connsiteX3" fmla="*/ 154781 w 665165"/>
                <a:gd name="connsiteY3" fmla="*/ 533663 h 533663"/>
                <a:gd name="connsiteX4" fmla="*/ 0 w 665165"/>
                <a:gd name="connsiteY4" fmla="*/ 369357 h 533663"/>
                <a:gd name="connsiteX0" fmla="*/ 0 w 665165"/>
                <a:gd name="connsiteY0" fmla="*/ 369357 h 543188"/>
                <a:gd name="connsiteX1" fmla="*/ 357187 w 665165"/>
                <a:gd name="connsiteY1" fmla="*/ 59795 h 543188"/>
                <a:gd name="connsiteX2" fmla="*/ 583407 w 665165"/>
                <a:gd name="connsiteY2" fmla="*/ 293157 h 543188"/>
                <a:gd name="connsiteX3" fmla="*/ 154781 w 665165"/>
                <a:gd name="connsiteY3" fmla="*/ 543188 h 543188"/>
                <a:gd name="connsiteX4" fmla="*/ 0 w 665165"/>
                <a:gd name="connsiteY4" fmla="*/ 369357 h 543188"/>
                <a:gd name="connsiteX0" fmla="*/ 403 w 665568"/>
                <a:gd name="connsiteY0" fmla="*/ 369357 h 543188"/>
                <a:gd name="connsiteX1" fmla="*/ 357590 w 665568"/>
                <a:gd name="connsiteY1" fmla="*/ 59795 h 543188"/>
                <a:gd name="connsiteX2" fmla="*/ 583810 w 665568"/>
                <a:gd name="connsiteY2" fmla="*/ 293157 h 543188"/>
                <a:gd name="connsiteX3" fmla="*/ 155184 w 665568"/>
                <a:gd name="connsiteY3" fmla="*/ 543188 h 543188"/>
                <a:gd name="connsiteX4" fmla="*/ 403 w 665568"/>
                <a:gd name="connsiteY4" fmla="*/ 369357 h 543188"/>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14922 w 680087"/>
                <a:gd name="connsiteY0" fmla="*/ 369357 h 545428"/>
                <a:gd name="connsiteX1" fmla="*/ 372109 w 680087"/>
                <a:gd name="connsiteY1" fmla="*/ 59795 h 545428"/>
                <a:gd name="connsiteX2" fmla="*/ 598329 w 680087"/>
                <a:gd name="connsiteY2" fmla="*/ 293157 h 545428"/>
                <a:gd name="connsiteX3" fmla="*/ 169703 w 680087"/>
                <a:gd name="connsiteY3" fmla="*/ 543188 h 545428"/>
                <a:gd name="connsiteX4" fmla="*/ 14922 w 680087"/>
                <a:gd name="connsiteY4" fmla="*/ 369357 h 545428"/>
                <a:gd name="connsiteX0" fmla="*/ 13366 w 678531"/>
                <a:gd name="connsiteY0" fmla="*/ 369357 h 554814"/>
                <a:gd name="connsiteX1" fmla="*/ 370553 w 678531"/>
                <a:gd name="connsiteY1" fmla="*/ 59795 h 554814"/>
                <a:gd name="connsiteX2" fmla="*/ 596773 w 678531"/>
                <a:gd name="connsiteY2" fmla="*/ 293157 h 554814"/>
                <a:gd name="connsiteX3" fmla="*/ 180054 w 678531"/>
                <a:gd name="connsiteY3" fmla="*/ 552713 h 554814"/>
                <a:gd name="connsiteX4" fmla="*/ 13366 w 678531"/>
                <a:gd name="connsiteY4" fmla="*/ 369357 h 554814"/>
                <a:gd name="connsiteX0" fmla="*/ 10389 w 675554"/>
                <a:gd name="connsiteY0" fmla="*/ 369357 h 559513"/>
                <a:gd name="connsiteX1" fmla="*/ 367576 w 675554"/>
                <a:gd name="connsiteY1" fmla="*/ 59795 h 559513"/>
                <a:gd name="connsiteX2" fmla="*/ 593796 w 675554"/>
                <a:gd name="connsiteY2" fmla="*/ 293157 h 559513"/>
                <a:gd name="connsiteX3" fmla="*/ 208033 w 675554"/>
                <a:gd name="connsiteY3" fmla="*/ 557475 h 559513"/>
                <a:gd name="connsiteX4" fmla="*/ 10389 w 675554"/>
                <a:gd name="connsiteY4" fmla="*/ 369357 h 559513"/>
                <a:gd name="connsiteX0" fmla="*/ 9895 w 675060"/>
                <a:gd name="connsiteY0" fmla="*/ 369357 h 563100"/>
                <a:gd name="connsiteX1" fmla="*/ 367082 w 675060"/>
                <a:gd name="connsiteY1" fmla="*/ 59795 h 563100"/>
                <a:gd name="connsiteX2" fmla="*/ 593302 w 675060"/>
                <a:gd name="connsiteY2" fmla="*/ 293157 h 563100"/>
                <a:gd name="connsiteX3" fmla="*/ 207539 w 675060"/>
                <a:gd name="connsiteY3" fmla="*/ 557475 h 563100"/>
                <a:gd name="connsiteX4" fmla="*/ 9895 w 675060"/>
                <a:gd name="connsiteY4" fmla="*/ 369357 h 563100"/>
                <a:gd name="connsiteX0" fmla="*/ 30178 w 695343"/>
                <a:gd name="connsiteY0" fmla="*/ 369357 h 785109"/>
                <a:gd name="connsiteX1" fmla="*/ 387365 w 695343"/>
                <a:gd name="connsiteY1" fmla="*/ 59795 h 785109"/>
                <a:gd name="connsiteX2" fmla="*/ 613585 w 695343"/>
                <a:gd name="connsiteY2" fmla="*/ 293157 h 785109"/>
                <a:gd name="connsiteX3" fmla="*/ 115280 w 695343"/>
                <a:gd name="connsiteY3" fmla="*/ 782558 h 785109"/>
                <a:gd name="connsiteX4" fmla="*/ 30178 w 695343"/>
                <a:gd name="connsiteY4" fmla="*/ 369357 h 785109"/>
                <a:gd name="connsiteX0" fmla="*/ 23471 w 709737"/>
                <a:gd name="connsiteY0" fmla="*/ 467831 h 785914"/>
                <a:gd name="connsiteX1" fmla="*/ 401759 w 709737"/>
                <a:gd name="connsiteY1" fmla="*/ 59795 h 785914"/>
                <a:gd name="connsiteX2" fmla="*/ 627979 w 709737"/>
                <a:gd name="connsiteY2" fmla="*/ 293157 h 785914"/>
                <a:gd name="connsiteX3" fmla="*/ 129674 w 709737"/>
                <a:gd name="connsiteY3" fmla="*/ 782558 h 785914"/>
                <a:gd name="connsiteX4" fmla="*/ 23471 w 709737"/>
                <a:gd name="connsiteY4" fmla="*/ 467831 h 785914"/>
                <a:gd name="connsiteX0" fmla="*/ 23471 w 709737"/>
                <a:gd name="connsiteY0" fmla="*/ 467831 h 785914"/>
                <a:gd name="connsiteX1" fmla="*/ 401759 w 709737"/>
                <a:gd name="connsiteY1" fmla="*/ 59795 h 785914"/>
                <a:gd name="connsiteX2" fmla="*/ 627979 w 709737"/>
                <a:gd name="connsiteY2" fmla="*/ 293157 h 785914"/>
                <a:gd name="connsiteX3" fmla="*/ 129674 w 709737"/>
                <a:gd name="connsiteY3" fmla="*/ 782558 h 785914"/>
                <a:gd name="connsiteX4" fmla="*/ 23471 w 709737"/>
                <a:gd name="connsiteY4" fmla="*/ 467831 h 785914"/>
                <a:gd name="connsiteX0" fmla="*/ 13091 w 755627"/>
                <a:gd name="connsiteY0" fmla="*/ 608508 h 788636"/>
                <a:gd name="connsiteX1" fmla="*/ 447649 w 755627"/>
                <a:gd name="connsiteY1" fmla="*/ 59795 h 788636"/>
                <a:gd name="connsiteX2" fmla="*/ 673869 w 755627"/>
                <a:gd name="connsiteY2" fmla="*/ 293157 h 788636"/>
                <a:gd name="connsiteX3" fmla="*/ 175564 w 755627"/>
                <a:gd name="connsiteY3" fmla="*/ 782558 h 788636"/>
                <a:gd name="connsiteX4" fmla="*/ 13091 w 755627"/>
                <a:gd name="connsiteY4" fmla="*/ 608508 h 788636"/>
                <a:gd name="connsiteX0" fmla="*/ 33465 w 776001"/>
                <a:gd name="connsiteY0" fmla="*/ 608508 h 787482"/>
                <a:gd name="connsiteX1" fmla="*/ 468023 w 776001"/>
                <a:gd name="connsiteY1" fmla="*/ 59795 h 787482"/>
                <a:gd name="connsiteX2" fmla="*/ 694243 w 776001"/>
                <a:gd name="connsiteY2" fmla="*/ 293157 h 787482"/>
                <a:gd name="connsiteX3" fmla="*/ 195938 w 776001"/>
                <a:gd name="connsiteY3" fmla="*/ 782558 h 787482"/>
                <a:gd name="connsiteX4" fmla="*/ 33465 w 776001"/>
                <a:gd name="connsiteY4" fmla="*/ 608508 h 787482"/>
                <a:gd name="connsiteX0" fmla="*/ 33465 w 776001"/>
                <a:gd name="connsiteY0" fmla="*/ 596443 h 775417"/>
                <a:gd name="connsiteX1" fmla="*/ 468023 w 776001"/>
                <a:gd name="connsiteY1" fmla="*/ 61797 h 775417"/>
                <a:gd name="connsiteX2" fmla="*/ 694243 w 776001"/>
                <a:gd name="connsiteY2" fmla="*/ 281092 h 775417"/>
                <a:gd name="connsiteX3" fmla="*/ 195938 w 776001"/>
                <a:gd name="connsiteY3" fmla="*/ 770493 h 775417"/>
                <a:gd name="connsiteX4" fmla="*/ 33465 w 776001"/>
                <a:gd name="connsiteY4" fmla="*/ 596443 h 775417"/>
                <a:gd name="connsiteX0" fmla="*/ 33465 w 766898"/>
                <a:gd name="connsiteY0" fmla="*/ 601405 h 780379"/>
                <a:gd name="connsiteX1" fmla="*/ 468023 w 766898"/>
                <a:gd name="connsiteY1" fmla="*/ 66759 h 780379"/>
                <a:gd name="connsiteX2" fmla="*/ 694243 w 766898"/>
                <a:gd name="connsiteY2" fmla="*/ 286054 h 780379"/>
                <a:gd name="connsiteX3" fmla="*/ 195938 w 766898"/>
                <a:gd name="connsiteY3" fmla="*/ 775455 h 780379"/>
                <a:gd name="connsiteX4" fmla="*/ 33465 w 766898"/>
                <a:gd name="connsiteY4" fmla="*/ 601405 h 780379"/>
                <a:gd name="connsiteX0" fmla="*/ 33465 w 772715"/>
                <a:gd name="connsiteY0" fmla="*/ 600246 h 779220"/>
                <a:gd name="connsiteX1" fmla="*/ 468023 w 772715"/>
                <a:gd name="connsiteY1" fmla="*/ 65600 h 779220"/>
                <a:gd name="connsiteX2" fmla="*/ 701277 w 772715"/>
                <a:gd name="connsiteY2" fmla="*/ 291929 h 779220"/>
                <a:gd name="connsiteX3" fmla="*/ 195938 w 772715"/>
                <a:gd name="connsiteY3" fmla="*/ 774296 h 779220"/>
                <a:gd name="connsiteX4" fmla="*/ 33465 w 772715"/>
                <a:gd name="connsiteY4" fmla="*/ 600246 h 779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715" h="779220">
                  <a:moveTo>
                    <a:pt x="33465" y="600246"/>
                  </a:moveTo>
                  <a:lnTo>
                    <a:pt x="468023" y="65600"/>
                  </a:lnTo>
                  <a:cubicBezTo>
                    <a:pt x="656935" y="-116167"/>
                    <a:pt x="893694" y="119440"/>
                    <a:pt x="701277" y="291929"/>
                  </a:cubicBezTo>
                  <a:lnTo>
                    <a:pt x="195938" y="774296"/>
                  </a:lnTo>
                  <a:cubicBezTo>
                    <a:pt x="49094" y="811602"/>
                    <a:pt x="-57045" y="625512"/>
                    <a:pt x="33465" y="600246"/>
                  </a:cubicBezTo>
                  <a:close/>
                </a:path>
              </a:pathLst>
            </a:custGeom>
            <a:solidFill>
              <a:srgbClr val="EAAA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1" name="Rectangle 60">
              <a:extLst>
                <a:ext uri="{FF2B5EF4-FFF2-40B4-BE49-F238E27FC236}">
                  <a16:creationId xmlns:a16="http://schemas.microsoft.com/office/drawing/2014/main" id="{3AD7E700-93B1-0048-B6AB-29369227A993}"/>
                </a:ext>
              </a:extLst>
            </p:cNvPr>
            <p:cNvSpPr/>
            <p:nvPr/>
          </p:nvSpPr>
          <p:spPr>
            <a:xfrm rot="8543713">
              <a:off x="6743078" y="4848301"/>
              <a:ext cx="144379" cy="192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2" name="Rectangle 61">
              <a:extLst>
                <a:ext uri="{FF2B5EF4-FFF2-40B4-BE49-F238E27FC236}">
                  <a16:creationId xmlns:a16="http://schemas.microsoft.com/office/drawing/2014/main" id="{2DE4AD52-6EFD-0345-913C-F9F653AA53EB}"/>
                </a:ext>
              </a:extLst>
            </p:cNvPr>
            <p:cNvSpPr/>
            <p:nvPr/>
          </p:nvSpPr>
          <p:spPr>
            <a:xfrm rot="158365">
              <a:off x="5870326" y="4613348"/>
              <a:ext cx="144379" cy="192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3" name="Rectangle 8">
              <a:extLst>
                <a:ext uri="{FF2B5EF4-FFF2-40B4-BE49-F238E27FC236}">
                  <a16:creationId xmlns:a16="http://schemas.microsoft.com/office/drawing/2014/main" id="{8A193379-8D95-6340-A141-72DC0ECEF676}"/>
                </a:ext>
              </a:extLst>
            </p:cNvPr>
            <p:cNvSpPr/>
            <p:nvPr/>
          </p:nvSpPr>
          <p:spPr>
            <a:xfrm rot="7612051">
              <a:off x="5951706" y="4321496"/>
              <a:ext cx="748901" cy="1342254"/>
            </a:xfrm>
            <a:custGeom>
              <a:avLst/>
              <a:gdLst>
                <a:gd name="connsiteX0" fmla="*/ 0 w 1243013"/>
                <a:gd name="connsiteY0" fmla="*/ 0 h 1193006"/>
                <a:gd name="connsiteX1" fmla="*/ 1243013 w 1243013"/>
                <a:gd name="connsiteY1" fmla="*/ 0 h 1193006"/>
                <a:gd name="connsiteX2" fmla="*/ 1243013 w 1243013"/>
                <a:gd name="connsiteY2" fmla="*/ 1193006 h 1193006"/>
                <a:gd name="connsiteX3" fmla="*/ 0 w 1243013"/>
                <a:gd name="connsiteY3" fmla="*/ 1193006 h 1193006"/>
                <a:gd name="connsiteX4" fmla="*/ 0 w 1243013"/>
                <a:gd name="connsiteY4" fmla="*/ 0 h 1193006"/>
                <a:gd name="connsiteX0" fmla="*/ 26194 w 1243013"/>
                <a:gd name="connsiteY0" fmla="*/ 42862 h 1193006"/>
                <a:gd name="connsiteX1" fmla="*/ 1243013 w 1243013"/>
                <a:gd name="connsiteY1" fmla="*/ 0 h 1193006"/>
                <a:gd name="connsiteX2" fmla="*/ 1243013 w 1243013"/>
                <a:gd name="connsiteY2" fmla="*/ 1193006 h 1193006"/>
                <a:gd name="connsiteX3" fmla="*/ 0 w 1243013"/>
                <a:gd name="connsiteY3" fmla="*/ 1193006 h 1193006"/>
                <a:gd name="connsiteX4" fmla="*/ 26194 w 1243013"/>
                <a:gd name="connsiteY4" fmla="*/ 42862 h 1193006"/>
                <a:gd name="connsiteX0" fmla="*/ 26194 w 1243013"/>
                <a:gd name="connsiteY0" fmla="*/ 123825 h 1273969"/>
                <a:gd name="connsiteX1" fmla="*/ 581025 w 1243013"/>
                <a:gd name="connsiteY1" fmla="*/ 0 h 1273969"/>
                <a:gd name="connsiteX2" fmla="*/ 1243013 w 1243013"/>
                <a:gd name="connsiteY2" fmla="*/ 1273969 h 1273969"/>
                <a:gd name="connsiteX3" fmla="*/ 0 w 1243013"/>
                <a:gd name="connsiteY3" fmla="*/ 1273969 h 1273969"/>
                <a:gd name="connsiteX4" fmla="*/ 26194 w 1243013"/>
                <a:gd name="connsiteY4" fmla="*/ 123825 h 1273969"/>
                <a:gd name="connsiteX0" fmla="*/ 26194 w 1243013"/>
                <a:gd name="connsiteY0" fmla="*/ 138750 h 1288894"/>
                <a:gd name="connsiteX1" fmla="*/ 581025 w 1243013"/>
                <a:gd name="connsiteY1" fmla="*/ 14925 h 1288894"/>
                <a:gd name="connsiteX2" fmla="*/ 1243013 w 1243013"/>
                <a:gd name="connsiteY2" fmla="*/ 1288894 h 1288894"/>
                <a:gd name="connsiteX3" fmla="*/ 0 w 1243013"/>
                <a:gd name="connsiteY3" fmla="*/ 1288894 h 1288894"/>
                <a:gd name="connsiteX4" fmla="*/ 26194 w 1243013"/>
                <a:gd name="connsiteY4" fmla="*/ 138750 h 1288894"/>
                <a:gd name="connsiteX0" fmla="*/ 26194 w 1243013"/>
                <a:gd name="connsiteY0" fmla="*/ 139595 h 1289739"/>
                <a:gd name="connsiteX1" fmla="*/ 581025 w 1243013"/>
                <a:gd name="connsiteY1" fmla="*/ 15770 h 1289739"/>
                <a:gd name="connsiteX2" fmla="*/ 1243013 w 1243013"/>
                <a:gd name="connsiteY2" fmla="*/ 1289739 h 1289739"/>
                <a:gd name="connsiteX3" fmla="*/ 0 w 1243013"/>
                <a:gd name="connsiteY3" fmla="*/ 1289739 h 1289739"/>
                <a:gd name="connsiteX4" fmla="*/ 26194 w 1243013"/>
                <a:gd name="connsiteY4" fmla="*/ 139595 h 1289739"/>
                <a:gd name="connsiteX0" fmla="*/ 35719 w 1243013"/>
                <a:gd name="connsiteY0" fmla="*/ 128708 h 1290758"/>
                <a:gd name="connsiteX1" fmla="*/ 581025 w 1243013"/>
                <a:gd name="connsiteY1" fmla="*/ 16789 h 1290758"/>
                <a:gd name="connsiteX2" fmla="*/ 1243013 w 1243013"/>
                <a:gd name="connsiteY2" fmla="*/ 1290758 h 1290758"/>
                <a:gd name="connsiteX3" fmla="*/ 0 w 1243013"/>
                <a:gd name="connsiteY3" fmla="*/ 1290758 h 1290758"/>
                <a:gd name="connsiteX4" fmla="*/ 35719 w 1243013"/>
                <a:gd name="connsiteY4" fmla="*/ 128708 h 1290758"/>
                <a:gd name="connsiteX0" fmla="*/ 35719 w 1243013"/>
                <a:gd name="connsiteY0" fmla="*/ 128124 h 1290174"/>
                <a:gd name="connsiteX1" fmla="*/ 581025 w 1243013"/>
                <a:gd name="connsiteY1" fmla="*/ 16205 h 1290174"/>
                <a:gd name="connsiteX2" fmla="*/ 1243013 w 1243013"/>
                <a:gd name="connsiteY2" fmla="*/ 1290174 h 1290174"/>
                <a:gd name="connsiteX3" fmla="*/ 0 w 1243013"/>
                <a:gd name="connsiteY3" fmla="*/ 1290174 h 1290174"/>
                <a:gd name="connsiteX4" fmla="*/ 35719 w 1243013"/>
                <a:gd name="connsiteY4" fmla="*/ 128124 h 1290174"/>
                <a:gd name="connsiteX0" fmla="*/ 35719 w 1243013"/>
                <a:gd name="connsiteY0" fmla="*/ 128124 h 1290174"/>
                <a:gd name="connsiteX1" fmla="*/ 581025 w 1243013"/>
                <a:gd name="connsiteY1" fmla="*/ 16205 h 1290174"/>
                <a:gd name="connsiteX2" fmla="*/ 1243013 w 1243013"/>
                <a:gd name="connsiteY2" fmla="*/ 1290174 h 1290174"/>
                <a:gd name="connsiteX3" fmla="*/ 0 w 1243013"/>
                <a:gd name="connsiteY3" fmla="*/ 1290174 h 1290174"/>
                <a:gd name="connsiteX4" fmla="*/ 14288 w 1243013"/>
                <a:gd name="connsiteY4" fmla="*/ 573420 h 1290174"/>
                <a:gd name="connsiteX5" fmla="*/ 35719 w 1243013"/>
                <a:gd name="connsiteY5" fmla="*/ 128124 h 1290174"/>
                <a:gd name="connsiteX0" fmla="*/ 50006 w 1257300"/>
                <a:gd name="connsiteY0" fmla="*/ 128124 h 1290174"/>
                <a:gd name="connsiteX1" fmla="*/ 595312 w 1257300"/>
                <a:gd name="connsiteY1" fmla="*/ 16205 h 1290174"/>
                <a:gd name="connsiteX2" fmla="*/ 1257300 w 1257300"/>
                <a:gd name="connsiteY2" fmla="*/ 1290174 h 1290174"/>
                <a:gd name="connsiteX3" fmla="*/ 14287 w 1257300"/>
                <a:gd name="connsiteY3" fmla="*/ 1290174 h 1290174"/>
                <a:gd name="connsiteX4" fmla="*/ 0 w 1257300"/>
                <a:gd name="connsiteY4" fmla="*/ 213851 h 1290174"/>
                <a:gd name="connsiteX5" fmla="*/ 50006 w 1257300"/>
                <a:gd name="connsiteY5" fmla="*/ 128124 h 1290174"/>
                <a:gd name="connsiteX0" fmla="*/ 50119 w 1257413"/>
                <a:gd name="connsiteY0" fmla="*/ 128124 h 1290174"/>
                <a:gd name="connsiteX1" fmla="*/ 595425 w 1257413"/>
                <a:gd name="connsiteY1" fmla="*/ 16205 h 1290174"/>
                <a:gd name="connsiteX2" fmla="*/ 1257413 w 1257413"/>
                <a:gd name="connsiteY2" fmla="*/ 1290174 h 1290174"/>
                <a:gd name="connsiteX3" fmla="*/ 14400 w 1257413"/>
                <a:gd name="connsiteY3" fmla="*/ 1290174 h 1290174"/>
                <a:gd name="connsiteX4" fmla="*/ 113 w 1257413"/>
                <a:gd name="connsiteY4" fmla="*/ 213851 h 1290174"/>
                <a:gd name="connsiteX5" fmla="*/ 50119 w 1257413"/>
                <a:gd name="connsiteY5" fmla="*/ 128124 h 1290174"/>
                <a:gd name="connsiteX0" fmla="*/ 50611 w 1257905"/>
                <a:gd name="connsiteY0" fmla="*/ 128124 h 1290174"/>
                <a:gd name="connsiteX1" fmla="*/ 595917 w 1257905"/>
                <a:gd name="connsiteY1" fmla="*/ 16205 h 1290174"/>
                <a:gd name="connsiteX2" fmla="*/ 1257905 w 1257905"/>
                <a:gd name="connsiteY2" fmla="*/ 1290174 h 1290174"/>
                <a:gd name="connsiteX3" fmla="*/ 14892 w 1257905"/>
                <a:gd name="connsiteY3" fmla="*/ 1290174 h 1290174"/>
                <a:gd name="connsiteX4" fmla="*/ 605 w 1257905"/>
                <a:gd name="connsiteY4" fmla="*/ 213851 h 1290174"/>
                <a:gd name="connsiteX5" fmla="*/ 50611 w 1257905"/>
                <a:gd name="connsiteY5" fmla="*/ 128124 h 1290174"/>
                <a:gd name="connsiteX0" fmla="*/ 53298 w 1260592"/>
                <a:gd name="connsiteY0" fmla="*/ 128124 h 1290174"/>
                <a:gd name="connsiteX1" fmla="*/ 598604 w 1260592"/>
                <a:gd name="connsiteY1" fmla="*/ 16205 h 1290174"/>
                <a:gd name="connsiteX2" fmla="*/ 1260592 w 1260592"/>
                <a:gd name="connsiteY2" fmla="*/ 1290174 h 1290174"/>
                <a:gd name="connsiteX3" fmla="*/ 17579 w 1260592"/>
                <a:gd name="connsiteY3" fmla="*/ 1290174 h 1290174"/>
                <a:gd name="connsiteX4" fmla="*/ 3292 w 1260592"/>
                <a:gd name="connsiteY4" fmla="*/ 213851 h 1290174"/>
                <a:gd name="connsiteX5" fmla="*/ 53298 w 1260592"/>
                <a:gd name="connsiteY5" fmla="*/ 128124 h 1290174"/>
                <a:gd name="connsiteX0" fmla="*/ 53298 w 1260592"/>
                <a:gd name="connsiteY0" fmla="*/ 128124 h 1290174"/>
                <a:gd name="connsiteX1" fmla="*/ 598604 w 1260592"/>
                <a:gd name="connsiteY1" fmla="*/ 16205 h 1290174"/>
                <a:gd name="connsiteX2" fmla="*/ 1260592 w 1260592"/>
                <a:gd name="connsiteY2" fmla="*/ 1290174 h 1290174"/>
                <a:gd name="connsiteX3" fmla="*/ 17579 w 1260592"/>
                <a:gd name="connsiteY3" fmla="*/ 1290174 h 1290174"/>
                <a:gd name="connsiteX4" fmla="*/ 3293 w 1260592"/>
                <a:gd name="connsiteY4" fmla="*/ 654382 h 1290174"/>
                <a:gd name="connsiteX5" fmla="*/ 3292 w 1260592"/>
                <a:gd name="connsiteY5" fmla="*/ 213851 h 1290174"/>
                <a:gd name="connsiteX6" fmla="*/ 53298 w 1260592"/>
                <a:gd name="connsiteY6" fmla="*/ 128124 h 1290174"/>
                <a:gd name="connsiteX0" fmla="*/ 142874 w 1350168"/>
                <a:gd name="connsiteY0" fmla="*/ 128124 h 1290174"/>
                <a:gd name="connsiteX1" fmla="*/ 688180 w 1350168"/>
                <a:gd name="connsiteY1" fmla="*/ 16205 h 1290174"/>
                <a:gd name="connsiteX2" fmla="*/ 1350168 w 1350168"/>
                <a:gd name="connsiteY2" fmla="*/ 1290174 h 1290174"/>
                <a:gd name="connsiteX3" fmla="*/ 107155 w 1350168"/>
                <a:gd name="connsiteY3" fmla="*/ 1290174 h 1290174"/>
                <a:gd name="connsiteX4" fmla="*/ 0 w 1350168"/>
                <a:gd name="connsiteY4" fmla="*/ 528175 h 1290174"/>
                <a:gd name="connsiteX5" fmla="*/ 92868 w 1350168"/>
                <a:gd name="connsiteY5" fmla="*/ 213851 h 1290174"/>
                <a:gd name="connsiteX6" fmla="*/ 142874 w 1350168"/>
                <a:gd name="connsiteY6" fmla="*/ 128124 h 1290174"/>
                <a:gd name="connsiteX0" fmla="*/ 154780 w 1362074"/>
                <a:gd name="connsiteY0" fmla="*/ 128124 h 1290174"/>
                <a:gd name="connsiteX1" fmla="*/ 700086 w 1362074"/>
                <a:gd name="connsiteY1" fmla="*/ 16205 h 1290174"/>
                <a:gd name="connsiteX2" fmla="*/ 1362074 w 1362074"/>
                <a:gd name="connsiteY2" fmla="*/ 1290174 h 1290174"/>
                <a:gd name="connsiteX3" fmla="*/ 119061 w 1362074"/>
                <a:gd name="connsiteY3" fmla="*/ 1290174 h 1290174"/>
                <a:gd name="connsiteX4" fmla="*/ 0 w 1362074"/>
                <a:gd name="connsiteY4" fmla="*/ 523412 h 1290174"/>
                <a:gd name="connsiteX5" fmla="*/ 104774 w 1362074"/>
                <a:gd name="connsiteY5" fmla="*/ 213851 h 1290174"/>
                <a:gd name="connsiteX6" fmla="*/ 154780 w 1362074"/>
                <a:gd name="connsiteY6" fmla="*/ 128124 h 1290174"/>
                <a:gd name="connsiteX0" fmla="*/ 154780 w 1362074"/>
                <a:gd name="connsiteY0" fmla="*/ 128124 h 1290174"/>
                <a:gd name="connsiteX1" fmla="*/ 700086 w 1362074"/>
                <a:gd name="connsiteY1" fmla="*/ 16205 h 1290174"/>
                <a:gd name="connsiteX2" fmla="*/ 1362074 w 1362074"/>
                <a:gd name="connsiteY2" fmla="*/ 1290174 h 1290174"/>
                <a:gd name="connsiteX3" fmla="*/ 119061 w 1362074"/>
                <a:gd name="connsiteY3" fmla="*/ 1290174 h 1290174"/>
                <a:gd name="connsiteX4" fmla="*/ 0 w 1362074"/>
                <a:gd name="connsiteY4" fmla="*/ 523412 h 1290174"/>
                <a:gd name="connsiteX5" fmla="*/ 104774 w 1362074"/>
                <a:gd name="connsiteY5" fmla="*/ 213851 h 1290174"/>
                <a:gd name="connsiteX6" fmla="*/ 154780 w 1362074"/>
                <a:gd name="connsiteY6"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0 w 1366836"/>
                <a:gd name="connsiteY4" fmla="*/ 530556 h 1290174"/>
                <a:gd name="connsiteX5" fmla="*/ 109536 w 1366836"/>
                <a:gd name="connsiteY5" fmla="*/ 213851 h 1290174"/>
                <a:gd name="connsiteX6" fmla="*/ 159542 w 1366836"/>
                <a:gd name="connsiteY6"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0 w 1366836"/>
                <a:gd name="connsiteY4" fmla="*/ 530556 h 1290174"/>
                <a:gd name="connsiteX5" fmla="*/ 109536 w 1366836"/>
                <a:gd name="connsiteY5" fmla="*/ 213851 h 1290174"/>
                <a:gd name="connsiteX6" fmla="*/ 159542 w 1366836"/>
                <a:gd name="connsiteY6"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0 w 1366836"/>
                <a:gd name="connsiteY4" fmla="*/ 530556 h 1290174"/>
                <a:gd name="connsiteX5" fmla="*/ 109536 w 1366836"/>
                <a:gd name="connsiteY5" fmla="*/ 213851 h 1290174"/>
                <a:gd name="connsiteX6" fmla="*/ 159542 w 1366836"/>
                <a:gd name="connsiteY6"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0 w 1366836"/>
                <a:gd name="connsiteY4" fmla="*/ 530556 h 1290174"/>
                <a:gd name="connsiteX5" fmla="*/ 109536 w 1366836"/>
                <a:gd name="connsiteY5" fmla="*/ 213851 h 1290174"/>
                <a:gd name="connsiteX6" fmla="*/ 159542 w 1366836"/>
                <a:gd name="connsiteY6"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0 w 1366836"/>
                <a:gd name="connsiteY4" fmla="*/ 530556 h 1290174"/>
                <a:gd name="connsiteX5" fmla="*/ 109536 w 1366836"/>
                <a:gd name="connsiteY5" fmla="*/ 213851 h 1290174"/>
                <a:gd name="connsiteX6" fmla="*/ 159542 w 1366836"/>
                <a:gd name="connsiteY6"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0 w 1366836"/>
                <a:gd name="connsiteY4" fmla="*/ 530556 h 1290174"/>
                <a:gd name="connsiteX5" fmla="*/ 104773 w 1366836"/>
                <a:gd name="connsiteY5" fmla="*/ 213851 h 1290174"/>
                <a:gd name="connsiteX6" fmla="*/ 159542 w 1366836"/>
                <a:gd name="connsiteY6"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52387 w 1366836"/>
                <a:gd name="connsiteY4" fmla="*/ 871076 h 1290174"/>
                <a:gd name="connsiteX5" fmla="*/ 0 w 1366836"/>
                <a:gd name="connsiteY5" fmla="*/ 530556 h 1290174"/>
                <a:gd name="connsiteX6" fmla="*/ 104773 w 1366836"/>
                <a:gd name="connsiteY6" fmla="*/ 213851 h 1290174"/>
                <a:gd name="connsiteX7" fmla="*/ 159542 w 1366836"/>
                <a:gd name="connsiteY7"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169069 w 1366836"/>
                <a:gd name="connsiteY4" fmla="*/ 578182 h 1290174"/>
                <a:gd name="connsiteX5" fmla="*/ 0 w 1366836"/>
                <a:gd name="connsiteY5" fmla="*/ 530556 h 1290174"/>
                <a:gd name="connsiteX6" fmla="*/ 104773 w 1366836"/>
                <a:gd name="connsiteY6" fmla="*/ 213851 h 1290174"/>
                <a:gd name="connsiteX7" fmla="*/ 159542 w 1366836"/>
                <a:gd name="connsiteY7"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169069 w 1366836"/>
                <a:gd name="connsiteY4" fmla="*/ 578182 h 1290174"/>
                <a:gd name="connsiteX5" fmla="*/ 0 w 1366836"/>
                <a:gd name="connsiteY5" fmla="*/ 537700 h 1290174"/>
                <a:gd name="connsiteX6" fmla="*/ 104773 w 1366836"/>
                <a:gd name="connsiteY6" fmla="*/ 213851 h 1290174"/>
                <a:gd name="connsiteX7" fmla="*/ 159542 w 1366836"/>
                <a:gd name="connsiteY7"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152399 w 1366836"/>
                <a:gd name="connsiteY4" fmla="*/ 871076 h 1290174"/>
                <a:gd name="connsiteX5" fmla="*/ 169069 w 1366836"/>
                <a:gd name="connsiteY5" fmla="*/ 578182 h 1290174"/>
                <a:gd name="connsiteX6" fmla="*/ 0 w 1366836"/>
                <a:gd name="connsiteY6" fmla="*/ 537700 h 1290174"/>
                <a:gd name="connsiteX7" fmla="*/ 104773 w 1366836"/>
                <a:gd name="connsiteY7" fmla="*/ 213851 h 1290174"/>
                <a:gd name="connsiteX8" fmla="*/ 159542 w 1366836"/>
                <a:gd name="connsiteY8"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278605 w 1366836"/>
                <a:gd name="connsiteY4" fmla="*/ 282908 h 1290174"/>
                <a:gd name="connsiteX5" fmla="*/ 169069 w 1366836"/>
                <a:gd name="connsiteY5" fmla="*/ 578182 h 1290174"/>
                <a:gd name="connsiteX6" fmla="*/ 0 w 1366836"/>
                <a:gd name="connsiteY6" fmla="*/ 537700 h 1290174"/>
                <a:gd name="connsiteX7" fmla="*/ 104773 w 1366836"/>
                <a:gd name="connsiteY7" fmla="*/ 213851 h 1290174"/>
                <a:gd name="connsiteX8" fmla="*/ 159542 w 1366836"/>
                <a:gd name="connsiteY8"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278605 w 1366836"/>
                <a:gd name="connsiteY4" fmla="*/ 282908 h 1290174"/>
                <a:gd name="connsiteX5" fmla="*/ 180975 w 1366836"/>
                <a:gd name="connsiteY5" fmla="*/ 590088 h 1290174"/>
                <a:gd name="connsiteX6" fmla="*/ 0 w 1366836"/>
                <a:gd name="connsiteY6" fmla="*/ 537700 h 1290174"/>
                <a:gd name="connsiteX7" fmla="*/ 104773 w 1366836"/>
                <a:gd name="connsiteY7" fmla="*/ 213851 h 1290174"/>
                <a:gd name="connsiteX8" fmla="*/ 159542 w 1366836"/>
                <a:gd name="connsiteY8"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207168 w 1366836"/>
                <a:gd name="connsiteY4" fmla="*/ 778207 h 1290174"/>
                <a:gd name="connsiteX5" fmla="*/ 278605 w 1366836"/>
                <a:gd name="connsiteY5" fmla="*/ 282908 h 1290174"/>
                <a:gd name="connsiteX6" fmla="*/ 180975 w 1366836"/>
                <a:gd name="connsiteY6" fmla="*/ 590088 h 1290174"/>
                <a:gd name="connsiteX7" fmla="*/ 0 w 1366836"/>
                <a:gd name="connsiteY7" fmla="*/ 537700 h 1290174"/>
                <a:gd name="connsiteX8" fmla="*/ 104773 w 1366836"/>
                <a:gd name="connsiteY8" fmla="*/ 213851 h 1290174"/>
                <a:gd name="connsiteX9" fmla="*/ 159542 w 1366836"/>
                <a:gd name="connsiteY9"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583405 w 1366836"/>
                <a:gd name="connsiteY4" fmla="*/ 256713 h 1290174"/>
                <a:gd name="connsiteX5" fmla="*/ 278605 w 1366836"/>
                <a:gd name="connsiteY5" fmla="*/ 282908 h 1290174"/>
                <a:gd name="connsiteX6" fmla="*/ 180975 w 1366836"/>
                <a:gd name="connsiteY6" fmla="*/ 590088 h 1290174"/>
                <a:gd name="connsiteX7" fmla="*/ 0 w 1366836"/>
                <a:gd name="connsiteY7" fmla="*/ 537700 h 1290174"/>
                <a:gd name="connsiteX8" fmla="*/ 104773 w 1366836"/>
                <a:gd name="connsiteY8" fmla="*/ 213851 h 1290174"/>
                <a:gd name="connsiteX9" fmla="*/ 159542 w 1366836"/>
                <a:gd name="connsiteY9"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583405 w 1366836"/>
                <a:gd name="connsiteY4" fmla="*/ 256713 h 1290174"/>
                <a:gd name="connsiteX5" fmla="*/ 276223 w 1366836"/>
                <a:gd name="connsiteY5" fmla="*/ 301958 h 1290174"/>
                <a:gd name="connsiteX6" fmla="*/ 180975 w 1366836"/>
                <a:gd name="connsiteY6" fmla="*/ 590088 h 1290174"/>
                <a:gd name="connsiteX7" fmla="*/ 0 w 1366836"/>
                <a:gd name="connsiteY7" fmla="*/ 537700 h 1290174"/>
                <a:gd name="connsiteX8" fmla="*/ 104773 w 1366836"/>
                <a:gd name="connsiteY8" fmla="*/ 213851 h 1290174"/>
                <a:gd name="connsiteX9" fmla="*/ 159542 w 1366836"/>
                <a:gd name="connsiteY9"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571499 w 1366836"/>
                <a:gd name="connsiteY4" fmla="*/ 266238 h 1290174"/>
                <a:gd name="connsiteX5" fmla="*/ 276223 w 1366836"/>
                <a:gd name="connsiteY5" fmla="*/ 301958 h 1290174"/>
                <a:gd name="connsiteX6" fmla="*/ 180975 w 1366836"/>
                <a:gd name="connsiteY6" fmla="*/ 590088 h 1290174"/>
                <a:gd name="connsiteX7" fmla="*/ 0 w 1366836"/>
                <a:gd name="connsiteY7" fmla="*/ 537700 h 1290174"/>
                <a:gd name="connsiteX8" fmla="*/ 104773 w 1366836"/>
                <a:gd name="connsiteY8" fmla="*/ 213851 h 1290174"/>
                <a:gd name="connsiteX9" fmla="*/ 159542 w 1366836"/>
                <a:gd name="connsiteY9"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583405 w 1366836"/>
                <a:gd name="connsiteY4" fmla="*/ 261476 h 1290174"/>
                <a:gd name="connsiteX5" fmla="*/ 276223 w 1366836"/>
                <a:gd name="connsiteY5" fmla="*/ 301958 h 1290174"/>
                <a:gd name="connsiteX6" fmla="*/ 180975 w 1366836"/>
                <a:gd name="connsiteY6" fmla="*/ 590088 h 1290174"/>
                <a:gd name="connsiteX7" fmla="*/ 0 w 1366836"/>
                <a:gd name="connsiteY7" fmla="*/ 537700 h 1290174"/>
                <a:gd name="connsiteX8" fmla="*/ 104773 w 1366836"/>
                <a:gd name="connsiteY8" fmla="*/ 213851 h 1290174"/>
                <a:gd name="connsiteX9" fmla="*/ 159542 w 1366836"/>
                <a:gd name="connsiteY9"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402430 w 1366836"/>
                <a:gd name="connsiteY4" fmla="*/ 659145 h 1290174"/>
                <a:gd name="connsiteX5" fmla="*/ 583405 w 1366836"/>
                <a:gd name="connsiteY5" fmla="*/ 261476 h 1290174"/>
                <a:gd name="connsiteX6" fmla="*/ 276223 w 1366836"/>
                <a:gd name="connsiteY6" fmla="*/ 301958 h 1290174"/>
                <a:gd name="connsiteX7" fmla="*/ 180975 w 1366836"/>
                <a:gd name="connsiteY7" fmla="*/ 590088 h 1290174"/>
                <a:gd name="connsiteX8" fmla="*/ 0 w 1366836"/>
                <a:gd name="connsiteY8" fmla="*/ 537700 h 1290174"/>
                <a:gd name="connsiteX9" fmla="*/ 104773 w 1366836"/>
                <a:gd name="connsiteY9" fmla="*/ 213851 h 1290174"/>
                <a:gd name="connsiteX10" fmla="*/ 159542 w 1366836"/>
                <a:gd name="connsiteY10"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659605 w 1366836"/>
                <a:gd name="connsiteY4" fmla="*/ 404351 h 1290174"/>
                <a:gd name="connsiteX5" fmla="*/ 583405 w 1366836"/>
                <a:gd name="connsiteY5" fmla="*/ 261476 h 1290174"/>
                <a:gd name="connsiteX6" fmla="*/ 276223 w 1366836"/>
                <a:gd name="connsiteY6" fmla="*/ 301958 h 1290174"/>
                <a:gd name="connsiteX7" fmla="*/ 180975 w 1366836"/>
                <a:gd name="connsiteY7" fmla="*/ 590088 h 1290174"/>
                <a:gd name="connsiteX8" fmla="*/ 0 w 1366836"/>
                <a:gd name="connsiteY8" fmla="*/ 537700 h 1290174"/>
                <a:gd name="connsiteX9" fmla="*/ 104773 w 1366836"/>
                <a:gd name="connsiteY9" fmla="*/ 213851 h 1290174"/>
                <a:gd name="connsiteX10" fmla="*/ 159542 w 1366836"/>
                <a:gd name="connsiteY10"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659605 w 1366836"/>
                <a:gd name="connsiteY4" fmla="*/ 404351 h 1290174"/>
                <a:gd name="connsiteX5" fmla="*/ 573880 w 1366836"/>
                <a:gd name="connsiteY5" fmla="*/ 263857 h 1290174"/>
                <a:gd name="connsiteX6" fmla="*/ 276223 w 1366836"/>
                <a:gd name="connsiteY6" fmla="*/ 301958 h 1290174"/>
                <a:gd name="connsiteX7" fmla="*/ 180975 w 1366836"/>
                <a:gd name="connsiteY7" fmla="*/ 590088 h 1290174"/>
                <a:gd name="connsiteX8" fmla="*/ 0 w 1366836"/>
                <a:gd name="connsiteY8" fmla="*/ 537700 h 1290174"/>
                <a:gd name="connsiteX9" fmla="*/ 104773 w 1366836"/>
                <a:gd name="connsiteY9" fmla="*/ 213851 h 1290174"/>
                <a:gd name="connsiteX10" fmla="*/ 159542 w 1366836"/>
                <a:gd name="connsiteY10"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659605 w 1366836"/>
                <a:gd name="connsiteY4" fmla="*/ 404351 h 1290174"/>
                <a:gd name="connsiteX5" fmla="*/ 573880 w 1366836"/>
                <a:gd name="connsiteY5" fmla="*/ 263857 h 1290174"/>
                <a:gd name="connsiteX6" fmla="*/ 276223 w 1366836"/>
                <a:gd name="connsiteY6" fmla="*/ 301958 h 1290174"/>
                <a:gd name="connsiteX7" fmla="*/ 180975 w 1366836"/>
                <a:gd name="connsiteY7" fmla="*/ 590088 h 1290174"/>
                <a:gd name="connsiteX8" fmla="*/ 0 w 1366836"/>
                <a:gd name="connsiteY8" fmla="*/ 537700 h 1290174"/>
                <a:gd name="connsiteX9" fmla="*/ 104773 w 1366836"/>
                <a:gd name="connsiteY9" fmla="*/ 213851 h 1290174"/>
                <a:gd name="connsiteX10" fmla="*/ 159542 w 1366836"/>
                <a:gd name="connsiteY10"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659605 w 1366836"/>
                <a:gd name="connsiteY4" fmla="*/ 404351 h 1290174"/>
                <a:gd name="connsiteX5" fmla="*/ 573880 w 1366836"/>
                <a:gd name="connsiteY5" fmla="*/ 263857 h 1290174"/>
                <a:gd name="connsiteX6" fmla="*/ 276223 w 1366836"/>
                <a:gd name="connsiteY6" fmla="*/ 301958 h 1290174"/>
                <a:gd name="connsiteX7" fmla="*/ 180975 w 1366836"/>
                <a:gd name="connsiteY7" fmla="*/ 590088 h 1290174"/>
                <a:gd name="connsiteX8" fmla="*/ 0 w 1366836"/>
                <a:gd name="connsiteY8" fmla="*/ 537700 h 1290174"/>
                <a:gd name="connsiteX9" fmla="*/ 104773 w 1366836"/>
                <a:gd name="connsiteY9" fmla="*/ 213851 h 1290174"/>
                <a:gd name="connsiteX10" fmla="*/ 159542 w 1366836"/>
                <a:gd name="connsiteY10" fmla="*/ 128124 h 1290174"/>
                <a:gd name="connsiteX0" fmla="*/ 159542 w 1366836"/>
                <a:gd name="connsiteY0" fmla="*/ 128124 h 1290174"/>
                <a:gd name="connsiteX1" fmla="*/ 704848 w 1366836"/>
                <a:gd name="connsiteY1" fmla="*/ 16205 h 1290174"/>
                <a:gd name="connsiteX2" fmla="*/ 1366836 w 1366836"/>
                <a:gd name="connsiteY2" fmla="*/ 1290174 h 1290174"/>
                <a:gd name="connsiteX3" fmla="*/ 123823 w 1366836"/>
                <a:gd name="connsiteY3" fmla="*/ 1290174 h 1290174"/>
                <a:gd name="connsiteX4" fmla="*/ 652461 w 1366836"/>
                <a:gd name="connsiteY4" fmla="*/ 409114 h 1290174"/>
                <a:gd name="connsiteX5" fmla="*/ 573880 w 1366836"/>
                <a:gd name="connsiteY5" fmla="*/ 263857 h 1290174"/>
                <a:gd name="connsiteX6" fmla="*/ 276223 w 1366836"/>
                <a:gd name="connsiteY6" fmla="*/ 301958 h 1290174"/>
                <a:gd name="connsiteX7" fmla="*/ 180975 w 1366836"/>
                <a:gd name="connsiteY7" fmla="*/ 590088 h 1290174"/>
                <a:gd name="connsiteX8" fmla="*/ 0 w 1366836"/>
                <a:gd name="connsiteY8" fmla="*/ 537700 h 1290174"/>
                <a:gd name="connsiteX9" fmla="*/ 104773 w 1366836"/>
                <a:gd name="connsiteY9" fmla="*/ 213851 h 1290174"/>
                <a:gd name="connsiteX10" fmla="*/ 159542 w 1366836"/>
                <a:gd name="connsiteY10" fmla="*/ 128124 h 1290174"/>
                <a:gd name="connsiteX0" fmla="*/ 159542 w 1366836"/>
                <a:gd name="connsiteY0" fmla="*/ 128124 h 1290174"/>
                <a:gd name="connsiteX1" fmla="*/ 704848 w 1366836"/>
                <a:gd name="connsiteY1" fmla="*/ 16205 h 1290174"/>
                <a:gd name="connsiteX2" fmla="*/ 957262 w 1366836"/>
                <a:gd name="connsiteY2" fmla="*/ 492457 h 1290174"/>
                <a:gd name="connsiteX3" fmla="*/ 1366836 w 1366836"/>
                <a:gd name="connsiteY3" fmla="*/ 1290174 h 1290174"/>
                <a:gd name="connsiteX4" fmla="*/ 123823 w 1366836"/>
                <a:gd name="connsiteY4" fmla="*/ 1290174 h 1290174"/>
                <a:gd name="connsiteX5" fmla="*/ 652461 w 1366836"/>
                <a:gd name="connsiteY5" fmla="*/ 409114 h 1290174"/>
                <a:gd name="connsiteX6" fmla="*/ 573880 w 1366836"/>
                <a:gd name="connsiteY6" fmla="*/ 263857 h 1290174"/>
                <a:gd name="connsiteX7" fmla="*/ 276223 w 1366836"/>
                <a:gd name="connsiteY7" fmla="*/ 301958 h 1290174"/>
                <a:gd name="connsiteX8" fmla="*/ 180975 w 1366836"/>
                <a:gd name="connsiteY8" fmla="*/ 590088 h 1290174"/>
                <a:gd name="connsiteX9" fmla="*/ 0 w 1366836"/>
                <a:gd name="connsiteY9" fmla="*/ 537700 h 1290174"/>
                <a:gd name="connsiteX10" fmla="*/ 104773 w 1366836"/>
                <a:gd name="connsiteY10" fmla="*/ 213851 h 1290174"/>
                <a:gd name="connsiteX11" fmla="*/ 159542 w 1366836"/>
                <a:gd name="connsiteY11" fmla="*/ 128124 h 1290174"/>
                <a:gd name="connsiteX0" fmla="*/ 159542 w 1366836"/>
                <a:gd name="connsiteY0" fmla="*/ 128124 h 1290174"/>
                <a:gd name="connsiteX1" fmla="*/ 704848 w 1366836"/>
                <a:gd name="connsiteY1" fmla="*/ 16205 h 1290174"/>
                <a:gd name="connsiteX2" fmla="*/ 1131093 w 1366836"/>
                <a:gd name="connsiteY2" fmla="*/ 278144 h 1290174"/>
                <a:gd name="connsiteX3" fmla="*/ 1366836 w 1366836"/>
                <a:gd name="connsiteY3" fmla="*/ 1290174 h 1290174"/>
                <a:gd name="connsiteX4" fmla="*/ 123823 w 1366836"/>
                <a:gd name="connsiteY4" fmla="*/ 1290174 h 1290174"/>
                <a:gd name="connsiteX5" fmla="*/ 652461 w 1366836"/>
                <a:gd name="connsiteY5" fmla="*/ 409114 h 1290174"/>
                <a:gd name="connsiteX6" fmla="*/ 573880 w 1366836"/>
                <a:gd name="connsiteY6" fmla="*/ 263857 h 1290174"/>
                <a:gd name="connsiteX7" fmla="*/ 276223 w 1366836"/>
                <a:gd name="connsiteY7" fmla="*/ 301958 h 1290174"/>
                <a:gd name="connsiteX8" fmla="*/ 180975 w 1366836"/>
                <a:gd name="connsiteY8" fmla="*/ 590088 h 1290174"/>
                <a:gd name="connsiteX9" fmla="*/ 0 w 1366836"/>
                <a:gd name="connsiteY9" fmla="*/ 537700 h 1290174"/>
                <a:gd name="connsiteX10" fmla="*/ 104773 w 1366836"/>
                <a:gd name="connsiteY10" fmla="*/ 213851 h 1290174"/>
                <a:gd name="connsiteX11" fmla="*/ 159542 w 1366836"/>
                <a:gd name="connsiteY11" fmla="*/ 128124 h 1290174"/>
                <a:gd name="connsiteX0" fmla="*/ 159542 w 1366836"/>
                <a:gd name="connsiteY0" fmla="*/ 128124 h 1290174"/>
                <a:gd name="connsiteX1" fmla="*/ 704848 w 1366836"/>
                <a:gd name="connsiteY1" fmla="*/ 16205 h 1290174"/>
                <a:gd name="connsiteX2" fmla="*/ 1152524 w 1366836"/>
                <a:gd name="connsiteY2" fmla="*/ 275763 h 1290174"/>
                <a:gd name="connsiteX3" fmla="*/ 1366836 w 1366836"/>
                <a:gd name="connsiteY3" fmla="*/ 1290174 h 1290174"/>
                <a:gd name="connsiteX4" fmla="*/ 123823 w 1366836"/>
                <a:gd name="connsiteY4" fmla="*/ 1290174 h 1290174"/>
                <a:gd name="connsiteX5" fmla="*/ 652461 w 1366836"/>
                <a:gd name="connsiteY5" fmla="*/ 409114 h 1290174"/>
                <a:gd name="connsiteX6" fmla="*/ 573880 w 1366836"/>
                <a:gd name="connsiteY6" fmla="*/ 263857 h 1290174"/>
                <a:gd name="connsiteX7" fmla="*/ 276223 w 1366836"/>
                <a:gd name="connsiteY7" fmla="*/ 301958 h 1290174"/>
                <a:gd name="connsiteX8" fmla="*/ 180975 w 1366836"/>
                <a:gd name="connsiteY8" fmla="*/ 590088 h 1290174"/>
                <a:gd name="connsiteX9" fmla="*/ 0 w 1366836"/>
                <a:gd name="connsiteY9" fmla="*/ 537700 h 1290174"/>
                <a:gd name="connsiteX10" fmla="*/ 104773 w 1366836"/>
                <a:gd name="connsiteY10" fmla="*/ 213851 h 1290174"/>
                <a:gd name="connsiteX11" fmla="*/ 159542 w 1366836"/>
                <a:gd name="connsiteY11" fmla="*/ 128124 h 1290174"/>
                <a:gd name="connsiteX0" fmla="*/ 159542 w 1366836"/>
                <a:gd name="connsiteY0" fmla="*/ 128124 h 1290174"/>
                <a:gd name="connsiteX1" fmla="*/ 704848 w 1366836"/>
                <a:gd name="connsiteY1" fmla="*/ 16205 h 1290174"/>
                <a:gd name="connsiteX2" fmla="*/ 1152524 w 1366836"/>
                <a:gd name="connsiteY2" fmla="*/ 275763 h 1290174"/>
                <a:gd name="connsiteX3" fmla="*/ 1366836 w 1366836"/>
                <a:gd name="connsiteY3" fmla="*/ 1290174 h 1290174"/>
                <a:gd name="connsiteX4" fmla="*/ 123823 w 1366836"/>
                <a:gd name="connsiteY4" fmla="*/ 1290174 h 1290174"/>
                <a:gd name="connsiteX5" fmla="*/ 652461 w 1366836"/>
                <a:gd name="connsiteY5" fmla="*/ 409114 h 1290174"/>
                <a:gd name="connsiteX6" fmla="*/ 573880 w 1366836"/>
                <a:gd name="connsiteY6" fmla="*/ 263857 h 1290174"/>
                <a:gd name="connsiteX7" fmla="*/ 276223 w 1366836"/>
                <a:gd name="connsiteY7" fmla="*/ 301958 h 1290174"/>
                <a:gd name="connsiteX8" fmla="*/ 180975 w 1366836"/>
                <a:gd name="connsiteY8" fmla="*/ 590088 h 1290174"/>
                <a:gd name="connsiteX9" fmla="*/ 0 w 1366836"/>
                <a:gd name="connsiteY9" fmla="*/ 537700 h 1290174"/>
                <a:gd name="connsiteX10" fmla="*/ 104773 w 1366836"/>
                <a:gd name="connsiteY10" fmla="*/ 213851 h 1290174"/>
                <a:gd name="connsiteX11" fmla="*/ 159542 w 1366836"/>
                <a:gd name="connsiteY11" fmla="*/ 128124 h 1290174"/>
                <a:gd name="connsiteX0" fmla="*/ 159542 w 1366836"/>
                <a:gd name="connsiteY0" fmla="*/ 128124 h 1290174"/>
                <a:gd name="connsiteX1" fmla="*/ 704848 w 1366836"/>
                <a:gd name="connsiteY1" fmla="*/ 16205 h 1290174"/>
                <a:gd name="connsiteX2" fmla="*/ 1152524 w 1366836"/>
                <a:gd name="connsiteY2" fmla="*/ 275763 h 1290174"/>
                <a:gd name="connsiteX3" fmla="*/ 1366836 w 1366836"/>
                <a:gd name="connsiteY3" fmla="*/ 1290174 h 1290174"/>
                <a:gd name="connsiteX4" fmla="*/ 123823 w 1366836"/>
                <a:gd name="connsiteY4" fmla="*/ 1290174 h 1290174"/>
                <a:gd name="connsiteX5" fmla="*/ 652461 w 1366836"/>
                <a:gd name="connsiteY5" fmla="*/ 409114 h 1290174"/>
                <a:gd name="connsiteX6" fmla="*/ 573880 w 1366836"/>
                <a:gd name="connsiteY6" fmla="*/ 263857 h 1290174"/>
                <a:gd name="connsiteX7" fmla="*/ 276223 w 1366836"/>
                <a:gd name="connsiteY7" fmla="*/ 301958 h 1290174"/>
                <a:gd name="connsiteX8" fmla="*/ 180975 w 1366836"/>
                <a:gd name="connsiteY8" fmla="*/ 590088 h 1290174"/>
                <a:gd name="connsiteX9" fmla="*/ 0 w 1366836"/>
                <a:gd name="connsiteY9" fmla="*/ 537700 h 1290174"/>
                <a:gd name="connsiteX10" fmla="*/ 104773 w 1366836"/>
                <a:gd name="connsiteY10" fmla="*/ 213851 h 1290174"/>
                <a:gd name="connsiteX11" fmla="*/ 159542 w 1366836"/>
                <a:gd name="connsiteY11" fmla="*/ 128124 h 1290174"/>
                <a:gd name="connsiteX0" fmla="*/ 159542 w 1366836"/>
                <a:gd name="connsiteY0" fmla="*/ 116525 h 1278575"/>
                <a:gd name="connsiteX1" fmla="*/ 704848 w 1366836"/>
                <a:gd name="connsiteY1" fmla="*/ 4606 h 1278575"/>
                <a:gd name="connsiteX2" fmla="*/ 1152524 w 1366836"/>
                <a:gd name="connsiteY2" fmla="*/ 264164 h 1278575"/>
                <a:gd name="connsiteX3" fmla="*/ 1366836 w 1366836"/>
                <a:gd name="connsiteY3" fmla="*/ 1278575 h 1278575"/>
                <a:gd name="connsiteX4" fmla="*/ 123823 w 1366836"/>
                <a:gd name="connsiteY4" fmla="*/ 1278575 h 1278575"/>
                <a:gd name="connsiteX5" fmla="*/ 652461 w 1366836"/>
                <a:gd name="connsiteY5" fmla="*/ 397515 h 1278575"/>
                <a:gd name="connsiteX6" fmla="*/ 573880 w 1366836"/>
                <a:gd name="connsiteY6" fmla="*/ 252258 h 1278575"/>
                <a:gd name="connsiteX7" fmla="*/ 276223 w 1366836"/>
                <a:gd name="connsiteY7" fmla="*/ 290359 h 1278575"/>
                <a:gd name="connsiteX8" fmla="*/ 180975 w 1366836"/>
                <a:gd name="connsiteY8" fmla="*/ 578489 h 1278575"/>
                <a:gd name="connsiteX9" fmla="*/ 0 w 1366836"/>
                <a:gd name="connsiteY9" fmla="*/ 526101 h 1278575"/>
                <a:gd name="connsiteX10" fmla="*/ 104773 w 1366836"/>
                <a:gd name="connsiteY10" fmla="*/ 202252 h 1278575"/>
                <a:gd name="connsiteX11" fmla="*/ 159542 w 1366836"/>
                <a:gd name="connsiteY11" fmla="*/ 116525 h 1278575"/>
                <a:gd name="connsiteX0" fmla="*/ 159542 w 1366836"/>
                <a:gd name="connsiteY0" fmla="*/ 128036 h 1290086"/>
                <a:gd name="connsiteX1" fmla="*/ 688179 w 1366836"/>
                <a:gd name="connsiteY1" fmla="*/ 4211 h 1290086"/>
                <a:gd name="connsiteX2" fmla="*/ 1152524 w 1366836"/>
                <a:gd name="connsiteY2" fmla="*/ 275675 h 1290086"/>
                <a:gd name="connsiteX3" fmla="*/ 1366836 w 1366836"/>
                <a:gd name="connsiteY3" fmla="*/ 1290086 h 1290086"/>
                <a:gd name="connsiteX4" fmla="*/ 123823 w 1366836"/>
                <a:gd name="connsiteY4" fmla="*/ 1290086 h 1290086"/>
                <a:gd name="connsiteX5" fmla="*/ 652461 w 1366836"/>
                <a:gd name="connsiteY5" fmla="*/ 409026 h 1290086"/>
                <a:gd name="connsiteX6" fmla="*/ 573880 w 1366836"/>
                <a:gd name="connsiteY6" fmla="*/ 263769 h 1290086"/>
                <a:gd name="connsiteX7" fmla="*/ 276223 w 1366836"/>
                <a:gd name="connsiteY7" fmla="*/ 301870 h 1290086"/>
                <a:gd name="connsiteX8" fmla="*/ 180975 w 1366836"/>
                <a:gd name="connsiteY8" fmla="*/ 590000 h 1290086"/>
                <a:gd name="connsiteX9" fmla="*/ 0 w 1366836"/>
                <a:gd name="connsiteY9" fmla="*/ 537612 h 1290086"/>
                <a:gd name="connsiteX10" fmla="*/ 104773 w 1366836"/>
                <a:gd name="connsiteY10" fmla="*/ 213763 h 1290086"/>
                <a:gd name="connsiteX11" fmla="*/ 159542 w 1366836"/>
                <a:gd name="connsiteY11" fmla="*/ 128036 h 1290086"/>
                <a:gd name="connsiteX0" fmla="*/ 159542 w 1366836"/>
                <a:gd name="connsiteY0" fmla="*/ 128036 h 1290086"/>
                <a:gd name="connsiteX1" fmla="*/ 688179 w 1366836"/>
                <a:gd name="connsiteY1" fmla="*/ 4211 h 1290086"/>
                <a:gd name="connsiteX2" fmla="*/ 1152524 w 1366836"/>
                <a:gd name="connsiteY2" fmla="*/ 275675 h 1290086"/>
                <a:gd name="connsiteX3" fmla="*/ 1366836 w 1366836"/>
                <a:gd name="connsiteY3" fmla="*/ 1290086 h 1290086"/>
                <a:gd name="connsiteX4" fmla="*/ 123823 w 1366836"/>
                <a:gd name="connsiteY4" fmla="*/ 1290086 h 1290086"/>
                <a:gd name="connsiteX5" fmla="*/ 652461 w 1366836"/>
                <a:gd name="connsiteY5" fmla="*/ 409026 h 1290086"/>
                <a:gd name="connsiteX6" fmla="*/ 573880 w 1366836"/>
                <a:gd name="connsiteY6" fmla="*/ 263769 h 1290086"/>
                <a:gd name="connsiteX7" fmla="*/ 276223 w 1366836"/>
                <a:gd name="connsiteY7" fmla="*/ 301870 h 1290086"/>
                <a:gd name="connsiteX8" fmla="*/ 180975 w 1366836"/>
                <a:gd name="connsiteY8" fmla="*/ 590000 h 1290086"/>
                <a:gd name="connsiteX9" fmla="*/ 0 w 1366836"/>
                <a:gd name="connsiteY9" fmla="*/ 537612 h 1290086"/>
                <a:gd name="connsiteX10" fmla="*/ 104773 w 1366836"/>
                <a:gd name="connsiteY10" fmla="*/ 213763 h 1290086"/>
                <a:gd name="connsiteX11" fmla="*/ 159542 w 1366836"/>
                <a:gd name="connsiteY11" fmla="*/ 128036 h 1290086"/>
                <a:gd name="connsiteX0" fmla="*/ 159542 w 1366836"/>
                <a:gd name="connsiteY0" fmla="*/ 124676 h 1286726"/>
                <a:gd name="connsiteX1" fmla="*/ 688179 w 1366836"/>
                <a:gd name="connsiteY1" fmla="*/ 851 h 1286726"/>
                <a:gd name="connsiteX2" fmla="*/ 1152524 w 1366836"/>
                <a:gd name="connsiteY2" fmla="*/ 272315 h 1286726"/>
                <a:gd name="connsiteX3" fmla="*/ 1366836 w 1366836"/>
                <a:gd name="connsiteY3" fmla="*/ 1286726 h 1286726"/>
                <a:gd name="connsiteX4" fmla="*/ 123823 w 1366836"/>
                <a:gd name="connsiteY4" fmla="*/ 1286726 h 1286726"/>
                <a:gd name="connsiteX5" fmla="*/ 652461 w 1366836"/>
                <a:gd name="connsiteY5" fmla="*/ 405666 h 1286726"/>
                <a:gd name="connsiteX6" fmla="*/ 573880 w 1366836"/>
                <a:gd name="connsiteY6" fmla="*/ 260409 h 1286726"/>
                <a:gd name="connsiteX7" fmla="*/ 276223 w 1366836"/>
                <a:gd name="connsiteY7" fmla="*/ 298510 h 1286726"/>
                <a:gd name="connsiteX8" fmla="*/ 180975 w 1366836"/>
                <a:gd name="connsiteY8" fmla="*/ 586640 h 1286726"/>
                <a:gd name="connsiteX9" fmla="*/ 0 w 1366836"/>
                <a:gd name="connsiteY9" fmla="*/ 534252 h 1286726"/>
                <a:gd name="connsiteX10" fmla="*/ 104773 w 1366836"/>
                <a:gd name="connsiteY10" fmla="*/ 210403 h 1286726"/>
                <a:gd name="connsiteX11" fmla="*/ 159542 w 1366836"/>
                <a:gd name="connsiteY11" fmla="*/ 124676 h 1286726"/>
                <a:gd name="connsiteX0" fmla="*/ 159542 w 1366836"/>
                <a:gd name="connsiteY0" fmla="*/ 129403 h 1291453"/>
                <a:gd name="connsiteX1" fmla="*/ 678654 w 1366836"/>
                <a:gd name="connsiteY1" fmla="*/ 815 h 1291453"/>
                <a:gd name="connsiteX2" fmla="*/ 1152524 w 1366836"/>
                <a:gd name="connsiteY2" fmla="*/ 277042 h 1291453"/>
                <a:gd name="connsiteX3" fmla="*/ 1366836 w 1366836"/>
                <a:gd name="connsiteY3" fmla="*/ 1291453 h 1291453"/>
                <a:gd name="connsiteX4" fmla="*/ 123823 w 1366836"/>
                <a:gd name="connsiteY4" fmla="*/ 1291453 h 1291453"/>
                <a:gd name="connsiteX5" fmla="*/ 652461 w 1366836"/>
                <a:gd name="connsiteY5" fmla="*/ 410393 h 1291453"/>
                <a:gd name="connsiteX6" fmla="*/ 573880 w 1366836"/>
                <a:gd name="connsiteY6" fmla="*/ 265136 h 1291453"/>
                <a:gd name="connsiteX7" fmla="*/ 276223 w 1366836"/>
                <a:gd name="connsiteY7" fmla="*/ 303237 h 1291453"/>
                <a:gd name="connsiteX8" fmla="*/ 180975 w 1366836"/>
                <a:gd name="connsiteY8" fmla="*/ 591367 h 1291453"/>
                <a:gd name="connsiteX9" fmla="*/ 0 w 1366836"/>
                <a:gd name="connsiteY9" fmla="*/ 538979 h 1291453"/>
                <a:gd name="connsiteX10" fmla="*/ 104773 w 1366836"/>
                <a:gd name="connsiteY10" fmla="*/ 215130 h 1291453"/>
                <a:gd name="connsiteX11" fmla="*/ 159542 w 1366836"/>
                <a:gd name="connsiteY11" fmla="*/ 129403 h 1291453"/>
                <a:gd name="connsiteX0" fmla="*/ 159542 w 1366836"/>
                <a:gd name="connsiteY0" fmla="*/ 129403 h 1291453"/>
                <a:gd name="connsiteX1" fmla="*/ 678654 w 1366836"/>
                <a:gd name="connsiteY1" fmla="*/ 815 h 1291453"/>
                <a:gd name="connsiteX2" fmla="*/ 1152524 w 1366836"/>
                <a:gd name="connsiteY2" fmla="*/ 277042 h 1291453"/>
                <a:gd name="connsiteX3" fmla="*/ 1366836 w 1366836"/>
                <a:gd name="connsiteY3" fmla="*/ 1291453 h 1291453"/>
                <a:gd name="connsiteX4" fmla="*/ 123823 w 1366836"/>
                <a:gd name="connsiteY4" fmla="*/ 1291453 h 1291453"/>
                <a:gd name="connsiteX5" fmla="*/ 652461 w 1366836"/>
                <a:gd name="connsiteY5" fmla="*/ 410393 h 1291453"/>
                <a:gd name="connsiteX6" fmla="*/ 573880 w 1366836"/>
                <a:gd name="connsiteY6" fmla="*/ 265136 h 1291453"/>
                <a:gd name="connsiteX7" fmla="*/ 276223 w 1366836"/>
                <a:gd name="connsiteY7" fmla="*/ 303237 h 1291453"/>
                <a:gd name="connsiteX8" fmla="*/ 180975 w 1366836"/>
                <a:gd name="connsiteY8" fmla="*/ 591367 h 1291453"/>
                <a:gd name="connsiteX9" fmla="*/ 0 w 1366836"/>
                <a:gd name="connsiteY9" fmla="*/ 538979 h 1291453"/>
                <a:gd name="connsiteX10" fmla="*/ 104773 w 1366836"/>
                <a:gd name="connsiteY10" fmla="*/ 215130 h 1291453"/>
                <a:gd name="connsiteX11" fmla="*/ 159542 w 1366836"/>
                <a:gd name="connsiteY11" fmla="*/ 129403 h 1291453"/>
                <a:gd name="connsiteX0" fmla="*/ 159542 w 1366836"/>
                <a:gd name="connsiteY0" fmla="*/ 130574 h 1292624"/>
                <a:gd name="connsiteX1" fmla="*/ 678654 w 1366836"/>
                <a:gd name="connsiteY1" fmla="*/ 1986 h 1292624"/>
                <a:gd name="connsiteX2" fmla="*/ 1152524 w 1366836"/>
                <a:gd name="connsiteY2" fmla="*/ 278213 h 1292624"/>
                <a:gd name="connsiteX3" fmla="*/ 1366836 w 1366836"/>
                <a:gd name="connsiteY3" fmla="*/ 1292624 h 1292624"/>
                <a:gd name="connsiteX4" fmla="*/ 123823 w 1366836"/>
                <a:gd name="connsiteY4" fmla="*/ 1292624 h 1292624"/>
                <a:gd name="connsiteX5" fmla="*/ 652461 w 1366836"/>
                <a:gd name="connsiteY5" fmla="*/ 411564 h 1292624"/>
                <a:gd name="connsiteX6" fmla="*/ 573880 w 1366836"/>
                <a:gd name="connsiteY6" fmla="*/ 266307 h 1292624"/>
                <a:gd name="connsiteX7" fmla="*/ 276223 w 1366836"/>
                <a:gd name="connsiteY7" fmla="*/ 304408 h 1292624"/>
                <a:gd name="connsiteX8" fmla="*/ 180975 w 1366836"/>
                <a:gd name="connsiteY8" fmla="*/ 592538 h 1292624"/>
                <a:gd name="connsiteX9" fmla="*/ 0 w 1366836"/>
                <a:gd name="connsiteY9" fmla="*/ 540150 h 1292624"/>
                <a:gd name="connsiteX10" fmla="*/ 104773 w 1366836"/>
                <a:gd name="connsiteY10" fmla="*/ 216301 h 1292624"/>
                <a:gd name="connsiteX11" fmla="*/ 159542 w 1366836"/>
                <a:gd name="connsiteY11" fmla="*/ 130574 h 1292624"/>
                <a:gd name="connsiteX0" fmla="*/ 159542 w 1366836"/>
                <a:gd name="connsiteY0" fmla="*/ 121211 h 1283261"/>
                <a:gd name="connsiteX1" fmla="*/ 683417 w 1366836"/>
                <a:gd name="connsiteY1" fmla="*/ 2148 h 1283261"/>
                <a:gd name="connsiteX2" fmla="*/ 1152524 w 1366836"/>
                <a:gd name="connsiteY2" fmla="*/ 268850 h 1283261"/>
                <a:gd name="connsiteX3" fmla="*/ 1366836 w 1366836"/>
                <a:gd name="connsiteY3" fmla="*/ 1283261 h 1283261"/>
                <a:gd name="connsiteX4" fmla="*/ 123823 w 1366836"/>
                <a:gd name="connsiteY4" fmla="*/ 1283261 h 1283261"/>
                <a:gd name="connsiteX5" fmla="*/ 652461 w 1366836"/>
                <a:gd name="connsiteY5" fmla="*/ 402201 h 1283261"/>
                <a:gd name="connsiteX6" fmla="*/ 573880 w 1366836"/>
                <a:gd name="connsiteY6" fmla="*/ 256944 h 1283261"/>
                <a:gd name="connsiteX7" fmla="*/ 276223 w 1366836"/>
                <a:gd name="connsiteY7" fmla="*/ 295045 h 1283261"/>
                <a:gd name="connsiteX8" fmla="*/ 180975 w 1366836"/>
                <a:gd name="connsiteY8" fmla="*/ 583175 h 1283261"/>
                <a:gd name="connsiteX9" fmla="*/ 0 w 1366836"/>
                <a:gd name="connsiteY9" fmla="*/ 530787 h 1283261"/>
                <a:gd name="connsiteX10" fmla="*/ 104773 w 1366836"/>
                <a:gd name="connsiteY10" fmla="*/ 206938 h 1283261"/>
                <a:gd name="connsiteX11" fmla="*/ 159542 w 1366836"/>
                <a:gd name="connsiteY11" fmla="*/ 121211 h 1283261"/>
                <a:gd name="connsiteX0" fmla="*/ 159542 w 1366836"/>
                <a:gd name="connsiteY0" fmla="*/ 126780 h 1288830"/>
                <a:gd name="connsiteX1" fmla="*/ 683417 w 1366836"/>
                <a:gd name="connsiteY1" fmla="*/ 7717 h 1288830"/>
                <a:gd name="connsiteX2" fmla="*/ 1152524 w 1366836"/>
                <a:gd name="connsiteY2" fmla="*/ 274419 h 1288830"/>
                <a:gd name="connsiteX3" fmla="*/ 1366836 w 1366836"/>
                <a:gd name="connsiteY3" fmla="*/ 1288830 h 1288830"/>
                <a:gd name="connsiteX4" fmla="*/ 123823 w 1366836"/>
                <a:gd name="connsiteY4" fmla="*/ 1288830 h 1288830"/>
                <a:gd name="connsiteX5" fmla="*/ 652461 w 1366836"/>
                <a:gd name="connsiteY5" fmla="*/ 407770 h 1288830"/>
                <a:gd name="connsiteX6" fmla="*/ 573880 w 1366836"/>
                <a:gd name="connsiteY6" fmla="*/ 262513 h 1288830"/>
                <a:gd name="connsiteX7" fmla="*/ 276223 w 1366836"/>
                <a:gd name="connsiteY7" fmla="*/ 300614 h 1288830"/>
                <a:gd name="connsiteX8" fmla="*/ 180975 w 1366836"/>
                <a:gd name="connsiteY8" fmla="*/ 588744 h 1288830"/>
                <a:gd name="connsiteX9" fmla="*/ 0 w 1366836"/>
                <a:gd name="connsiteY9" fmla="*/ 536356 h 1288830"/>
                <a:gd name="connsiteX10" fmla="*/ 104773 w 1366836"/>
                <a:gd name="connsiteY10" fmla="*/ 212507 h 1288830"/>
                <a:gd name="connsiteX11" fmla="*/ 159542 w 1366836"/>
                <a:gd name="connsiteY11" fmla="*/ 126780 h 1288830"/>
                <a:gd name="connsiteX0" fmla="*/ 159542 w 1366836"/>
                <a:gd name="connsiteY0" fmla="*/ 119379 h 1281429"/>
                <a:gd name="connsiteX1" fmla="*/ 683417 w 1366836"/>
                <a:gd name="connsiteY1" fmla="*/ 316 h 1281429"/>
                <a:gd name="connsiteX2" fmla="*/ 1152524 w 1366836"/>
                <a:gd name="connsiteY2" fmla="*/ 267018 h 1281429"/>
                <a:gd name="connsiteX3" fmla="*/ 1366836 w 1366836"/>
                <a:gd name="connsiteY3" fmla="*/ 1281429 h 1281429"/>
                <a:gd name="connsiteX4" fmla="*/ 123823 w 1366836"/>
                <a:gd name="connsiteY4" fmla="*/ 1281429 h 1281429"/>
                <a:gd name="connsiteX5" fmla="*/ 652461 w 1366836"/>
                <a:gd name="connsiteY5" fmla="*/ 400369 h 1281429"/>
                <a:gd name="connsiteX6" fmla="*/ 573880 w 1366836"/>
                <a:gd name="connsiteY6" fmla="*/ 255112 h 1281429"/>
                <a:gd name="connsiteX7" fmla="*/ 276223 w 1366836"/>
                <a:gd name="connsiteY7" fmla="*/ 293213 h 1281429"/>
                <a:gd name="connsiteX8" fmla="*/ 180975 w 1366836"/>
                <a:gd name="connsiteY8" fmla="*/ 581343 h 1281429"/>
                <a:gd name="connsiteX9" fmla="*/ 0 w 1366836"/>
                <a:gd name="connsiteY9" fmla="*/ 528955 h 1281429"/>
                <a:gd name="connsiteX10" fmla="*/ 104773 w 1366836"/>
                <a:gd name="connsiteY10" fmla="*/ 205106 h 1281429"/>
                <a:gd name="connsiteX11" fmla="*/ 159542 w 1366836"/>
                <a:gd name="connsiteY11" fmla="*/ 119379 h 1281429"/>
                <a:gd name="connsiteX0" fmla="*/ 159542 w 1366836"/>
                <a:gd name="connsiteY0" fmla="*/ 126500 h 1288550"/>
                <a:gd name="connsiteX1" fmla="*/ 683417 w 1366836"/>
                <a:gd name="connsiteY1" fmla="*/ 293 h 1288550"/>
                <a:gd name="connsiteX2" fmla="*/ 1152524 w 1366836"/>
                <a:gd name="connsiteY2" fmla="*/ 274139 h 1288550"/>
                <a:gd name="connsiteX3" fmla="*/ 1366836 w 1366836"/>
                <a:gd name="connsiteY3" fmla="*/ 1288550 h 1288550"/>
                <a:gd name="connsiteX4" fmla="*/ 123823 w 1366836"/>
                <a:gd name="connsiteY4" fmla="*/ 1288550 h 1288550"/>
                <a:gd name="connsiteX5" fmla="*/ 652461 w 1366836"/>
                <a:gd name="connsiteY5" fmla="*/ 407490 h 1288550"/>
                <a:gd name="connsiteX6" fmla="*/ 573880 w 1366836"/>
                <a:gd name="connsiteY6" fmla="*/ 262233 h 1288550"/>
                <a:gd name="connsiteX7" fmla="*/ 276223 w 1366836"/>
                <a:gd name="connsiteY7" fmla="*/ 300334 h 1288550"/>
                <a:gd name="connsiteX8" fmla="*/ 180975 w 1366836"/>
                <a:gd name="connsiteY8" fmla="*/ 588464 h 1288550"/>
                <a:gd name="connsiteX9" fmla="*/ 0 w 1366836"/>
                <a:gd name="connsiteY9" fmla="*/ 536076 h 1288550"/>
                <a:gd name="connsiteX10" fmla="*/ 104773 w 1366836"/>
                <a:gd name="connsiteY10" fmla="*/ 212227 h 1288550"/>
                <a:gd name="connsiteX11" fmla="*/ 159542 w 1366836"/>
                <a:gd name="connsiteY11" fmla="*/ 126500 h 1288550"/>
                <a:gd name="connsiteX0" fmla="*/ 159542 w 1366836"/>
                <a:gd name="connsiteY0" fmla="*/ 126500 h 1288550"/>
                <a:gd name="connsiteX1" fmla="*/ 683417 w 1366836"/>
                <a:gd name="connsiteY1" fmla="*/ 293 h 1288550"/>
                <a:gd name="connsiteX2" fmla="*/ 1152524 w 1366836"/>
                <a:gd name="connsiteY2" fmla="*/ 274139 h 1288550"/>
                <a:gd name="connsiteX3" fmla="*/ 1366836 w 1366836"/>
                <a:gd name="connsiteY3" fmla="*/ 1288550 h 1288550"/>
                <a:gd name="connsiteX4" fmla="*/ 123823 w 1366836"/>
                <a:gd name="connsiteY4" fmla="*/ 1288550 h 1288550"/>
                <a:gd name="connsiteX5" fmla="*/ 652461 w 1366836"/>
                <a:gd name="connsiteY5" fmla="*/ 407490 h 1288550"/>
                <a:gd name="connsiteX6" fmla="*/ 573880 w 1366836"/>
                <a:gd name="connsiteY6" fmla="*/ 262233 h 1288550"/>
                <a:gd name="connsiteX7" fmla="*/ 276223 w 1366836"/>
                <a:gd name="connsiteY7" fmla="*/ 300334 h 1288550"/>
                <a:gd name="connsiteX8" fmla="*/ 180975 w 1366836"/>
                <a:gd name="connsiteY8" fmla="*/ 588464 h 1288550"/>
                <a:gd name="connsiteX9" fmla="*/ 0 w 1366836"/>
                <a:gd name="connsiteY9" fmla="*/ 536076 h 1288550"/>
                <a:gd name="connsiteX10" fmla="*/ 104773 w 1366836"/>
                <a:gd name="connsiteY10" fmla="*/ 212227 h 1288550"/>
                <a:gd name="connsiteX11" fmla="*/ 159542 w 1366836"/>
                <a:gd name="connsiteY11" fmla="*/ 126500 h 1288550"/>
                <a:gd name="connsiteX0" fmla="*/ 159542 w 1366836"/>
                <a:gd name="connsiteY0" fmla="*/ 126500 h 1288550"/>
                <a:gd name="connsiteX1" fmla="*/ 683417 w 1366836"/>
                <a:gd name="connsiteY1" fmla="*/ 293 h 1288550"/>
                <a:gd name="connsiteX2" fmla="*/ 1152524 w 1366836"/>
                <a:gd name="connsiteY2" fmla="*/ 274139 h 1288550"/>
                <a:gd name="connsiteX3" fmla="*/ 1366836 w 1366836"/>
                <a:gd name="connsiteY3" fmla="*/ 1288550 h 1288550"/>
                <a:gd name="connsiteX4" fmla="*/ 123823 w 1366836"/>
                <a:gd name="connsiteY4" fmla="*/ 1288550 h 1288550"/>
                <a:gd name="connsiteX5" fmla="*/ 652461 w 1366836"/>
                <a:gd name="connsiteY5" fmla="*/ 407490 h 1288550"/>
                <a:gd name="connsiteX6" fmla="*/ 573880 w 1366836"/>
                <a:gd name="connsiteY6" fmla="*/ 262233 h 1288550"/>
                <a:gd name="connsiteX7" fmla="*/ 276223 w 1366836"/>
                <a:gd name="connsiteY7" fmla="*/ 300334 h 1288550"/>
                <a:gd name="connsiteX8" fmla="*/ 180975 w 1366836"/>
                <a:gd name="connsiteY8" fmla="*/ 588464 h 1288550"/>
                <a:gd name="connsiteX9" fmla="*/ 0 w 1366836"/>
                <a:gd name="connsiteY9" fmla="*/ 536076 h 1288550"/>
                <a:gd name="connsiteX10" fmla="*/ 104773 w 1366836"/>
                <a:gd name="connsiteY10" fmla="*/ 212227 h 1288550"/>
                <a:gd name="connsiteX11" fmla="*/ 159542 w 1366836"/>
                <a:gd name="connsiteY11" fmla="*/ 126500 h 1288550"/>
                <a:gd name="connsiteX0" fmla="*/ 159542 w 1366836"/>
                <a:gd name="connsiteY0" fmla="*/ 126500 h 1288550"/>
                <a:gd name="connsiteX1" fmla="*/ 683417 w 1366836"/>
                <a:gd name="connsiteY1" fmla="*/ 293 h 1288550"/>
                <a:gd name="connsiteX2" fmla="*/ 1152524 w 1366836"/>
                <a:gd name="connsiteY2" fmla="*/ 274139 h 1288550"/>
                <a:gd name="connsiteX3" fmla="*/ 1288255 w 1366836"/>
                <a:gd name="connsiteY3" fmla="*/ 905172 h 1288550"/>
                <a:gd name="connsiteX4" fmla="*/ 1366836 w 1366836"/>
                <a:gd name="connsiteY4" fmla="*/ 1288550 h 1288550"/>
                <a:gd name="connsiteX5" fmla="*/ 123823 w 1366836"/>
                <a:gd name="connsiteY5" fmla="*/ 1288550 h 1288550"/>
                <a:gd name="connsiteX6" fmla="*/ 652461 w 1366836"/>
                <a:gd name="connsiteY6" fmla="*/ 407490 h 1288550"/>
                <a:gd name="connsiteX7" fmla="*/ 573880 w 1366836"/>
                <a:gd name="connsiteY7" fmla="*/ 262233 h 1288550"/>
                <a:gd name="connsiteX8" fmla="*/ 276223 w 1366836"/>
                <a:gd name="connsiteY8" fmla="*/ 300334 h 1288550"/>
                <a:gd name="connsiteX9" fmla="*/ 180975 w 1366836"/>
                <a:gd name="connsiteY9" fmla="*/ 588464 h 1288550"/>
                <a:gd name="connsiteX10" fmla="*/ 0 w 1366836"/>
                <a:gd name="connsiteY10" fmla="*/ 536076 h 1288550"/>
                <a:gd name="connsiteX11" fmla="*/ 104773 w 1366836"/>
                <a:gd name="connsiteY11" fmla="*/ 212227 h 1288550"/>
                <a:gd name="connsiteX12" fmla="*/ 159542 w 1366836"/>
                <a:gd name="connsiteY12" fmla="*/ 126500 h 1288550"/>
                <a:gd name="connsiteX0" fmla="*/ 159542 w 1369217"/>
                <a:gd name="connsiteY0" fmla="*/ 126500 h 1288550"/>
                <a:gd name="connsiteX1" fmla="*/ 683417 w 1369217"/>
                <a:gd name="connsiteY1" fmla="*/ 293 h 1288550"/>
                <a:gd name="connsiteX2" fmla="*/ 1152524 w 1369217"/>
                <a:gd name="connsiteY2" fmla="*/ 274139 h 1288550"/>
                <a:gd name="connsiteX3" fmla="*/ 1369217 w 1369217"/>
                <a:gd name="connsiteY3" fmla="*/ 959941 h 1288550"/>
                <a:gd name="connsiteX4" fmla="*/ 1366836 w 1369217"/>
                <a:gd name="connsiteY4" fmla="*/ 1288550 h 1288550"/>
                <a:gd name="connsiteX5" fmla="*/ 123823 w 1369217"/>
                <a:gd name="connsiteY5" fmla="*/ 1288550 h 1288550"/>
                <a:gd name="connsiteX6" fmla="*/ 652461 w 1369217"/>
                <a:gd name="connsiteY6" fmla="*/ 407490 h 1288550"/>
                <a:gd name="connsiteX7" fmla="*/ 573880 w 1369217"/>
                <a:gd name="connsiteY7" fmla="*/ 262233 h 1288550"/>
                <a:gd name="connsiteX8" fmla="*/ 276223 w 1369217"/>
                <a:gd name="connsiteY8" fmla="*/ 300334 h 1288550"/>
                <a:gd name="connsiteX9" fmla="*/ 180975 w 1369217"/>
                <a:gd name="connsiteY9" fmla="*/ 588464 h 1288550"/>
                <a:gd name="connsiteX10" fmla="*/ 0 w 1369217"/>
                <a:gd name="connsiteY10" fmla="*/ 536076 h 1288550"/>
                <a:gd name="connsiteX11" fmla="*/ 104773 w 1369217"/>
                <a:gd name="connsiteY11" fmla="*/ 212227 h 1288550"/>
                <a:gd name="connsiteX12" fmla="*/ 159542 w 1369217"/>
                <a:gd name="connsiteY12" fmla="*/ 126500 h 1288550"/>
                <a:gd name="connsiteX0" fmla="*/ 159542 w 1366941"/>
                <a:gd name="connsiteY0" fmla="*/ 126500 h 1288550"/>
                <a:gd name="connsiteX1" fmla="*/ 683417 w 1366941"/>
                <a:gd name="connsiteY1" fmla="*/ 293 h 1288550"/>
                <a:gd name="connsiteX2" fmla="*/ 1152524 w 1366941"/>
                <a:gd name="connsiteY2" fmla="*/ 274139 h 1288550"/>
                <a:gd name="connsiteX3" fmla="*/ 1364454 w 1366941"/>
                <a:gd name="connsiteY3" fmla="*/ 952797 h 1288550"/>
                <a:gd name="connsiteX4" fmla="*/ 1366836 w 1366941"/>
                <a:gd name="connsiteY4" fmla="*/ 1288550 h 1288550"/>
                <a:gd name="connsiteX5" fmla="*/ 123823 w 1366941"/>
                <a:gd name="connsiteY5" fmla="*/ 1288550 h 1288550"/>
                <a:gd name="connsiteX6" fmla="*/ 652461 w 1366941"/>
                <a:gd name="connsiteY6" fmla="*/ 407490 h 1288550"/>
                <a:gd name="connsiteX7" fmla="*/ 573880 w 1366941"/>
                <a:gd name="connsiteY7" fmla="*/ 262233 h 1288550"/>
                <a:gd name="connsiteX8" fmla="*/ 276223 w 1366941"/>
                <a:gd name="connsiteY8" fmla="*/ 300334 h 1288550"/>
                <a:gd name="connsiteX9" fmla="*/ 180975 w 1366941"/>
                <a:gd name="connsiteY9" fmla="*/ 588464 h 1288550"/>
                <a:gd name="connsiteX10" fmla="*/ 0 w 1366941"/>
                <a:gd name="connsiteY10" fmla="*/ 536076 h 1288550"/>
                <a:gd name="connsiteX11" fmla="*/ 104773 w 1366941"/>
                <a:gd name="connsiteY11" fmla="*/ 212227 h 1288550"/>
                <a:gd name="connsiteX12" fmla="*/ 159542 w 1366941"/>
                <a:gd name="connsiteY12" fmla="*/ 126500 h 1288550"/>
                <a:gd name="connsiteX0" fmla="*/ 159542 w 1370457"/>
                <a:gd name="connsiteY0" fmla="*/ 126500 h 1288550"/>
                <a:gd name="connsiteX1" fmla="*/ 683417 w 1370457"/>
                <a:gd name="connsiteY1" fmla="*/ 293 h 1288550"/>
                <a:gd name="connsiteX2" fmla="*/ 1152524 w 1370457"/>
                <a:gd name="connsiteY2" fmla="*/ 274139 h 1288550"/>
                <a:gd name="connsiteX3" fmla="*/ 1364454 w 1370457"/>
                <a:gd name="connsiteY3" fmla="*/ 952797 h 1288550"/>
                <a:gd name="connsiteX4" fmla="*/ 1366836 w 1370457"/>
                <a:gd name="connsiteY4" fmla="*/ 1288550 h 1288550"/>
                <a:gd name="connsiteX5" fmla="*/ 123823 w 1370457"/>
                <a:gd name="connsiteY5" fmla="*/ 1288550 h 1288550"/>
                <a:gd name="connsiteX6" fmla="*/ 652461 w 1370457"/>
                <a:gd name="connsiteY6" fmla="*/ 407490 h 1288550"/>
                <a:gd name="connsiteX7" fmla="*/ 573880 w 1370457"/>
                <a:gd name="connsiteY7" fmla="*/ 262233 h 1288550"/>
                <a:gd name="connsiteX8" fmla="*/ 276223 w 1370457"/>
                <a:gd name="connsiteY8" fmla="*/ 300334 h 1288550"/>
                <a:gd name="connsiteX9" fmla="*/ 180975 w 1370457"/>
                <a:gd name="connsiteY9" fmla="*/ 588464 h 1288550"/>
                <a:gd name="connsiteX10" fmla="*/ 0 w 1370457"/>
                <a:gd name="connsiteY10" fmla="*/ 536076 h 1288550"/>
                <a:gd name="connsiteX11" fmla="*/ 104773 w 1370457"/>
                <a:gd name="connsiteY11" fmla="*/ 212227 h 1288550"/>
                <a:gd name="connsiteX12" fmla="*/ 159542 w 1370457"/>
                <a:gd name="connsiteY12" fmla="*/ 126500 h 1288550"/>
                <a:gd name="connsiteX0" fmla="*/ 159542 w 1376708"/>
                <a:gd name="connsiteY0" fmla="*/ 126500 h 1288550"/>
                <a:gd name="connsiteX1" fmla="*/ 683417 w 1376708"/>
                <a:gd name="connsiteY1" fmla="*/ 293 h 1288550"/>
                <a:gd name="connsiteX2" fmla="*/ 1152524 w 1376708"/>
                <a:gd name="connsiteY2" fmla="*/ 274139 h 1288550"/>
                <a:gd name="connsiteX3" fmla="*/ 1364454 w 1376708"/>
                <a:gd name="connsiteY3" fmla="*/ 952797 h 1288550"/>
                <a:gd name="connsiteX4" fmla="*/ 1366836 w 1376708"/>
                <a:gd name="connsiteY4" fmla="*/ 1288550 h 1288550"/>
                <a:gd name="connsiteX5" fmla="*/ 123823 w 1376708"/>
                <a:gd name="connsiteY5" fmla="*/ 1288550 h 1288550"/>
                <a:gd name="connsiteX6" fmla="*/ 652461 w 1376708"/>
                <a:gd name="connsiteY6" fmla="*/ 407490 h 1288550"/>
                <a:gd name="connsiteX7" fmla="*/ 573880 w 1376708"/>
                <a:gd name="connsiteY7" fmla="*/ 262233 h 1288550"/>
                <a:gd name="connsiteX8" fmla="*/ 276223 w 1376708"/>
                <a:gd name="connsiteY8" fmla="*/ 300334 h 1288550"/>
                <a:gd name="connsiteX9" fmla="*/ 180975 w 1376708"/>
                <a:gd name="connsiteY9" fmla="*/ 588464 h 1288550"/>
                <a:gd name="connsiteX10" fmla="*/ 0 w 1376708"/>
                <a:gd name="connsiteY10" fmla="*/ 536076 h 1288550"/>
                <a:gd name="connsiteX11" fmla="*/ 104773 w 1376708"/>
                <a:gd name="connsiteY11" fmla="*/ 212227 h 1288550"/>
                <a:gd name="connsiteX12" fmla="*/ 159542 w 1376708"/>
                <a:gd name="connsiteY12" fmla="*/ 126500 h 1288550"/>
                <a:gd name="connsiteX0" fmla="*/ 159542 w 1392922"/>
                <a:gd name="connsiteY0" fmla="*/ 126500 h 1288550"/>
                <a:gd name="connsiteX1" fmla="*/ 683417 w 1392922"/>
                <a:gd name="connsiteY1" fmla="*/ 293 h 1288550"/>
                <a:gd name="connsiteX2" fmla="*/ 1152524 w 1392922"/>
                <a:gd name="connsiteY2" fmla="*/ 274139 h 1288550"/>
                <a:gd name="connsiteX3" fmla="*/ 1364454 w 1392922"/>
                <a:gd name="connsiteY3" fmla="*/ 952797 h 1288550"/>
                <a:gd name="connsiteX4" fmla="*/ 1366836 w 1392922"/>
                <a:gd name="connsiteY4" fmla="*/ 1288550 h 1288550"/>
                <a:gd name="connsiteX5" fmla="*/ 123823 w 1392922"/>
                <a:gd name="connsiteY5" fmla="*/ 1288550 h 1288550"/>
                <a:gd name="connsiteX6" fmla="*/ 652461 w 1392922"/>
                <a:gd name="connsiteY6" fmla="*/ 407490 h 1288550"/>
                <a:gd name="connsiteX7" fmla="*/ 573880 w 1392922"/>
                <a:gd name="connsiteY7" fmla="*/ 262233 h 1288550"/>
                <a:gd name="connsiteX8" fmla="*/ 276223 w 1392922"/>
                <a:gd name="connsiteY8" fmla="*/ 300334 h 1288550"/>
                <a:gd name="connsiteX9" fmla="*/ 180975 w 1392922"/>
                <a:gd name="connsiteY9" fmla="*/ 588464 h 1288550"/>
                <a:gd name="connsiteX10" fmla="*/ 0 w 1392922"/>
                <a:gd name="connsiteY10" fmla="*/ 536076 h 1288550"/>
                <a:gd name="connsiteX11" fmla="*/ 104773 w 1392922"/>
                <a:gd name="connsiteY11" fmla="*/ 212227 h 1288550"/>
                <a:gd name="connsiteX12" fmla="*/ 159542 w 1392922"/>
                <a:gd name="connsiteY12" fmla="*/ 126500 h 1288550"/>
                <a:gd name="connsiteX0" fmla="*/ 159542 w 1399879"/>
                <a:gd name="connsiteY0" fmla="*/ 126500 h 1288550"/>
                <a:gd name="connsiteX1" fmla="*/ 683417 w 1399879"/>
                <a:gd name="connsiteY1" fmla="*/ 293 h 1288550"/>
                <a:gd name="connsiteX2" fmla="*/ 1152524 w 1399879"/>
                <a:gd name="connsiteY2" fmla="*/ 274139 h 1288550"/>
                <a:gd name="connsiteX3" fmla="*/ 1364454 w 1399879"/>
                <a:gd name="connsiteY3" fmla="*/ 952797 h 1288550"/>
                <a:gd name="connsiteX4" fmla="*/ 1366836 w 1399879"/>
                <a:gd name="connsiteY4" fmla="*/ 1288550 h 1288550"/>
                <a:gd name="connsiteX5" fmla="*/ 123823 w 1399879"/>
                <a:gd name="connsiteY5" fmla="*/ 1288550 h 1288550"/>
                <a:gd name="connsiteX6" fmla="*/ 652461 w 1399879"/>
                <a:gd name="connsiteY6" fmla="*/ 407490 h 1288550"/>
                <a:gd name="connsiteX7" fmla="*/ 573880 w 1399879"/>
                <a:gd name="connsiteY7" fmla="*/ 262233 h 1288550"/>
                <a:gd name="connsiteX8" fmla="*/ 276223 w 1399879"/>
                <a:gd name="connsiteY8" fmla="*/ 300334 h 1288550"/>
                <a:gd name="connsiteX9" fmla="*/ 180975 w 1399879"/>
                <a:gd name="connsiteY9" fmla="*/ 588464 h 1288550"/>
                <a:gd name="connsiteX10" fmla="*/ 0 w 1399879"/>
                <a:gd name="connsiteY10" fmla="*/ 536076 h 1288550"/>
                <a:gd name="connsiteX11" fmla="*/ 104773 w 1399879"/>
                <a:gd name="connsiteY11" fmla="*/ 212227 h 1288550"/>
                <a:gd name="connsiteX12" fmla="*/ 159542 w 1399879"/>
                <a:gd name="connsiteY12" fmla="*/ 126500 h 1288550"/>
                <a:gd name="connsiteX0" fmla="*/ 159542 w 1399879"/>
                <a:gd name="connsiteY0" fmla="*/ 126500 h 1305219"/>
                <a:gd name="connsiteX1" fmla="*/ 683417 w 1399879"/>
                <a:gd name="connsiteY1" fmla="*/ 293 h 1305219"/>
                <a:gd name="connsiteX2" fmla="*/ 1152524 w 1399879"/>
                <a:gd name="connsiteY2" fmla="*/ 274139 h 1305219"/>
                <a:gd name="connsiteX3" fmla="*/ 1364454 w 1399879"/>
                <a:gd name="connsiteY3" fmla="*/ 952797 h 1305219"/>
                <a:gd name="connsiteX4" fmla="*/ 1092993 w 1399879"/>
                <a:gd name="connsiteY4" fmla="*/ 1305219 h 1305219"/>
                <a:gd name="connsiteX5" fmla="*/ 123823 w 1399879"/>
                <a:gd name="connsiteY5" fmla="*/ 1288550 h 1305219"/>
                <a:gd name="connsiteX6" fmla="*/ 652461 w 1399879"/>
                <a:gd name="connsiteY6" fmla="*/ 407490 h 1305219"/>
                <a:gd name="connsiteX7" fmla="*/ 573880 w 1399879"/>
                <a:gd name="connsiteY7" fmla="*/ 262233 h 1305219"/>
                <a:gd name="connsiteX8" fmla="*/ 276223 w 1399879"/>
                <a:gd name="connsiteY8" fmla="*/ 300334 h 1305219"/>
                <a:gd name="connsiteX9" fmla="*/ 180975 w 1399879"/>
                <a:gd name="connsiteY9" fmla="*/ 588464 h 1305219"/>
                <a:gd name="connsiteX10" fmla="*/ 0 w 1399879"/>
                <a:gd name="connsiteY10" fmla="*/ 536076 h 1305219"/>
                <a:gd name="connsiteX11" fmla="*/ 104773 w 1399879"/>
                <a:gd name="connsiteY11" fmla="*/ 212227 h 1305219"/>
                <a:gd name="connsiteX12" fmla="*/ 159542 w 1399879"/>
                <a:gd name="connsiteY12" fmla="*/ 126500 h 1305219"/>
                <a:gd name="connsiteX0" fmla="*/ 159542 w 1399879"/>
                <a:gd name="connsiteY0" fmla="*/ 126500 h 1305219"/>
                <a:gd name="connsiteX1" fmla="*/ 683417 w 1399879"/>
                <a:gd name="connsiteY1" fmla="*/ 293 h 1305219"/>
                <a:gd name="connsiteX2" fmla="*/ 1152524 w 1399879"/>
                <a:gd name="connsiteY2" fmla="*/ 274139 h 1305219"/>
                <a:gd name="connsiteX3" fmla="*/ 1364454 w 1399879"/>
                <a:gd name="connsiteY3" fmla="*/ 952797 h 1305219"/>
                <a:gd name="connsiteX4" fmla="*/ 1092993 w 1399879"/>
                <a:gd name="connsiteY4" fmla="*/ 1305219 h 1305219"/>
                <a:gd name="connsiteX5" fmla="*/ 123823 w 1399879"/>
                <a:gd name="connsiteY5" fmla="*/ 1288550 h 1305219"/>
                <a:gd name="connsiteX6" fmla="*/ 652461 w 1399879"/>
                <a:gd name="connsiteY6" fmla="*/ 407490 h 1305219"/>
                <a:gd name="connsiteX7" fmla="*/ 573880 w 1399879"/>
                <a:gd name="connsiteY7" fmla="*/ 262233 h 1305219"/>
                <a:gd name="connsiteX8" fmla="*/ 276223 w 1399879"/>
                <a:gd name="connsiteY8" fmla="*/ 300334 h 1305219"/>
                <a:gd name="connsiteX9" fmla="*/ 180975 w 1399879"/>
                <a:gd name="connsiteY9" fmla="*/ 588464 h 1305219"/>
                <a:gd name="connsiteX10" fmla="*/ 0 w 1399879"/>
                <a:gd name="connsiteY10" fmla="*/ 536076 h 1305219"/>
                <a:gd name="connsiteX11" fmla="*/ 104773 w 1399879"/>
                <a:gd name="connsiteY11" fmla="*/ 212227 h 1305219"/>
                <a:gd name="connsiteX12" fmla="*/ 159542 w 1399879"/>
                <a:gd name="connsiteY12" fmla="*/ 126500 h 1305219"/>
                <a:gd name="connsiteX0" fmla="*/ 159542 w 1399879"/>
                <a:gd name="connsiteY0" fmla="*/ 126500 h 1305219"/>
                <a:gd name="connsiteX1" fmla="*/ 683417 w 1399879"/>
                <a:gd name="connsiteY1" fmla="*/ 293 h 1305219"/>
                <a:gd name="connsiteX2" fmla="*/ 1152524 w 1399879"/>
                <a:gd name="connsiteY2" fmla="*/ 274139 h 1305219"/>
                <a:gd name="connsiteX3" fmla="*/ 1364454 w 1399879"/>
                <a:gd name="connsiteY3" fmla="*/ 952797 h 1305219"/>
                <a:gd name="connsiteX4" fmla="*/ 1092993 w 1399879"/>
                <a:gd name="connsiteY4" fmla="*/ 1305219 h 1305219"/>
                <a:gd name="connsiteX5" fmla="*/ 123823 w 1399879"/>
                <a:gd name="connsiteY5" fmla="*/ 1288550 h 1305219"/>
                <a:gd name="connsiteX6" fmla="*/ 652461 w 1399879"/>
                <a:gd name="connsiteY6" fmla="*/ 407490 h 1305219"/>
                <a:gd name="connsiteX7" fmla="*/ 573880 w 1399879"/>
                <a:gd name="connsiteY7" fmla="*/ 262233 h 1305219"/>
                <a:gd name="connsiteX8" fmla="*/ 276223 w 1399879"/>
                <a:gd name="connsiteY8" fmla="*/ 300334 h 1305219"/>
                <a:gd name="connsiteX9" fmla="*/ 180975 w 1399879"/>
                <a:gd name="connsiteY9" fmla="*/ 588464 h 1305219"/>
                <a:gd name="connsiteX10" fmla="*/ 0 w 1399879"/>
                <a:gd name="connsiteY10" fmla="*/ 536076 h 1305219"/>
                <a:gd name="connsiteX11" fmla="*/ 104773 w 1399879"/>
                <a:gd name="connsiteY11" fmla="*/ 212227 h 1305219"/>
                <a:gd name="connsiteX12" fmla="*/ 159542 w 1399879"/>
                <a:gd name="connsiteY12" fmla="*/ 126500 h 1305219"/>
                <a:gd name="connsiteX0" fmla="*/ 159542 w 1399879"/>
                <a:gd name="connsiteY0" fmla="*/ 126500 h 1305219"/>
                <a:gd name="connsiteX1" fmla="*/ 683417 w 1399879"/>
                <a:gd name="connsiteY1" fmla="*/ 293 h 1305219"/>
                <a:gd name="connsiteX2" fmla="*/ 1152524 w 1399879"/>
                <a:gd name="connsiteY2" fmla="*/ 274139 h 1305219"/>
                <a:gd name="connsiteX3" fmla="*/ 1364454 w 1399879"/>
                <a:gd name="connsiteY3" fmla="*/ 952797 h 1305219"/>
                <a:gd name="connsiteX4" fmla="*/ 1092993 w 1399879"/>
                <a:gd name="connsiteY4" fmla="*/ 1305219 h 1305219"/>
                <a:gd name="connsiteX5" fmla="*/ 123823 w 1399879"/>
                <a:gd name="connsiteY5" fmla="*/ 1288550 h 1305219"/>
                <a:gd name="connsiteX6" fmla="*/ 652461 w 1399879"/>
                <a:gd name="connsiteY6" fmla="*/ 407490 h 1305219"/>
                <a:gd name="connsiteX7" fmla="*/ 573880 w 1399879"/>
                <a:gd name="connsiteY7" fmla="*/ 262233 h 1305219"/>
                <a:gd name="connsiteX8" fmla="*/ 276223 w 1399879"/>
                <a:gd name="connsiteY8" fmla="*/ 300334 h 1305219"/>
                <a:gd name="connsiteX9" fmla="*/ 180975 w 1399879"/>
                <a:gd name="connsiteY9" fmla="*/ 588464 h 1305219"/>
                <a:gd name="connsiteX10" fmla="*/ 0 w 1399879"/>
                <a:gd name="connsiteY10" fmla="*/ 536076 h 1305219"/>
                <a:gd name="connsiteX11" fmla="*/ 104773 w 1399879"/>
                <a:gd name="connsiteY11" fmla="*/ 212227 h 1305219"/>
                <a:gd name="connsiteX12" fmla="*/ 159542 w 1399879"/>
                <a:gd name="connsiteY12" fmla="*/ 126500 h 1305219"/>
                <a:gd name="connsiteX0" fmla="*/ 159542 w 1399879"/>
                <a:gd name="connsiteY0" fmla="*/ 126500 h 1305219"/>
                <a:gd name="connsiteX1" fmla="*/ 683417 w 1399879"/>
                <a:gd name="connsiteY1" fmla="*/ 293 h 1305219"/>
                <a:gd name="connsiteX2" fmla="*/ 1152524 w 1399879"/>
                <a:gd name="connsiteY2" fmla="*/ 274139 h 1305219"/>
                <a:gd name="connsiteX3" fmla="*/ 1364454 w 1399879"/>
                <a:gd name="connsiteY3" fmla="*/ 952797 h 1305219"/>
                <a:gd name="connsiteX4" fmla="*/ 1092993 w 1399879"/>
                <a:gd name="connsiteY4" fmla="*/ 1305219 h 1305219"/>
                <a:gd name="connsiteX5" fmla="*/ 547686 w 1399879"/>
                <a:gd name="connsiteY5" fmla="*/ 1298078 h 1305219"/>
                <a:gd name="connsiteX6" fmla="*/ 123823 w 1399879"/>
                <a:gd name="connsiteY6" fmla="*/ 1288550 h 1305219"/>
                <a:gd name="connsiteX7" fmla="*/ 652461 w 1399879"/>
                <a:gd name="connsiteY7" fmla="*/ 407490 h 1305219"/>
                <a:gd name="connsiteX8" fmla="*/ 573880 w 1399879"/>
                <a:gd name="connsiteY8" fmla="*/ 262233 h 1305219"/>
                <a:gd name="connsiteX9" fmla="*/ 276223 w 1399879"/>
                <a:gd name="connsiteY9" fmla="*/ 300334 h 1305219"/>
                <a:gd name="connsiteX10" fmla="*/ 180975 w 1399879"/>
                <a:gd name="connsiteY10" fmla="*/ 588464 h 1305219"/>
                <a:gd name="connsiteX11" fmla="*/ 0 w 1399879"/>
                <a:gd name="connsiteY11" fmla="*/ 536076 h 1305219"/>
                <a:gd name="connsiteX12" fmla="*/ 104773 w 1399879"/>
                <a:gd name="connsiteY12" fmla="*/ 212227 h 1305219"/>
                <a:gd name="connsiteX13" fmla="*/ 159542 w 1399879"/>
                <a:gd name="connsiteY13" fmla="*/ 126500 h 1305219"/>
                <a:gd name="connsiteX0" fmla="*/ 159542 w 1399879"/>
                <a:gd name="connsiteY0" fmla="*/ 126500 h 1364753"/>
                <a:gd name="connsiteX1" fmla="*/ 683417 w 1399879"/>
                <a:gd name="connsiteY1" fmla="*/ 293 h 1364753"/>
                <a:gd name="connsiteX2" fmla="*/ 1152524 w 1399879"/>
                <a:gd name="connsiteY2" fmla="*/ 274139 h 1364753"/>
                <a:gd name="connsiteX3" fmla="*/ 1364454 w 1399879"/>
                <a:gd name="connsiteY3" fmla="*/ 952797 h 1364753"/>
                <a:gd name="connsiteX4" fmla="*/ 1092993 w 1399879"/>
                <a:gd name="connsiteY4" fmla="*/ 1305219 h 1364753"/>
                <a:gd name="connsiteX5" fmla="*/ 545305 w 1399879"/>
                <a:gd name="connsiteY5" fmla="*/ 1364753 h 1364753"/>
                <a:gd name="connsiteX6" fmla="*/ 123823 w 1399879"/>
                <a:gd name="connsiteY6" fmla="*/ 1288550 h 1364753"/>
                <a:gd name="connsiteX7" fmla="*/ 652461 w 1399879"/>
                <a:gd name="connsiteY7" fmla="*/ 407490 h 1364753"/>
                <a:gd name="connsiteX8" fmla="*/ 573880 w 1399879"/>
                <a:gd name="connsiteY8" fmla="*/ 262233 h 1364753"/>
                <a:gd name="connsiteX9" fmla="*/ 276223 w 1399879"/>
                <a:gd name="connsiteY9" fmla="*/ 300334 h 1364753"/>
                <a:gd name="connsiteX10" fmla="*/ 180975 w 1399879"/>
                <a:gd name="connsiteY10" fmla="*/ 588464 h 1364753"/>
                <a:gd name="connsiteX11" fmla="*/ 0 w 1399879"/>
                <a:gd name="connsiteY11" fmla="*/ 536076 h 1364753"/>
                <a:gd name="connsiteX12" fmla="*/ 104773 w 1399879"/>
                <a:gd name="connsiteY12" fmla="*/ 212227 h 1364753"/>
                <a:gd name="connsiteX13" fmla="*/ 159542 w 1399879"/>
                <a:gd name="connsiteY13" fmla="*/ 126500 h 1364753"/>
                <a:gd name="connsiteX0" fmla="*/ 159542 w 1399879"/>
                <a:gd name="connsiteY0" fmla="*/ 126500 h 1364753"/>
                <a:gd name="connsiteX1" fmla="*/ 683417 w 1399879"/>
                <a:gd name="connsiteY1" fmla="*/ 293 h 1364753"/>
                <a:gd name="connsiteX2" fmla="*/ 1152524 w 1399879"/>
                <a:gd name="connsiteY2" fmla="*/ 274139 h 1364753"/>
                <a:gd name="connsiteX3" fmla="*/ 1364454 w 1399879"/>
                <a:gd name="connsiteY3" fmla="*/ 952797 h 1364753"/>
                <a:gd name="connsiteX4" fmla="*/ 1092993 w 1399879"/>
                <a:gd name="connsiteY4" fmla="*/ 1305219 h 1364753"/>
                <a:gd name="connsiteX5" fmla="*/ 545305 w 1399879"/>
                <a:gd name="connsiteY5" fmla="*/ 1364753 h 1364753"/>
                <a:gd name="connsiteX6" fmla="*/ 123823 w 1399879"/>
                <a:gd name="connsiteY6" fmla="*/ 1288550 h 1364753"/>
                <a:gd name="connsiteX7" fmla="*/ 652461 w 1399879"/>
                <a:gd name="connsiteY7" fmla="*/ 407490 h 1364753"/>
                <a:gd name="connsiteX8" fmla="*/ 573880 w 1399879"/>
                <a:gd name="connsiteY8" fmla="*/ 262233 h 1364753"/>
                <a:gd name="connsiteX9" fmla="*/ 276223 w 1399879"/>
                <a:gd name="connsiteY9" fmla="*/ 300334 h 1364753"/>
                <a:gd name="connsiteX10" fmla="*/ 180975 w 1399879"/>
                <a:gd name="connsiteY10" fmla="*/ 588464 h 1364753"/>
                <a:gd name="connsiteX11" fmla="*/ 0 w 1399879"/>
                <a:gd name="connsiteY11" fmla="*/ 536076 h 1364753"/>
                <a:gd name="connsiteX12" fmla="*/ 104773 w 1399879"/>
                <a:gd name="connsiteY12" fmla="*/ 212227 h 1364753"/>
                <a:gd name="connsiteX13" fmla="*/ 159542 w 1399879"/>
                <a:gd name="connsiteY13" fmla="*/ 126500 h 1364753"/>
                <a:gd name="connsiteX0" fmla="*/ 159542 w 1399879"/>
                <a:gd name="connsiteY0" fmla="*/ 126500 h 1364753"/>
                <a:gd name="connsiteX1" fmla="*/ 683417 w 1399879"/>
                <a:gd name="connsiteY1" fmla="*/ 293 h 1364753"/>
                <a:gd name="connsiteX2" fmla="*/ 1152524 w 1399879"/>
                <a:gd name="connsiteY2" fmla="*/ 274139 h 1364753"/>
                <a:gd name="connsiteX3" fmla="*/ 1364454 w 1399879"/>
                <a:gd name="connsiteY3" fmla="*/ 952797 h 1364753"/>
                <a:gd name="connsiteX4" fmla="*/ 1090612 w 1399879"/>
                <a:gd name="connsiteY4" fmla="*/ 1298075 h 1364753"/>
                <a:gd name="connsiteX5" fmla="*/ 545305 w 1399879"/>
                <a:gd name="connsiteY5" fmla="*/ 1364753 h 1364753"/>
                <a:gd name="connsiteX6" fmla="*/ 123823 w 1399879"/>
                <a:gd name="connsiteY6" fmla="*/ 1288550 h 1364753"/>
                <a:gd name="connsiteX7" fmla="*/ 652461 w 1399879"/>
                <a:gd name="connsiteY7" fmla="*/ 407490 h 1364753"/>
                <a:gd name="connsiteX8" fmla="*/ 573880 w 1399879"/>
                <a:gd name="connsiteY8" fmla="*/ 262233 h 1364753"/>
                <a:gd name="connsiteX9" fmla="*/ 276223 w 1399879"/>
                <a:gd name="connsiteY9" fmla="*/ 300334 h 1364753"/>
                <a:gd name="connsiteX10" fmla="*/ 180975 w 1399879"/>
                <a:gd name="connsiteY10" fmla="*/ 588464 h 1364753"/>
                <a:gd name="connsiteX11" fmla="*/ 0 w 1399879"/>
                <a:gd name="connsiteY11" fmla="*/ 536076 h 1364753"/>
                <a:gd name="connsiteX12" fmla="*/ 104773 w 1399879"/>
                <a:gd name="connsiteY12" fmla="*/ 212227 h 1364753"/>
                <a:gd name="connsiteX13" fmla="*/ 159542 w 1399879"/>
                <a:gd name="connsiteY13" fmla="*/ 126500 h 1364753"/>
                <a:gd name="connsiteX0" fmla="*/ 159542 w 1399879"/>
                <a:gd name="connsiteY0" fmla="*/ 126500 h 1364753"/>
                <a:gd name="connsiteX1" fmla="*/ 683417 w 1399879"/>
                <a:gd name="connsiteY1" fmla="*/ 293 h 1364753"/>
                <a:gd name="connsiteX2" fmla="*/ 1152524 w 1399879"/>
                <a:gd name="connsiteY2" fmla="*/ 274139 h 1364753"/>
                <a:gd name="connsiteX3" fmla="*/ 1364454 w 1399879"/>
                <a:gd name="connsiteY3" fmla="*/ 952797 h 1364753"/>
                <a:gd name="connsiteX4" fmla="*/ 1090612 w 1399879"/>
                <a:gd name="connsiteY4" fmla="*/ 1298075 h 1364753"/>
                <a:gd name="connsiteX5" fmla="*/ 545305 w 1399879"/>
                <a:gd name="connsiteY5" fmla="*/ 1364753 h 1364753"/>
                <a:gd name="connsiteX6" fmla="*/ 123823 w 1399879"/>
                <a:gd name="connsiteY6" fmla="*/ 1288550 h 1364753"/>
                <a:gd name="connsiteX7" fmla="*/ 652461 w 1399879"/>
                <a:gd name="connsiteY7" fmla="*/ 407490 h 1364753"/>
                <a:gd name="connsiteX8" fmla="*/ 573880 w 1399879"/>
                <a:gd name="connsiteY8" fmla="*/ 262233 h 1364753"/>
                <a:gd name="connsiteX9" fmla="*/ 276223 w 1399879"/>
                <a:gd name="connsiteY9" fmla="*/ 300334 h 1364753"/>
                <a:gd name="connsiteX10" fmla="*/ 180975 w 1399879"/>
                <a:gd name="connsiteY10" fmla="*/ 588464 h 1364753"/>
                <a:gd name="connsiteX11" fmla="*/ 0 w 1399879"/>
                <a:gd name="connsiteY11" fmla="*/ 536076 h 1364753"/>
                <a:gd name="connsiteX12" fmla="*/ 104773 w 1399879"/>
                <a:gd name="connsiteY12" fmla="*/ 212227 h 1364753"/>
                <a:gd name="connsiteX13" fmla="*/ 159542 w 1399879"/>
                <a:gd name="connsiteY13" fmla="*/ 126500 h 1364753"/>
                <a:gd name="connsiteX0" fmla="*/ 159542 w 1399879"/>
                <a:gd name="connsiteY0" fmla="*/ 126500 h 1364753"/>
                <a:gd name="connsiteX1" fmla="*/ 683417 w 1399879"/>
                <a:gd name="connsiteY1" fmla="*/ 293 h 1364753"/>
                <a:gd name="connsiteX2" fmla="*/ 1152524 w 1399879"/>
                <a:gd name="connsiteY2" fmla="*/ 274139 h 1364753"/>
                <a:gd name="connsiteX3" fmla="*/ 1364454 w 1399879"/>
                <a:gd name="connsiteY3" fmla="*/ 952797 h 1364753"/>
                <a:gd name="connsiteX4" fmla="*/ 1090612 w 1399879"/>
                <a:gd name="connsiteY4" fmla="*/ 1298075 h 1364753"/>
                <a:gd name="connsiteX5" fmla="*/ 545305 w 1399879"/>
                <a:gd name="connsiteY5" fmla="*/ 1364753 h 1364753"/>
                <a:gd name="connsiteX6" fmla="*/ 123823 w 1399879"/>
                <a:gd name="connsiteY6" fmla="*/ 1288550 h 1364753"/>
                <a:gd name="connsiteX7" fmla="*/ 652461 w 1399879"/>
                <a:gd name="connsiteY7" fmla="*/ 407490 h 1364753"/>
                <a:gd name="connsiteX8" fmla="*/ 573880 w 1399879"/>
                <a:gd name="connsiteY8" fmla="*/ 262233 h 1364753"/>
                <a:gd name="connsiteX9" fmla="*/ 276223 w 1399879"/>
                <a:gd name="connsiteY9" fmla="*/ 300334 h 1364753"/>
                <a:gd name="connsiteX10" fmla="*/ 180975 w 1399879"/>
                <a:gd name="connsiteY10" fmla="*/ 588464 h 1364753"/>
                <a:gd name="connsiteX11" fmla="*/ 0 w 1399879"/>
                <a:gd name="connsiteY11" fmla="*/ 536076 h 1364753"/>
                <a:gd name="connsiteX12" fmla="*/ 104773 w 1399879"/>
                <a:gd name="connsiteY12" fmla="*/ 212227 h 1364753"/>
                <a:gd name="connsiteX13" fmla="*/ 159542 w 1399879"/>
                <a:gd name="connsiteY13" fmla="*/ 126500 h 1364753"/>
                <a:gd name="connsiteX0" fmla="*/ 159542 w 1399879"/>
                <a:gd name="connsiteY0" fmla="*/ 126500 h 1364753"/>
                <a:gd name="connsiteX1" fmla="*/ 683417 w 1399879"/>
                <a:gd name="connsiteY1" fmla="*/ 293 h 1364753"/>
                <a:gd name="connsiteX2" fmla="*/ 1152524 w 1399879"/>
                <a:gd name="connsiteY2" fmla="*/ 274139 h 1364753"/>
                <a:gd name="connsiteX3" fmla="*/ 1364454 w 1399879"/>
                <a:gd name="connsiteY3" fmla="*/ 952797 h 1364753"/>
                <a:gd name="connsiteX4" fmla="*/ 1090612 w 1399879"/>
                <a:gd name="connsiteY4" fmla="*/ 1298075 h 1364753"/>
                <a:gd name="connsiteX5" fmla="*/ 542924 w 1399879"/>
                <a:gd name="connsiteY5" fmla="*/ 1364753 h 1364753"/>
                <a:gd name="connsiteX6" fmla="*/ 123823 w 1399879"/>
                <a:gd name="connsiteY6" fmla="*/ 1288550 h 1364753"/>
                <a:gd name="connsiteX7" fmla="*/ 652461 w 1399879"/>
                <a:gd name="connsiteY7" fmla="*/ 407490 h 1364753"/>
                <a:gd name="connsiteX8" fmla="*/ 573880 w 1399879"/>
                <a:gd name="connsiteY8" fmla="*/ 262233 h 1364753"/>
                <a:gd name="connsiteX9" fmla="*/ 276223 w 1399879"/>
                <a:gd name="connsiteY9" fmla="*/ 300334 h 1364753"/>
                <a:gd name="connsiteX10" fmla="*/ 180975 w 1399879"/>
                <a:gd name="connsiteY10" fmla="*/ 588464 h 1364753"/>
                <a:gd name="connsiteX11" fmla="*/ 0 w 1399879"/>
                <a:gd name="connsiteY11" fmla="*/ 536076 h 1364753"/>
                <a:gd name="connsiteX12" fmla="*/ 104773 w 1399879"/>
                <a:gd name="connsiteY12" fmla="*/ 212227 h 1364753"/>
                <a:gd name="connsiteX13" fmla="*/ 159542 w 1399879"/>
                <a:gd name="connsiteY13" fmla="*/ 126500 h 1364753"/>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33399 w 1399879"/>
                <a:gd name="connsiteY5" fmla="*/ 1367135 h 1367135"/>
                <a:gd name="connsiteX6" fmla="*/ 123823 w 1399879"/>
                <a:gd name="connsiteY6" fmla="*/ 1288550 h 1367135"/>
                <a:gd name="connsiteX7" fmla="*/ 652461 w 1399879"/>
                <a:gd name="connsiteY7" fmla="*/ 407490 h 1367135"/>
                <a:gd name="connsiteX8" fmla="*/ 573880 w 1399879"/>
                <a:gd name="connsiteY8" fmla="*/ 262233 h 1367135"/>
                <a:gd name="connsiteX9" fmla="*/ 276223 w 1399879"/>
                <a:gd name="connsiteY9" fmla="*/ 300334 h 1367135"/>
                <a:gd name="connsiteX10" fmla="*/ 180975 w 1399879"/>
                <a:gd name="connsiteY10" fmla="*/ 588464 h 1367135"/>
                <a:gd name="connsiteX11" fmla="*/ 0 w 1399879"/>
                <a:gd name="connsiteY11" fmla="*/ 536076 h 1367135"/>
                <a:gd name="connsiteX12" fmla="*/ 104773 w 1399879"/>
                <a:gd name="connsiteY12" fmla="*/ 212227 h 1367135"/>
                <a:gd name="connsiteX13" fmla="*/ 159542 w 1399879"/>
                <a:gd name="connsiteY13"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33399 w 1399879"/>
                <a:gd name="connsiteY5" fmla="*/ 1367135 h 1367135"/>
                <a:gd name="connsiteX6" fmla="*/ 495298 w 1399879"/>
                <a:gd name="connsiteY6" fmla="*/ 1183775 h 1367135"/>
                <a:gd name="connsiteX7" fmla="*/ 652461 w 1399879"/>
                <a:gd name="connsiteY7" fmla="*/ 407490 h 1367135"/>
                <a:gd name="connsiteX8" fmla="*/ 573880 w 1399879"/>
                <a:gd name="connsiteY8" fmla="*/ 262233 h 1367135"/>
                <a:gd name="connsiteX9" fmla="*/ 276223 w 1399879"/>
                <a:gd name="connsiteY9" fmla="*/ 300334 h 1367135"/>
                <a:gd name="connsiteX10" fmla="*/ 180975 w 1399879"/>
                <a:gd name="connsiteY10" fmla="*/ 588464 h 1367135"/>
                <a:gd name="connsiteX11" fmla="*/ 0 w 1399879"/>
                <a:gd name="connsiteY11" fmla="*/ 536076 h 1367135"/>
                <a:gd name="connsiteX12" fmla="*/ 104773 w 1399879"/>
                <a:gd name="connsiteY12" fmla="*/ 212227 h 1367135"/>
                <a:gd name="connsiteX13" fmla="*/ 159542 w 1399879"/>
                <a:gd name="connsiteY13"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33399 w 1399879"/>
                <a:gd name="connsiteY5" fmla="*/ 1367135 h 1367135"/>
                <a:gd name="connsiteX6" fmla="*/ 495298 w 1399879"/>
                <a:gd name="connsiteY6" fmla="*/ 1183775 h 1367135"/>
                <a:gd name="connsiteX7" fmla="*/ 581023 w 1399879"/>
                <a:gd name="connsiteY7" fmla="*/ 781347 h 1367135"/>
                <a:gd name="connsiteX8" fmla="*/ 652461 w 1399879"/>
                <a:gd name="connsiteY8" fmla="*/ 407490 h 1367135"/>
                <a:gd name="connsiteX9" fmla="*/ 573880 w 1399879"/>
                <a:gd name="connsiteY9" fmla="*/ 262233 h 1367135"/>
                <a:gd name="connsiteX10" fmla="*/ 276223 w 1399879"/>
                <a:gd name="connsiteY10" fmla="*/ 300334 h 1367135"/>
                <a:gd name="connsiteX11" fmla="*/ 180975 w 1399879"/>
                <a:gd name="connsiteY11" fmla="*/ 588464 h 1367135"/>
                <a:gd name="connsiteX12" fmla="*/ 0 w 1399879"/>
                <a:gd name="connsiteY12" fmla="*/ 536076 h 1367135"/>
                <a:gd name="connsiteX13" fmla="*/ 104773 w 1399879"/>
                <a:gd name="connsiteY13" fmla="*/ 212227 h 1367135"/>
                <a:gd name="connsiteX14" fmla="*/ 159542 w 1399879"/>
                <a:gd name="connsiteY14"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33399 w 1399879"/>
                <a:gd name="connsiteY5" fmla="*/ 1367135 h 1367135"/>
                <a:gd name="connsiteX6" fmla="*/ 495298 w 1399879"/>
                <a:gd name="connsiteY6" fmla="*/ 1183775 h 1367135"/>
                <a:gd name="connsiteX7" fmla="*/ 988217 w 1399879"/>
                <a:gd name="connsiteY7" fmla="*/ 1121866 h 1367135"/>
                <a:gd name="connsiteX8" fmla="*/ 652461 w 1399879"/>
                <a:gd name="connsiteY8" fmla="*/ 407490 h 1367135"/>
                <a:gd name="connsiteX9" fmla="*/ 573880 w 1399879"/>
                <a:gd name="connsiteY9" fmla="*/ 262233 h 1367135"/>
                <a:gd name="connsiteX10" fmla="*/ 276223 w 1399879"/>
                <a:gd name="connsiteY10" fmla="*/ 300334 h 1367135"/>
                <a:gd name="connsiteX11" fmla="*/ 180975 w 1399879"/>
                <a:gd name="connsiteY11" fmla="*/ 588464 h 1367135"/>
                <a:gd name="connsiteX12" fmla="*/ 0 w 1399879"/>
                <a:gd name="connsiteY12" fmla="*/ 536076 h 1367135"/>
                <a:gd name="connsiteX13" fmla="*/ 104773 w 1399879"/>
                <a:gd name="connsiteY13" fmla="*/ 212227 h 1367135"/>
                <a:gd name="connsiteX14" fmla="*/ 159542 w 1399879"/>
                <a:gd name="connsiteY14"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33399 w 1399879"/>
                <a:gd name="connsiteY5" fmla="*/ 1367135 h 1367135"/>
                <a:gd name="connsiteX6" fmla="*/ 497679 w 1399879"/>
                <a:gd name="connsiteY6" fmla="*/ 1169488 h 1367135"/>
                <a:gd name="connsiteX7" fmla="*/ 988217 w 1399879"/>
                <a:gd name="connsiteY7" fmla="*/ 1121866 h 1367135"/>
                <a:gd name="connsiteX8" fmla="*/ 652461 w 1399879"/>
                <a:gd name="connsiteY8" fmla="*/ 407490 h 1367135"/>
                <a:gd name="connsiteX9" fmla="*/ 573880 w 1399879"/>
                <a:gd name="connsiteY9" fmla="*/ 262233 h 1367135"/>
                <a:gd name="connsiteX10" fmla="*/ 276223 w 1399879"/>
                <a:gd name="connsiteY10" fmla="*/ 300334 h 1367135"/>
                <a:gd name="connsiteX11" fmla="*/ 180975 w 1399879"/>
                <a:gd name="connsiteY11" fmla="*/ 588464 h 1367135"/>
                <a:gd name="connsiteX12" fmla="*/ 0 w 1399879"/>
                <a:gd name="connsiteY12" fmla="*/ 536076 h 1367135"/>
                <a:gd name="connsiteX13" fmla="*/ 104773 w 1399879"/>
                <a:gd name="connsiteY13" fmla="*/ 212227 h 1367135"/>
                <a:gd name="connsiteX14" fmla="*/ 159542 w 1399879"/>
                <a:gd name="connsiteY14"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21492 w 1399879"/>
                <a:gd name="connsiteY5" fmla="*/ 1367135 h 1367135"/>
                <a:gd name="connsiteX6" fmla="*/ 497679 w 1399879"/>
                <a:gd name="connsiteY6" fmla="*/ 1169488 h 1367135"/>
                <a:gd name="connsiteX7" fmla="*/ 988217 w 1399879"/>
                <a:gd name="connsiteY7" fmla="*/ 1121866 h 1367135"/>
                <a:gd name="connsiteX8" fmla="*/ 652461 w 1399879"/>
                <a:gd name="connsiteY8" fmla="*/ 407490 h 1367135"/>
                <a:gd name="connsiteX9" fmla="*/ 573880 w 1399879"/>
                <a:gd name="connsiteY9" fmla="*/ 262233 h 1367135"/>
                <a:gd name="connsiteX10" fmla="*/ 276223 w 1399879"/>
                <a:gd name="connsiteY10" fmla="*/ 300334 h 1367135"/>
                <a:gd name="connsiteX11" fmla="*/ 180975 w 1399879"/>
                <a:gd name="connsiteY11" fmla="*/ 588464 h 1367135"/>
                <a:gd name="connsiteX12" fmla="*/ 0 w 1399879"/>
                <a:gd name="connsiteY12" fmla="*/ 536076 h 1367135"/>
                <a:gd name="connsiteX13" fmla="*/ 104773 w 1399879"/>
                <a:gd name="connsiteY13" fmla="*/ 212227 h 1367135"/>
                <a:gd name="connsiteX14" fmla="*/ 159542 w 1399879"/>
                <a:gd name="connsiteY14"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21492 w 1399879"/>
                <a:gd name="connsiteY5" fmla="*/ 1367135 h 1367135"/>
                <a:gd name="connsiteX6" fmla="*/ 509586 w 1399879"/>
                <a:gd name="connsiteY6" fmla="*/ 1169488 h 1367135"/>
                <a:gd name="connsiteX7" fmla="*/ 988217 w 1399879"/>
                <a:gd name="connsiteY7" fmla="*/ 1121866 h 1367135"/>
                <a:gd name="connsiteX8" fmla="*/ 652461 w 1399879"/>
                <a:gd name="connsiteY8" fmla="*/ 407490 h 1367135"/>
                <a:gd name="connsiteX9" fmla="*/ 573880 w 1399879"/>
                <a:gd name="connsiteY9" fmla="*/ 262233 h 1367135"/>
                <a:gd name="connsiteX10" fmla="*/ 276223 w 1399879"/>
                <a:gd name="connsiteY10" fmla="*/ 300334 h 1367135"/>
                <a:gd name="connsiteX11" fmla="*/ 180975 w 1399879"/>
                <a:gd name="connsiteY11" fmla="*/ 588464 h 1367135"/>
                <a:gd name="connsiteX12" fmla="*/ 0 w 1399879"/>
                <a:gd name="connsiteY12" fmla="*/ 536076 h 1367135"/>
                <a:gd name="connsiteX13" fmla="*/ 104773 w 1399879"/>
                <a:gd name="connsiteY13" fmla="*/ 212227 h 1367135"/>
                <a:gd name="connsiteX14" fmla="*/ 159542 w 1399879"/>
                <a:gd name="connsiteY14"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21492 w 1399879"/>
                <a:gd name="connsiteY5" fmla="*/ 1367135 h 1367135"/>
                <a:gd name="connsiteX6" fmla="*/ 495298 w 1399879"/>
                <a:gd name="connsiteY6" fmla="*/ 1171869 h 1367135"/>
                <a:gd name="connsiteX7" fmla="*/ 988217 w 1399879"/>
                <a:gd name="connsiteY7" fmla="*/ 1121866 h 1367135"/>
                <a:gd name="connsiteX8" fmla="*/ 652461 w 1399879"/>
                <a:gd name="connsiteY8" fmla="*/ 407490 h 1367135"/>
                <a:gd name="connsiteX9" fmla="*/ 573880 w 1399879"/>
                <a:gd name="connsiteY9" fmla="*/ 262233 h 1367135"/>
                <a:gd name="connsiteX10" fmla="*/ 276223 w 1399879"/>
                <a:gd name="connsiteY10" fmla="*/ 300334 h 1367135"/>
                <a:gd name="connsiteX11" fmla="*/ 180975 w 1399879"/>
                <a:gd name="connsiteY11" fmla="*/ 588464 h 1367135"/>
                <a:gd name="connsiteX12" fmla="*/ 0 w 1399879"/>
                <a:gd name="connsiteY12" fmla="*/ 536076 h 1367135"/>
                <a:gd name="connsiteX13" fmla="*/ 104773 w 1399879"/>
                <a:gd name="connsiteY13" fmla="*/ 212227 h 1367135"/>
                <a:gd name="connsiteX14" fmla="*/ 159542 w 1399879"/>
                <a:gd name="connsiteY14"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21492 w 1399879"/>
                <a:gd name="connsiteY5" fmla="*/ 1367135 h 1367135"/>
                <a:gd name="connsiteX6" fmla="*/ 495298 w 1399879"/>
                <a:gd name="connsiteY6" fmla="*/ 1171869 h 1367135"/>
                <a:gd name="connsiteX7" fmla="*/ 985835 w 1399879"/>
                <a:gd name="connsiteY7" fmla="*/ 1112341 h 1367135"/>
                <a:gd name="connsiteX8" fmla="*/ 652461 w 1399879"/>
                <a:gd name="connsiteY8" fmla="*/ 407490 h 1367135"/>
                <a:gd name="connsiteX9" fmla="*/ 573880 w 1399879"/>
                <a:gd name="connsiteY9" fmla="*/ 262233 h 1367135"/>
                <a:gd name="connsiteX10" fmla="*/ 276223 w 1399879"/>
                <a:gd name="connsiteY10" fmla="*/ 300334 h 1367135"/>
                <a:gd name="connsiteX11" fmla="*/ 180975 w 1399879"/>
                <a:gd name="connsiteY11" fmla="*/ 588464 h 1367135"/>
                <a:gd name="connsiteX12" fmla="*/ 0 w 1399879"/>
                <a:gd name="connsiteY12" fmla="*/ 536076 h 1367135"/>
                <a:gd name="connsiteX13" fmla="*/ 104773 w 1399879"/>
                <a:gd name="connsiteY13" fmla="*/ 212227 h 1367135"/>
                <a:gd name="connsiteX14" fmla="*/ 159542 w 1399879"/>
                <a:gd name="connsiteY14"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21492 w 1399879"/>
                <a:gd name="connsiteY5" fmla="*/ 1367135 h 1367135"/>
                <a:gd name="connsiteX6" fmla="*/ 495298 w 1399879"/>
                <a:gd name="connsiteY6" fmla="*/ 1171869 h 1367135"/>
                <a:gd name="connsiteX7" fmla="*/ 985835 w 1399879"/>
                <a:gd name="connsiteY7" fmla="*/ 1112341 h 1367135"/>
                <a:gd name="connsiteX8" fmla="*/ 795336 w 1399879"/>
                <a:gd name="connsiteY8" fmla="*/ 714672 h 1367135"/>
                <a:gd name="connsiteX9" fmla="*/ 652461 w 1399879"/>
                <a:gd name="connsiteY9" fmla="*/ 407490 h 1367135"/>
                <a:gd name="connsiteX10" fmla="*/ 573880 w 1399879"/>
                <a:gd name="connsiteY10" fmla="*/ 262233 h 1367135"/>
                <a:gd name="connsiteX11" fmla="*/ 276223 w 1399879"/>
                <a:gd name="connsiteY11" fmla="*/ 300334 h 1367135"/>
                <a:gd name="connsiteX12" fmla="*/ 180975 w 1399879"/>
                <a:gd name="connsiteY12" fmla="*/ 588464 h 1367135"/>
                <a:gd name="connsiteX13" fmla="*/ 0 w 1399879"/>
                <a:gd name="connsiteY13" fmla="*/ 536076 h 1367135"/>
                <a:gd name="connsiteX14" fmla="*/ 104773 w 1399879"/>
                <a:gd name="connsiteY14" fmla="*/ 212227 h 1367135"/>
                <a:gd name="connsiteX15" fmla="*/ 159542 w 1399879"/>
                <a:gd name="connsiteY15"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21492 w 1399879"/>
                <a:gd name="connsiteY5" fmla="*/ 1367135 h 1367135"/>
                <a:gd name="connsiteX6" fmla="*/ 495298 w 1399879"/>
                <a:gd name="connsiteY6" fmla="*/ 1171869 h 1367135"/>
                <a:gd name="connsiteX7" fmla="*/ 985835 w 1399879"/>
                <a:gd name="connsiteY7" fmla="*/ 1112341 h 1367135"/>
                <a:gd name="connsiteX8" fmla="*/ 1116805 w 1399879"/>
                <a:gd name="connsiteY8" fmla="*/ 886122 h 1367135"/>
                <a:gd name="connsiteX9" fmla="*/ 652461 w 1399879"/>
                <a:gd name="connsiteY9" fmla="*/ 407490 h 1367135"/>
                <a:gd name="connsiteX10" fmla="*/ 573880 w 1399879"/>
                <a:gd name="connsiteY10" fmla="*/ 262233 h 1367135"/>
                <a:gd name="connsiteX11" fmla="*/ 276223 w 1399879"/>
                <a:gd name="connsiteY11" fmla="*/ 300334 h 1367135"/>
                <a:gd name="connsiteX12" fmla="*/ 180975 w 1399879"/>
                <a:gd name="connsiteY12" fmla="*/ 588464 h 1367135"/>
                <a:gd name="connsiteX13" fmla="*/ 0 w 1399879"/>
                <a:gd name="connsiteY13" fmla="*/ 536076 h 1367135"/>
                <a:gd name="connsiteX14" fmla="*/ 104773 w 1399879"/>
                <a:gd name="connsiteY14" fmla="*/ 212227 h 1367135"/>
                <a:gd name="connsiteX15" fmla="*/ 159542 w 1399879"/>
                <a:gd name="connsiteY15"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21492 w 1399879"/>
                <a:gd name="connsiteY5" fmla="*/ 1367135 h 1367135"/>
                <a:gd name="connsiteX6" fmla="*/ 495298 w 1399879"/>
                <a:gd name="connsiteY6" fmla="*/ 1171869 h 1367135"/>
                <a:gd name="connsiteX7" fmla="*/ 985835 w 1399879"/>
                <a:gd name="connsiteY7" fmla="*/ 1112341 h 1367135"/>
                <a:gd name="connsiteX8" fmla="*/ 1116805 w 1399879"/>
                <a:gd name="connsiteY8" fmla="*/ 886122 h 1367135"/>
                <a:gd name="connsiteX9" fmla="*/ 888204 w 1399879"/>
                <a:gd name="connsiteY9" fmla="*/ 655141 h 1367135"/>
                <a:gd name="connsiteX10" fmla="*/ 652461 w 1399879"/>
                <a:gd name="connsiteY10" fmla="*/ 407490 h 1367135"/>
                <a:gd name="connsiteX11" fmla="*/ 573880 w 1399879"/>
                <a:gd name="connsiteY11" fmla="*/ 262233 h 1367135"/>
                <a:gd name="connsiteX12" fmla="*/ 276223 w 1399879"/>
                <a:gd name="connsiteY12" fmla="*/ 300334 h 1367135"/>
                <a:gd name="connsiteX13" fmla="*/ 180975 w 1399879"/>
                <a:gd name="connsiteY13" fmla="*/ 588464 h 1367135"/>
                <a:gd name="connsiteX14" fmla="*/ 0 w 1399879"/>
                <a:gd name="connsiteY14" fmla="*/ 536076 h 1367135"/>
                <a:gd name="connsiteX15" fmla="*/ 104773 w 1399879"/>
                <a:gd name="connsiteY15" fmla="*/ 212227 h 1367135"/>
                <a:gd name="connsiteX16" fmla="*/ 159542 w 1399879"/>
                <a:gd name="connsiteY16"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21492 w 1399879"/>
                <a:gd name="connsiteY5" fmla="*/ 1367135 h 1367135"/>
                <a:gd name="connsiteX6" fmla="*/ 495298 w 1399879"/>
                <a:gd name="connsiteY6" fmla="*/ 1171869 h 1367135"/>
                <a:gd name="connsiteX7" fmla="*/ 985835 w 1399879"/>
                <a:gd name="connsiteY7" fmla="*/ 1112341 h 1367135"/>
                <a:gd name="connsiteX8" fmla="*/ 1116805 w 1399879"/>
                <a:gd name="connsiteY8" fmla="*/ 886122 h 1367135"/>
                <a:gd name="connsiteX9" fmla="*/ 992979 w 1399879"/>
                <a:gd name="connsiteY9" fmla="*/ 793253 h 1367135"/>
                <a:gd name="connsiteX10" fmla="*/ 652461 w 1399879"/>
                <a:gd name="connsiteY10" fmla="*/ 407490 h 1367135"/>
                <a:gd name="connsiteX11" fmla="*/ 573880 w 1399879"/>
                <a:gd name="connsiteY11" fmla="*/ 262233 h 1367135"/>
                <a:gd name="connsiteX12" fmla="*/ 276223 w 1399879"/>
                <a:gd name="connsiteY12" fmla="*/ 300334 h 1367135"/>
                <a:gd name="connsiteX13" fmla="*/ 180975 w 1399879"/>
                <a:gd name="connsiteY13" fmla="*/ 588464 h 1367135"/>
                <a:gd name="connsiteX14" fmla="*/ 0 w 1399879"/>
                <a:gd name="connsiteY14" fmla="*/ 536076 h 1367135"/>
                <a:gd name="connsiteX15" fmla="*/ 104773 w 1399879"/>
                <a:gd name="connsiteY15" fmla="*/ 212227 h 1367135"/>
                <a:gd name="connsiteX16" fmla="*/ 159542 w 1399879"/>
                <a:gd name="connsiteY16" fmla="*/ 126500 h 1367135"/>
                <a:gd name="connsiteX0" fmla="*/ 159542 w 1399879"/>
                <a:gd name="connsiteY0" fmla="*/ 126500 h 1367135"/>
                <a:gd name="connsiteX1" fmla="*/ 683417 w 1399879"/>
                <a:gd name="connsiteY1" fmla="*/ 293 h 1367135"/>
                <a:gd name="connsiteX2" fmla="*/ 1152524 w 1399879"/>
                <a:gd name="connsiteY2" fmla="*/ 274139 h 1367135"/>
                <a:gd name="connsiteX3" fmla="*/ 1364454 w 1399879"/>
                <a:gd name="connsiteY3" fmla="*/ 952797 h 1367135"/>
                <a:gd name="connsiteX4" fmla="*/ 1090612 w 1399879"/>
                <a:gd name="connsiteY4" fmla="*/ 1298075 h 1367135"/>
                <a:gd name="connsiteX5" fmla="*/ 521492 w 1399879"/>
                <a:gd name="connsiteY5" fmla="*/ 1367135 h 1367135"/>
                <a:gd name="connsiteX6" fmla="*/ 495298 w 1399879"/>
                <a:gd name="connsiteY6" fmla="*/ 1171869 h 1367135"/>
                <a:gd name="connsiteX7" fmla="*/ 985835 w 1399879"/>
                <a:gd name="connsiteY7" fmla="*/ 1112341 h 1367135"/>
                <a:gd name="connsiteX8" fmla="*/ 1116805 w 1399879"/>
                <a:gd name="connsiteY8" fmla="*/ 886122 h 1367135"/>
                <a:gd name="connsiteX9" fmla="*/ 990598 w 1399879"/>
                <a:gd name="connsiteY9" fmla="*/ 786110 h 1367135"/>
                <a:gd name="connsiteX10" fmla="*/ 652461 w 1399879"/>
                <a:gd name="connsiteY10" fmla="*/ 407490 h 1367135"/>
                <a:gd name="connsiteX11" fmla="*/ 573880 w 1399879"/>
                <a:gd name="connsiteY11" fmla="*/ 262233 h 1367135"/>
                <a:gd name="connsiteX12" fmla="*/ 276223 w 1399879"/>
                <a:gd name="connsiteY12" fmla="*/ 300334 h 1367135"/>
                <a:gd name="connsiteX13" fmla="*/ 180975 w 1399879"/>
                <a:gd name="connsiteY13" fmla="*/ 588464 h 1367135"/>
                <a:gd name="connsiteX14" fmla="*/ 0 w 1399879"/>
                <a:gd name="connsiteY14" fmla="*/ 536076 h 1367135"/>
                <a:gd name="connsiteX15" fmla="*/ 104773 w 1399879"/>
                <a:gd name="connsiteY15" fmla="*/ 212227 h 1367135"/>
                <a:gd name="connsiteX16" fmla="*/ 159542 w 1399879"/>
                <a:gd name="connsiteY16" fmla="*/ 126500 h 1367135"/>
                <a:gd name="connsiteX0" fmla="*/ 159542 w 1399879"/>
                <a:gd name="connsiteY0" fmla="*/ 126500 h 1545376"/>
                <a:gd name="connsiteX1" fmla="*/ 683417 w 1399879"/>
                <a:gd name="connsiteY1" fmla="*/ 293 h 1545376"/>
                <a:gd name="connsiteX2" fmla="*/ 1152524 w 1399879"/>
                <a:gd name="connsiteY2" fmla="*/ 274139 h 1545376"/>
                <a:gd name="connsiteX3" fmla="*/ 1364454 w 1399879"/>
                <a:gd name="connsiteY3" fmla="*/ 952797 h 1545376"/>
                <a:gd name="connsiteX4" fmla="*/ 1090612 w 1399879"/>
                <a:gd name="connsiteY4" fmla="*/ 1298075 h 1545376"/>
                <a:gd name="connsiteX5" fmla="*/ 646389 w 1399879"/>
                <a:gd name="connsiteY5" fmla="*/ 1545376 h 1545376"/>
                <a:gd name="connsiteX6" fmla="*/ 495298 w 1399879"/>
                <a:gd name="connsiteY6" fmla="*/ 1171869 h 1545376"/>
                <a:gd name="connsiteX7" fmla="*/ 985835 w 1399879"/>
                <a:gd name="connsiteY7" fmla="*/ 1112341 h 1545376"/>
                <a:gd name="connsiteX8" fmla="*/ 1116805 w 1399879"/>
                <a:gd name="connsiteY8" fmla="*/ 886122 h 1545376"/>
                <a:gd name="connsiteX9" fmla="*/ 990598 w 1399879"/>
                <a:gd name="connsiteY9" fmla="*/ 786110 h 1545376"/>
                <a:gd name="connsiteX10" fmla="*/ 652461 w 1399879"/>
                <a:gd name="connsiteY10" fmla="*/ 407490 h 1545376"/>
                <a:gd name="connsiteX11" fmla="*/ 573880 w 1399879"/>
                <a:gd name="connsiteY11" fmla="*/ 262233 h 1545376"/>
                <a:gd name="connsiteX12" fmla="*/ 276223 w 1399879"/>
                <a:gd name="connsiteY12" fmla="*/ 300334 h 1545376"/>
                <a:gd name="connsiteX13" fmla="*/ 180975 w 1399879"/>
                <a:gd name="connsiteY13" fmla="*/ 588464 h 1545376"/>
                <a:gd name="connsiteX14" fmla="*/ 0 w 1399879"/>
                <a:gd name="connsiteY14" fmla="*/ 536076 h 1545376"/>
                <a:gd name="connsiteX15" fmla="*/ 104773 w 1399879"/>
                <a:gd name="connsiteY15" fmla="*/ 212227 h 1545376"/>
                <a:gd name="connsiteX16" fmla="*/ 159542 w 1399879"/>
                <a:gd name="connsiteY16" fmla="*/ 126500 h 1545376"/>
                <a:gd name="connsiteX0" fmla="*/ 159542 w 1399879"/>
                <a:gd name="connsiteY0" fmla="*/ 126500 h 1545376"/>
                <a:gd name="connsiteX1" fmla="*/ 683417 w 1399879"/>
                <a:gd name="connsiteY1" fmla="*/ 293 h 1545376"/>
                <a:gd name="connsiteX2" fmla="*/ 1152524 w 1399879"/>
                <a:gd name="connsiteY2" fmla="*/ 274139 h 1545376"/>
                <a:gd name="connsiteX3" fmla="*/ 1364454 w 1399879"/>
                <a:gd name="connsiteY3" fmla="*/ 952797 h 1545376"/>
                <a:gd name="connsiteX4" fmla="*/ 1090612 w 1399879"/>
                <a:gd name="connsiteY4" fmla="*/ 1298075 h 1545376"/>
                <a:gd name="connsiteX5" fmla="*/ 646389 w 1399879"/>
                <a:gd name="connsiteY5" fmla="*/ 1545376 h 1545376"/>
                <a:gd name="connsiteX6" fmla="*/ 538794 w 1399879"/>
                <a:gd name="connsiteY6" fmla="*/ 1419927 h 1545376"/>
                <a:gd name="connsiteX7" fmla="*/ 985835 w 1399879"/>
                <a:gd name="connsiteY7" fmla="*/ 1112341 h 1545376"/>
                <a:gd name="connsiteX8" fmla="*/ 1116805 w 1399879"/>
                <a:gd name="connsiteY8" fmla="*/ 886122 h 1545376"/>
                <a:gd name="connsiteX9" fmla="*/ 990598 w 1399879"/>
                <a:gd name="connsiteY9" fmla="*/ 786110 h 1545376"/>
                <a:gd name="connsiteX10" fmla="*/ 652461 w 1399879"/>
                <a:gd name="connsiteY10" fmla="*/ 407490 h 1545376"/>
                <a:gd name="connsiteX11" fmla="*/ 573880 w 1399879"/>
                <a:gd name="connsiteY11" fmla="*/ 262233 h 1545376"/>
                <a:gd name="connsiteX12" fmla="*/ 276223 w 1399879"/>
                <a:gd name="connsiteY12" fmla="*/ 300334 h 1545376"/>
                <a:gd name="connsiteX13" fmla="*/ 180975 w 1399879"/>
                <a:gd name="connsiteY13" fmla="*/ 588464 h 1545376"/>
                <a:gd name="connsiteX14" fmla="*/ 0 w 1399879"/>
                <a:gd name="connsiteY14" fmla="*/ 536076 h 1545376"/>
                <a:gd name="connsiteX15" fmla="*/ 104773 w 1399879"/>
                <a:gd name="connsiteY15" fmla="*/ 212227 h 1545376"/>
                <a:gd name="connsiteX16" fmla="*/ 159542 w 1399879"/>
                <a:gd name="connsiteY16" fmla="*/ 126500 h 1545376"/>
                <a:gd name="connsiteX0" fmla="*/ 159542 w 1399879"/>
                <a:gd name="connsiteY0" fmla="*/ 126500 h 1566778"/>
                <a:gd name="connsiteX1" fmla="*/ 683417 w 1399879"/>
                <a:gd name="connsiteY1" fmla="*/ 293 h 1566778"/>
                <a:gd name="connsiteX2" fmla="*/ 1152524 w 1399879"/>
                <a:gd name="connsiteY2" fmla="*/ 274139 h 1566778"/>
                <a:gd name="connsiteX3" fmla="*/ 1364454 w 1399879"/>
                <a:gd name="connsiteY3" fmla="*/ 952797 h 1566778"/>
                <a:gd name="connsiteX4" fmla="*/ 1090612 w 1399879"/>
                <a:gd name="connsiteY4" fmla="*/ 1298075 h 1566778"/>
                <a:gd name="connsiteX5" fmla="*/ 638319 w 1399879"/>
                <a:gd name="connsiteY5" fmla="*/ 1566778 h 1566778"/>
                <a:gd name="connsiteX6" fmla="*/ 538794 w 1399879"/>
                <a:gd name="connsiteY6" fmla="*/ 1419927 h 1566778"/>
                <a:gd name="connsiteX7" fmla="*/ 985835 w 1399879"/>
                <a:gd name="connsiteY7" fmla="*/ 1112341 h 1566778"/>
                <a:gd name="connsiteX8" fmla="*/ 1116805 w 1399879"/>
                <a:gd name="connsiteY8" fmla="*/ 886122 h 1566778"/>
                <a:gd name="connsiteX9" fmla="*/ 990598 w 1399879"/>
                <a:gd name="connsiteY9" fmla="*/ 786110 h 1566778"/>
                <a:gd name="connsiteX10" fmla="*/ 652461 w 1399879"/>
                <a:gd name="connsiteY10" fmla="*/ 407490 h 1566778"/>
                <a:gd name="connsiteX11" fmla="*/ 573880 w 1399879"/>
                <a:gd name="connsiteY11" fmla="*/ 262233 h 1566778"/>
                <a:gd name="connsiteX12" fmla="*/ 276223 w 1399879"/>
                <a:gd name="connsiteY12" fmla="*/ 300334 h 1566778"/>
                <a:gd name="connsiteX13" fmla="*/ 180975 w 1399879"/>
                <a:gd name="connsiteY13" fmla="*/ 588464 h 1566778"/>
                <a:gd name="connsiteX14" fmla="*/ 0 w 1399879"/>
                <a:gd name="connsiteY14" fmla="*/ 536076 h 1566778"/>
                <a:gd name="connsiteX15" fmla="*/ 104773 w 1399879"/>
                <a:gd name="connsiteY15" fmla="*/ 212227 h 1566778"/>
                <a:gd name="connsiteX16" fmla="*/ 159542 w 1399879"/>
                <a:gd name="connsiteY16" fmla="*/ 126500 h 1566778"/>
                <a:gd name="connsiteX0" fmla="*/ 159542 w 1399879"/>
                <a:gd name="connsiteY0" fmla="*/ 126500 h 1562568"/>
                <a:gd name="connsiteX1" fmla="*/ 683417 w 1399879"/>
                <a:gd name="connsiteY1" fmla="*/ 293 h 1562568"/>
                <a:gd name="connsiteX2" fmla="*/ 1152524 w 1399879"/>
                <a:gd name="connsiteY2" fmla="*/ 274139 h 1562568"/>
                <a:gd name="connsiteX3" fmla="*/ 1364454 w 1399879"/>
                <a:gd name="connsiteY3" fmla="*/ 952797 h 1562568"/>
                <a:gd name="connsiteX4" fmla="*/ 1090612 w 1399879"/>
                <a:gd name="connsiteY4" fmla="*/ 1298075 h 1562568"/>
                <a:gd name="connsiteX5" fmla="*/ 643933 w 1399879"/>
                <a:gd name="connsiteY5" fmla="*/ 1562568 h 1562568"/>
                <a:gd name="connsiteX6" fmla="*/ 538794 w 1399879"/>
                <a:gd name="connsiteY6" fmla="*/ 1419927 h 1562568"/>
                <a:gd name="connsiteX7" fmla="*/ 985835 w 1399879"/>
                <a:gd name="connsiteY7" fmla="*/ 1112341 h 1562568"/>
                <a:gd name="connsiteX8" fmla="*/ 1116805 w 1399879"/>
                <a:gd name="connsiteY8" fmla="*/ 886122 h 1562568"/>
                <a:gd name="connsiteX9" fmla="*/ 990598 w 1399879"/>
                <a:gd name="connsiteY9" fmla="*/ 786110 h 1562568"/>
                <a:gd name="connsiteX10" fmla="*/ 652461 w 1399879"/>
                <a:gd name="connsiteY10" fmla="*/ 407490 h 1562568"/>
                <a:gd name="connsiteX11" fmla="*/ 573880 w 1399879"/>
                <a:gd name="connsiteY11" fmla="*/ 262233 h 1562568"/>
                <a:gd name="connsiteX12" fmla="*/ 276223 w 1399879"/>
                <a:gd name="connsiteY12" fmla="*/ 300334 h 1562568"/>
                <a:gd name="connsiteX13" fmla="*/ 180975 w 1399879"/>
                <a:gd name="connsiteY13" fmla="*/ 588464 h 1562568"/>
                <a:gd name="connsiteX14" fmla="*/ 0 w 1399879"/>
                <a:gd name="connsiteY14" fmla="*/ 536076 h 1562568"/>
                <a:gd name="connsiteX15" fmla="*/ 104773 w 1399879"/>
                <a:gd name="connsiteY15" fmla="*/ 212227 h 1562568"/>
                <a:gd name="connsiteX16" fmla="*/ 159542 w 1399879"/>
                <a:gd name="connsiteY16" fmla="*/ 126500 h 1562568"/>
                <a:gd name="connsiteX0" fmla="*/ 159542 w 1399879"/>
                <a:gd name="connsiteY0" fmla="*/ 126500 h 1562568"/>
                <a:gd name="connsiteX1" fmla="*/ 683417 w 1399879"/>
                <a:gd name="connsiteY1" fmla="*/ 293 h 1562568"/>
                <a:gd name="connsiteX2" fmla="*/ 1152524 w 1399879"/>
                <a:gd name="connsiteY2" fmla="*/ 274139 h 1562568"/>
                <a:gd name="connsiteX3" fmla="*/ 1364454 w 1399879"/>
                <a:gd name="connsiteY3" fmla="*/ 952797 h 1562568"/>
                <a:gd name="connsiteX4" fmla="*/ 1090612 w 1399879"/>
                <a:gd name="connsiteY4" fmla="*/ 1298075 h 1562568"/>
                <a:gd name="connsiteX5" fmla="*/ 643933 w 1399879"/>
                <a:gd name="connsiteY5" fmla="*/ 1562568 h 1562568"/>
                <a:gd name="connsiteX6" fmla="*/ 538794 w 1399879"/>
                <a:gd name="connsiteY6" fmla="*/ 1419927 h 1562568"/>
                <a:gd name="connsiteX7" fmla="*/ 985835 w 1399879"/>
                <a:gd name="connsiteY7" fmla="*/ 1112341 h 1562568"/>
                <a:gd name="connsiteX8" fmla="*/ 1116805 w 1399879"/>
                <a:gd name="connsiteY8" fmla="*/ 886122 h 1562568"/>
                <a:gd name="connsiteX9" fmla="*/ 990598 w 1399879"/>
                <a:gd name="connsiteY9" fmla="*/ 786110 h 1562568"/>
                <a:gd name="connsiteX10" fmla="*/ 652461 w 1399879"/>
                <a:gd name="connsiteY10" fmla="*/ 407490 h 1562568"/>
                <a:gd name="connsiteX11" fmla="*/ 573880 w 1399879"/>
                <a:gd name="connsiteY11" fmla="*/ 262233 h 1562568"/>
                <a:gd name="connsiteX12" fmla="*/ 276223 w 1399879"/>
                <a:gd name="connsiteY12" fmla="*/ 300334 h 1562568"/>
                <a:gd name="connsiteX13" fmla="*/ 180975 w 1399879"/>
                <a:gd name="connsiteY13" fmla="*/ 588464 h 1562568"/>
                <a:gd name="connsiteX14" fmla="*/ 0 w 1399879"/>
                <a:gd name="connsiteY14" fmla="*/ 536076 h 1562568"/>
                <a:gd name="connsiteX15" fmla="*/ 104773 w 1399879"/>
                <a:gd name="connsiteY15" fmla="*/ 212227 h 1562568"/>
                <a:gd name="connsiteX16" fmla="*/ 159542 w 1399879"/>
                <a:gd name="connsiteY16" fmla="*/ 126500 h 1562568"/>
                <a:gd name="connsiteX0" fmla="*/ 159542 w 1399879"/>
                <a:gd name="connsiteY0" fmla="*/ 126500 h 1562568"/>
                <a:gd name="connsiteX1" fmla="*/ 683417 w 1399879"/>
                <a:gd name="connsiteY1" fmla="*/ 293 h 1562568"/>
                <a:gd name="connsiteX2" fmla="*/ 1152524 w 1399879"/>
                <a:gd name="connsiteY2" fmla="*/ 274139 h 1562568"/>
                <a:gd name="connsiteX3" fmla="*/ 1364454 w 1399879"/>
                <a:gd name="connsiteY3" fmla="*/ 952797 h 1562568"/>
                <a:gd name="connsiteX4" fmla="*/ 1080789 w 1399879"/>
                <a:gd name="connsiteY4" fmla="*/ 1287900 h 1562568"/>
                <a:gd name="connsiteX5" fmla="*/ 643933 w 1399879"/>
                <a:gd name="connsiteY5" fmla="*/ 1562568 h 1562568"/>
                <a:gd name="connsiteX6" fmla="*/ 538794 w 1399879"/>
                <a:gd name="connsiteY6" fmla="*/ 1419927 h 1562568"/>
                <a:gd name="connsiteX7" fmla="*/ 985835 w 1399879"/>
                <a:gd name="connsiteY7" fmla="*/ 1112341 h 1562568"/>
                <a:gd name="connsiteX8" fmla="*/ 1116805 w 1399879"/>
                <a:gd name="connsiteY8" fmla="*/ 886122 h 1562568"/>
                <a:gd name="connsiteX9" fmla="*/ 990598 w 1399879"/>
                <a:gd name="connsiteY9" fmla="*/ 786110 h 1562568"/>
                <a:gd name="connsiteX10" fmla="*/ 652461 w 1399879"/>
                <a:gd name="connsiteY10" fmla="*/ 407490 h 1562568"/>
                <a:gd name="connsiteX11" fmla="*/ 573880 w 1399879"/>
                <a:gd name="connsiteY11" fmla="*/ 262233 h 1562568"/>
                <a:gd name="connsiteX12" fmla="*/ 276223 w 1399879"/>
                <a:gd name="connsiteY12" fmla="*/ 300334 h 1562568"/>
                <a:gd name="connsiteX13" fmla="*/ 180975 w 1399879"/>
                <a:gd name="connsiteY13" fmla="*/ 588464 h 1562568"/>
                <a:gd name="connsiteX14" fmla="*/ 0 w 1399879"/>
                <a:gd name="connsiteY14" fmla="*/ 536076 h 1562568"/>
                <a:gd name="connsiteX15" fmla="*/ 104773 w 1399879"/>
                <a:gd name="connsiteY15" fmla="*/ 212227 h 1562568"/>
                <a:gd name="connsiteX16" fmla="*/ 159542 w 1399879"/>
                <a:gd name="connsiteY16" fmla="*/ 126500 h 1562568"/>
                <a:gd name="connsiteX0" fmla="*/ 159542 w 1399879"/>
                <a:gd name="connsiteY0" fmla="*/ 126500 h 1562568"/>
                <a:gd name="connsiteX1" fmla="*/ 683417 w 1399879"/>
                <a:gd name="connsiteY1" fmla="*/ 293 h 1562568"/>
                <a:gd name="connsiteX2" fmla="*/ 1152524 w 1399879"/>
                <a:gd name="connsiteY2" fmla="*/ 274139 h 1562568"/>
                <a:gd name="connsiteX3" fmla="*/ 1364454 w 1399879"/>
                <a:gd name="connsiteY3" fmla="*/ 952797 h 1562568"/>
                <a:gd name="connsiteX4" fmla="*/ 1080789 w 1399879"/>
                <a:gd name="connsiteY4" fmla="*/ 1287900 h 1562568"/>
                <a:gd name="connsiteX5" fmla="*/ 643933 w 1399879"/>
                <a:gd name="connsiteY5" fmla="*/ 1562568 h 1562568"/>
                <a:gd name="connsiteX6" fmla="*/ 538794 w 1399879"/>
                <a:gd name="connsiteY6" fmla="*/ 1419927 h 1562568"/>
                <a:gd name="connsiteX7" fmla="*/ 985835 w 1399879"/>
                <a:gd name="connsiteY7" fmla="*/ 1112341 h 1562568"/>
                <a:gd name="connsiteX8" fmla="*/ 1116805 w 1399879"/>
                <a:gd name="connsiteY8" fmla="*/ 886122 h 1562568"/>
                <a:gd name="connsiteX9" fmla="*/ 990598 w 1399879"/>
                <a:gd name="connsiteY9" fmla="*/ 786110 h 1562568"/>
                <a:gd name="connsiteX10" fmla="*/ 652461 w 1399879"/>
                <a:gd name="connsiteY10" fmla="*/ 407490 h 1562568"/>
                <a:gd name="connsiteX11" fmla="*/ 573880 w 1399879"/>
                <a:gd name="connsiteY11" fmla="*/ 262233 h 1562568"/>
                <a:gd name="connsiteX12" fmla="*/ 276223 w 1399879"/>
                <a:gd name="connsiteY12" fmla="*/ 300334 h 1562568"/>
                <a:gd name="connsiteX13" fmla="*/ 180975 w 1399879"/>
                <a:gd name="connsiteY13" fmla="*/ 588464 h 1562568"/>
                <a:gd name="connsiteX14" fmla="*/ 0 w 1399879"/>
                <a:gd name="connsiteY14" fmla="*/ 536076 h 1562568"/>
                <a:gd name="connsiteX15" fmla="*/ 104773 w 1399879"/>
                <a:gd name="connsiteY15" fmla="*/ 212227 h 1562568"/>
                <a:gd name="connsiteX16" fmla="*/ 159542 w 1399879"/>
                <a:gd name="connsiteY16" fmla="*/ 126500 h 1562568"/>
                <a:gd name="connsiteX0" fmla="*/ 159542 w 1399879"/>
                <a:gd name="connsiteY0" fmla="*/ 126500 h 1562568"/>
                <a:gd name="connsiteX1" fmla="*/ 683417 w 1399879"/>
                <a:gd name="connsiteY1" fmla="*/ 293 h 1562568"/>
                <a:gd name="connsiteX2" fmla="*/ 1152524 w 1399879"/>
                <a:gd name="connsiteY2" fmla="*/ 274139 h 1562568"/>
                <a:gd name="connsiteX3" fmla="*/ 1364454 w 1399879"/>
                <a:gd name="connsiteY3" fmla="*/ 952797 h 1562568"/>
                <a:gd name="connsiteX4" fmla="*/ 1080789 w 1399879"/>
                <a:gd name="connsiteY4" fmla="*/ 1287900 h 1562568"/>
                <a:gd name="connsiteX5" fmla="*/ 643933 w 1399879"/>
                <a:gd name="connsiteY5" fmla="*/ 1562568 h 1562568"/>
                <a:gd name="connsiteX6" fmla="*/ 538794 w 1399879"/>
                <a:gd name="connsiteY6" fmla="*/ 1419927 h 1562568"/>
                <a:gd name="connsiteX7" fmla="*/ 985835 w 1399879"/>
                <a:gd name="connsiteY7" fmla="*/ 1112341 h 1562568"/>
                <a:gd name="connsiteX8" fmla="*/ 1116805 w 1399879"/>
                <a:gd name="connsiteY8" fmla="*/ 886122 h 1562568"/>
                <a:gd name="connsiteX9" fmla="*/ 990598 w 1399879"/>
                <a:gd name="connsiteY9" fmla="*/ 786110 h 1562568"/>
                <a:gd name="connsiteX10" fmla="*/ 652461 w 1399879"/>
                <a:gd name="connsiteY10" fmla="*/ 407490 h 1562568"/>
                <a:gd name="connsiteX11" fmla="*/ 573880 w 1399879"/>
                <a:gd name="connsiteY11" fmla="*/ 262233 h 1562568"/>
                <a:gd name="connsiteX12" fmla="*/ 276223 w 1399879"/>
                <a:gd name="connsiteY12" fmla="*/ 300334 h 1562568"/>
                <a:gd name="connsiteX13" fmla="*/ 180975 w 1399879"/>
                <a:gd name="connsiteY13" fmla="*/ 588464 h 1562568"/>
                <a:gd name="connsiteX14" fmla="*/ 0 w 1399879"/>
                <a:gd name="connsiteY14" fmla="*/ 536076 h 1562568"/>
                <a:gd name="connsiteX15" fmla="*/ 104773 w 1399879"/>
                <a:gd name="connsiteY15" fmla="*/ 212227 h 1562568"/>
                <a:gd name="connsiteX16" fmla="*/ 159542 w 1399879"/>
                <a:gd name="connsiteY16" fmla="*/ 126500 h 1562568"/>
                <a:gd name="connsiteX0" fmla="*/ 159542 w 1399879"/>
                <a:gd name="connsiteY0" fmla="*/ 126500 h 1562568"/>
                <a:gd name="connsiteX1" fmla="*/ 683417 w 1399879"/>
                <a:gd name="connsiteY1" fmla="*/ 293 h 1562568"/>
                <a:gd name="connsiteX2" fmla="*/ 1152524 w 1399879"/>
                <a:gd name="connsiteY2" fmla="*/ 274139 h 1562568"/>
                <a:gd name="connsiteX3" fmla="*/ 1364454 w 1399879"/>
                <a:gd name="connsiteY3" fmla="*/ 952797 h 1562568"/>
                <a:gd name="connsiteX4" fmla="*/ 1080789 w 1399879"/>
                <a:gd name="connsiteY4" fmla="*/ 1287900 h 1562568"/>
                <a:gd name="connsiteX5" fmla="*/ 643933 w 1399879"/>
                <a:gd name="connsiteY5" fmla="*/ 1562568 h 1562568"/>
                <a:gd name="connsiteX6" fmla="*/ 538794 w 1399879"/>
                <a:gd name="connsiteY6" fmla="*/ 1419927 h 1562568"/>
                <a:gd name="connsiteX7" fmla="*/ 985835 w 1399879"/>
                <a:gd name="connsiteY7" fmla="*/ 1112341 h 1562568"/>
                <a:gd name="connsiteX8" fmla="*/ 1116805 w 1399879"/>
                <a:gd name="connsiteY8" fmla="*/ 886122 h 1562568"/>
                <a:gd name="connsiteX9" fmla="*/ 990598 w 1399879"/>
                <a:gd name="connsiteY9" fmla="*/ 786110 h 1562568"/>
                <a:gd name="connsiteX10" fmla="*/ 652461 w 1399879"/>
                <a:gd name="connsiteY10" fmla="*/ 407490 h 1562568"/>
                <a:gd name="connsiteX11" fmla="*/ 573880 w 1399879"/>
                <a:gd name="connsiteY11" fmla="*/ 262233 h 1562568"/>
                <a:gd name="connsiteX12" fmla="*/ 276223 w 1399879"/>
                <a:gd name="connsiteY12" fmla="*/ 300334 h 1562568"/>
                <a:gd name="connsiteX13" fmla="*/ 180975 w 1399879"/>
                <a:gd name="connsiteY13" fmla="*/ 588464 h 1562568"/>
                <a:gd name="connsiteX14" fmla="*/ 0 w 1399879"/>
                <a:gd name="connsiteY14" fmla="*/ 536076 h 1562568"/>
                <a:gd name="connsiteX15" fmla="*/ 104773 w 1399879"/>
                <a:gd name="connsiteY15" fmla="*/ 212227 h 1562568"/>
                <a:gd name="connsiteX16" fmla="*/ 159542 w 1399879"/>
                <a:gd name="connsiteY16" fmla="*/ 126500 h 1562568"/>
                <a:gd name="connsiteX0" fmla="*/ 159542 w 1399879"/>
                <a:gd name="connsiteY0" fmla="*/ 126500 h 1562568"/>
                <a:gd name="connsiteX1" fmla="*/ 683417 w 1399879"/>
                <a:gd name="connsiteY1" fmla="*/ 293 h 1562568"/>
                <a:gd name="connsiteX2" fmla="*/ 1152524 w 1399879"/>
                <a:gd name="connsiteY2" fmla="*/ 274139 h 1562568"/>
                <a:gd name="connsiteX3" fmla="*/ 1364454 w 1399879"/>
                <a:gd name="connsiteY3" fmla="*/ 952797 h 1562568"/>
                <a:gd name="connsiteX4" fmla="*/ 1080789 w 1399879"/>
                <a:gd name="connsiteY4" fmla="*/ 1287900 h 1562568"/>
                <a:gd name="connsiteX5" fmla="*/ 643933 w 1399879"/>
                <a:gd name="connsiteY5" fmla="*/ 1562568 h 1562568"/>
                <a:gd name="connsiteX6" fmla="*/ 538794 w 1399879"/>
                <a:gd name="connsiteY6" fmla="*/ 1419927 h 1562568"/>
                <a:gd name="connsiteX7" fmla="*/ 985835 w 1399879"/>
                <a:gd name="connsiteY7" fmla="*/ 1112341 h 1562568"/>
                <a:gd name="connsiteX8" fmla="*/ 1116805 w 1399879"/>
                <a:gd name="connsiteY8" fmla="*/ 886122 h 1562568"/>
                <a:gd name="connsiteX9" fmla="*/ 990598 w 1399879"/>
                <a:gd name="connsiteY9" fmla="*/ 786110 h 1562568"/>
                <a:gd name="connsiteX10" fmla="*/ 652461 w 1399879"/>
                <a:gd name="connsiteY10" fmla="*/ 407490 h 1562568"/>
                <a:gd name="connsiteX11" fmla="*/ 573880 w 1399879"/>
                <a:gd name="connsiteY11" fmla="*/ 262233 h 1562568"/>
                <a:gd name="connsiteX12" fmla="*/ 276223 w 1399879"/>
                <a:gd name="connsiteY12" fmla="*/ 300334 h 1562568"/>
                <a:gd name="connsiteX13" fmla="*/ 180975 w 1399879"/>
                <a:gd name="connsiteY13" fmla="*/ 588464 h 1562568"/>
                <a:gd name="connsiteX14" fmla="*/ 0 w 1399879"/>
                <a:gd name="connsiteY14" fmla="*/ 536076 h 1562568"/>
                <a:gd name="connsiteX15" fmla="*/ 104773 w 1399879"/>
                <a:gd name="connsiteY15" fmla="*/ 212227 h 1562568"/>
                <a:gd name="connsiteX16" fmla="*/ 159542 w 1399879"/>
                <a:gd name="connsiteY16" fmla="*/ 126500 h 1562568"/>
                <a:gd name="connsiteX0" fmla="*/ 159542 w 1399879"/>
                <a:gd name="connsiteY0" fmla="*/ 126500 h 1562568"/>
                <a:gd name="connsiteX1" fmla="*/ 683417 w 1399879"/>
                <a:gd name="connsiteY1" fmla="*/ 293 h 1562568"/>
                <a:gd name="connsiteX2" fmla="*/ 1152524 w 1399879"/>
                <a:gd name="connsiteY2" fmla="*/ 274139 h 1562568"/>
                <a:gd name="connsiteX3" fmla="*/ 1364454 w 1399879"/>
                <a:gd name="connsiteY3" fmla="*/ 952797 h 1562568"/>
                <a:gd name="connsiteX4" fmla="*/ 1080789 w 1399879"/>
                <a:gd name="connsiteY4" fmla="*/ 1287900 h 1562568"/>
                <a:gd name="connsiteX5" fmla="*/ 643933 w 1399879"/>
                <a:gd name="connsiteY5" fmla="*/ 1562568 h 1562568"/>
                <a:gd name="connsiteX6" fmla="*/ 538794 w 1399879"/>
                <a:gd name="connsiteY6" fmla="*/ 1419927 h 1562568"/>
                <a:gd name="connsiteX7" fmla="*/ 985835 w 1399879"/>
                <a:gd name="connsiteY7" fmla="*/ 1112341 h 1562568"/>
                <a:gd name="connsiteX8" fmla="*/ 1116805 w 1399879"/>
                <a:gd name="connsiteY8" fmla="*/ 886122 h 1562568"/>
                <a:gd name="connsiteX9" fmla="*/ 990598 w 1399879"/>
                <a:gd name="connsiteY9" fmla="*/ 786110 h 1562568"/>
                <a:gd name="connsiteX10" fmla="*/ 652461 w 1399879"/>
                <a:gd name="connsiteY10" fmla="*/ 407490 h 1562568"/>
                <a:gd name="connsiteX11" fmla="*/ 573880 w 1399879"/>
                <a:gd name="connsiteY11" fmla="*/ 262233 h 1562568"/>
                <a:gd name="connsiteX12" fmla="*/ 276223 w 1399879"/>
                <a:gd name="connsiteY12" fmla="*/ 300334 h 1562568"/>
                <a:gd name="connsiteX13" fmla="*/ 180975 w 1399879"/>
                <a:gd name="connsiteY13" fmla="*/ 588464 h 1562568"/>
                <a:gd name="connsiteX14" fmla="*/ 0 w 1399879"/>
                <a:gd name="connsiteY14" fmla="*/ 536076 h 1562568"/>
                <a:gd name="connsiteX15" fmla="*/ 104773 w 1399879"/>
                <a:gd name="connsiteY15" fmla="*/ 212227 h 1562568"/>
                <a:gd name="connsiteX16" fmla="*/ 159542 w 1399879"/>
                <a:gd name="connsiteY16" fmla="*/ 126500 h 1562568"/>
                <a:gd name="connsiteX0" fmla="*/ 159542 w 1399879"/>
                <a:gd name="connsiteY0" fmla="*/ 126500 h 1562568"/>
                <a:gd name="connsiteX1" fmla="*/ 683417 w 1399879"/>
                <a:gd name="connsiteY1" fmla="*/ 293 h 1562568"/>
                <a:gd name="connsiteX2" fmla="*/ 1152524 w 1399879"/>
                <a:gd name="connsiteY2" fmla="*/ 274139 h 1562568"/>
                <a:gd name="connsiteX3" fmla="*/ 1364454 w 1399879"/>
                <a:gd name="connsiteY3" fmla="*/ 952797 h 1562568"/>
                <a:gd name="connsiteX4" fmla="*/ 1080789 w 1399879"/>
                <a:gd name="connsiteY4" fmla="*/ 1287900 h 1562568"/>
                <a:gd name="connsiteX5" fmla="*/ 643933 w 1399879"/>
                <a:gd name="connsiteY5" fmla="*/ 1562568 h 1562568"/>
                <a:gd name="connsiteX6" fmla="*/ 538794 w 1399879"/>
                <a:gd name="connsiteY6" fmla="*/ 1419927 h 1562568"/>
                <a:gd name="connsiteX7" fmla="*/ 979870 w 1399879"/>
                <a:gd name="connsiteY7" fmla="*/ 1119007 h 1562568"/>
                <a:gd name="connsiteX8" fmla="*/ 1116805 w 1399879"/>
                <a:gd name="connsiteY8" fmla="*/ 886122 h 1562568"/>
                <a:gd name="connsiteX9" fmla="*/ 990598 w 1399879"/>
                <a:gd name="connsiteY9" fmla="*/ 786110 h 1562568"/>
                <a:gd name="connsiteX10" fmla="*/ 652461 w 1399879"/>
                <a:gd name="connsiteY10" fmla="*/ 407490 h 1562568"/>
                <a:gd name="connsiteX11" fmla="*/ 573880 w 1399879"/>
                <a:gd name="connsiteY11" fmla="*/ 262233 h 1562568"/>
                <a:gd name="connsiteX12" fmla="*/ 276223 w 1399879"/>
                <a:gd name="connsiteY12" fmla="*/ 300334 h 1562568"/>
                <a:gd name="connsiteX13" fmla="*/ 180975 w 1399879"/>
                <a:gd name="connsiteY13" fmla="*/ 588464 h 1562568"/>
                <a:gd name="connsiteX14" fmla="*/ 0 w 1399879"/>
                <a:gd name="connsiteY14" fmla="*/ 536076 h 1562568"/>
                <a:gd name="connsiteX15" fmla="*/ 104773 w 1399879"/>
                <a:gd name="connsiteY15" fmla="*/ 212227 h 1562568"/>
                <a:gd name="connsiteX16" fmla="*/ 159542 w 1399879"/>
                <a:gd name="connsiteY16" fmla="*/ 126500 h 1562568"/>
                <a:gd name="connsiteX0" fmla="*/ 159542 w 1399879"/>
                <a:gd name="connsiteY0" fmla="*/ 126500 h 1562568"/>
                <a:gd name="connsiteX1" fmla="*/ 683417 w 1399879"/>
                <a:gd name="connsiteY1" fmla="*/ 293 h 1562568"/>
                <a:gd name="connsiteX2" fmla="*/ 1152524 w 1399879"/>
                <a:gd name="connsiteY2" fmla="*/ 274139 h 1562568"/>
                <a:gd name="connsiteX3" fmla="*/ 1364454 w 1399879"/>
                <a:gd name="connsiteY3" fmla="*/ 952797 h 1562568"/>
                <a:gd name="connsiteX4" fmla="*/ 1080789 w 1399879"/>
                <a:gd name="connsiteY4" fmla="*/ 1287900 h 1562568"/>
                <a:gd name="connsiteX5" fmla="*/ 643933 w 1399879"/>
                <a:gd name="connsiteY5" fmla="*/ 1562568 h 1562568"/>
                <a:gd name="connsiteX6" fmla="*/ 538794 w 1399879"/>
                <a:gd name="connsiteY6" fmla="*/ 1419927 h 1562568"/>
                <a:gd name="connsiteX7" fmla="*/ 979870 w 1399879"/>
                <a:gd name="connsiteY7" fmla="*/ 1119007 h 1562568"/>
                <a:gd name="connsiteX8" fmla="*/ 1116805 w 1399879"/>
                <a:gd name="connsiteY8" fmla="*/ 886122 h 1562568"/>
                <a:gd name="connsiteX9" fmla="*/ 990598 w 1399879"/>
                <a:gd name="connsiteY9" fmla="*/ 786110 h 1562568"/>
                <a:gd name="connsiteX10" fmla="*/ 652461 w 1399879"/>
                <a:gd name="connsiteY10" fmla="*/ 407490 h 1562568"/>
                <a:gd name="connsiteX11" fmla="*/ 573880 w 1399879"/>
                <a:gd name="connsiteY11" fmla="*/ 262233 h 1562568"/>
                <a:gd name="connsiteX12" fmla="*/ 276223 w 1399879"/>
                <a:gd name="connsiteY12" fmla="*/ 300334 h 1562568"/>
                <a:gd name="connsiteX13" fmla="*/ 180975 w 1399879"/>
                <a:gd name="connsiteY13" fmla="*/ 588464 h 1562568"/>
                <a:gd name="connsiteX14" fmla="*/ 0 w 1399879"/>
                <a:gd name="connsiteY14" fmla="*/ 536076 h 1562568"/>
                <a:gd name="connsiteX15" fmla="*/ 104773 w 1399879"/>
                <a:gd name="connsiteY15" fmla="*/ 212227 h 1562568"/>
                <a:gd name="connsiteX16" fmla="*/ 159542 w 1399879"/>
                <a:gd name="connsiteY16" fmla="*/ 126500 h 1562568"/>
                <a:gd name="connsiteX0" fmla="*/ 159542 w 1399879"/>
                <a:gd name="connsiteY0" fmla="*/ 126500 h 1562568"/>
                <a:gd name="connsiteX1" fmla="*/ 683417 w 1399879"/>
                <a:gd name="connsiteY1" fmla="*/ 293 h 1562568"/>
                <a:gd name="connsiteX2" fmla="*/ 1152524 w 1399879"/>
                <a:gd name="connsiteY2" fmla="*/ 274139 h 1562568"/>
                <a:gd name="connsiteX3" fmla="*/ 1364454 w 1399879"/>
                <a:gd name="connsiteY3" fmla="*/ 952797 h 1562568"/>
                <a:gd name="connsiteX4" fmla="*/ 1080789 w 1399879"/>
                <a:gd name="connsiteY4" fmla="*/ 1287900 h 1562568"/>
                <a:gd name="connsiteX5" fmla="*/ 643933 w 1399879"/>
                <a:gd name="connsiteY5" fmla="*/ 1562568 h 1562568"/>
                <a:gd name="connsiteX6" fmla="*/ 538794 w 1399879"/>
                <a:gd name="connsiteY6" fmla="*/ 1419927 h 1562568"/>
                <a:gd name="connsiteX7" fmla="*/ 979870 w 1399879"/>
                <a:gd name="connsiteY7" fmla="*/ 1119007 h 1562568"/>
                <a:gd name="connsiteX8" fmla="*/ 1116805 w 1399879"/>
                <a:gd name="connsiteY8" fmla="*/ 886122 h 1562568"/>
                <a:gd name="connsiteX9" fmla="*/ 990598 w 1399879"/>
                <a:gd name="connsiteY9" fmla="*/ 786110 h 1562568"/>
                <a:gd name="connsiteX10" fmla="*/ 652461 w 1399879"/>
                <a:gd name="connsiteY10" fmla="*/ 407490 h 1562568"/>
                <a:gd name="connsiteX11" fmla="*/ 573880 w 1399879"/>
                <a:gd name="connsiteY11" fmla="*/ 262233 h 1562568"/>
                <a:gd name="connsiteX12" fmla="*/ 276223 w 1399879"/>
                <a:gd name="connsiteY12" fmla="*/ 300334 h 1562568"/>
                <a:gd name="connsiteX13" fmla="*/ 180975 w 1399879"/>
                <a:gd name="connsiteY13" fmla="*/ 588464 h 1562568"/>
                <a:gd name="connsiteX14" fmla="*/ 0 w 1399879"/>
                <a:gd name="connsiteY14" fmla="*/ 536076 h 1562568"/>
                <a:gd name="connsiteX15" fmla="*/ 104773 w 1399879"/>
                <a:gd name="connsiteY15" fmla="*/ 212227 h 1562568"/>
                <a:gd name="connsiteX16" fmla="*/ 159542 w 1399879"/>
                <a:gd name="connsiteY16" fmla="*/ 126500 h 1562568"/>
                <a:gd name="connsiteX0" fmla="*/ 159542 w 1399879"/>
                <a:gd name="connsiteY0" fmla="*/ 126500 h 1562568"/>
                <a:gd name="connsiteX1" fmla="*/ 683417 w 1399879"/>
                <a:gd name="connsiteY1" fmla="*/ 293 h 1562568"/>
                <a:gd name="connsiteX2" fmla="*/ 1152524 w 1399879"/>
                <a:gd name="connsiteY2" fmla="*/ 274139 h 1562568"/>
                <a:gd name="connsiteX3" fmla="*/ 1364454 w 1399879"/>
                <a:gd name="connsiteY3" fmla="*/ 952797 h 1562568"/>
                <a:gd name="connsiteX4" fmla="*/ 1080789 w 1399879"/>
                <a:gd name="connsiteY4" fmla="*/ 1287900 h 1562568"/>
                <a:gd name="connsiteX5" fmla="*/ 643933 w 1399879"/>
                <a:gd name="connsiteY5" fmla="*/ 1562568 h 1562568"/>
                <a:gd name="connsiteX6" fmla="*/ 538794 w 1399879"/>
                <a:gd name="connsiteY6" fmla="*/ 1419927 h 1562568"/>
                <a:gd name="connsiteX7" fmla="*/ 979870 w 1399879"/>
                <a:gd name="connsiteY7" fmla="*/ 1119007 h 1562568"/>
                <a:gd name="connsiteX8" fmla="*/ 1116805 w 1399879"/>
                <a:gd name="connsiteY8" fmla="*/ 886122 h 1562568"/>
                <a:gd name="connsiteX9" fmla="*/ 990598 w 1399879"/>
                <a:gd name="connsiteY9" fmla="*/ 786110 h 1562568"/>
                <a:gd name="connsiteX10" fmla="*/ 652461 w 1399879"/>
                <a:gd name="connsiteY10" fmla="*/ 407490 h 1562568"/>
                <a:gd name="connsiteX11" fmla="*/ 573880 w 1399879"/>
                <a:gd name="connsiteY11" fmla="*/ 262233 h 1562568"/>
                <a:gd name="connsiteX12" fmla="*/ 276223 w 1399879"/>
                <a:gd name="connsiteY12" fmla="*/ 300334 h 1562568"/>
                <a:gd name="connsiteX13" fmla="*/ 180975 w 1399879"/>
                <a:gd name="connsiteY13" fmla="*/ 588464 h 1562568"/>
                <a:gd name="connsiteX14" fmla="*/ 0 w 1399879"/>
                <a:gd name="connsiteY14" fmla="*/ 536076 h 1562568"/>
                <a:gd name="connsiteX15" fmla="*/ 104773 w 1399879"/>
                <a:gd name="connsiteY15" fmla="*/ 212227 h 1562568"/>
                <a:gd name="connsiteX16" fmla="*/ 159542 w 1399879"/>
                <a:gd name="connsiteY16" fmla="*/ 126500 h 1562568"/>
                <a:gd name="connsiteX0" fmla="*/ 159542 w 1399879"/>
                <a:gd name="connsiteY0" fmla="*/ 126500 h 1562568"/>
                <a:gd name="connsiteX1" fmla="*/ 683417 w 1399879"/>
                <a:gd name="connsiteY1" fmla="*/ 293 h 1562568"/>
                <a:gd name="connsiteX2" fmla="*/ 1152524 w 1399879"/>
                <a:gd name="connsiteY2" fmla="*/ 274139 h 1562568"/>
                <a:gd name="connsiteX3" fmla="*/ 1364454 w 1399879"/>
                <a:gd name="connsiteY3" fmla="*/ 952797 h 1562568"/>
                <a:gd name="connsiteX4" fmla="*/ 1080789 w 1399879"/>
                <a:gd name="connsiteY4" fmla="*/ 1287900 h 1562568"/>
                <a:gd name="connsiteX5" fmla="*/ 643933 w 1399879"/>
                <a:gd name="connsiteY5" fmla="*/ 1562568 h 1562568"/>
                <a:gd name="connsiteX6" fmla="*/ 538794 w 1399879"/>
                <a:gd name="connsiteY6" fmla="*/ 1419927 h 1562568"/>
                <a:gd name="connsiteX7" fmla="*/ 979870 w 1399879"/>
                <a:gd name="connsiteY7" fmla="*/ 1119007 h 1562568"/>
                <a:gd name="connsiteX8" fmla="*/ 1116805 w 1399879"/>
                <a:gd name="connsiteY8" fmla="*/ 886122 h 1562568"/>
                <a:gd name="connsiteX9" fmla="*/ 990598 w 1399879"/>
                <a:gd name="connsiteY9" fmla="*/ 786110 h 1562568"/>
                <a:gd name="connsiteX10" fmla="*/ 652461 w 1399879"/>
                <a:gd name="connsiteY10" fmla="*/ 407490 h 1562568"/>
                <a:gd name="connsiteX11" fmla="*/ 573880 w 1399879"/>
                <a:gd name="connsiteY11" fmla="*/ 262233 h 1562568"/>
                <a:gd name="connsiteX12" fmla="*/ 276223 w 1399879"/>
                <a:gd name="connsiteY12" fmla="*/ 300334 h 1562568"/>
                <a:gd name="connsiteX13" fmla="*/ 180975 w 1399879"/>
                <a:gd name="connsiteY13" fmla="*/ 588464 h 1562568"/>
                <a:gd name="connsiteX14" fmla="*/ 0 w 1399879"/>
                <a:gd name="connsiteY14" fmla="*/ 536076 h 1562568"/>
                <a:gd name="connsiteX15" fmla="*/ 104773 w 1399879"/>
                <a:gd name="connsiteY15" fmla="*/ 212227 h 1562568"/>
                <a:gd name="connsiteX16" fmla="*/ 159542 w 1399879"/>
                <a:gd name="connsiteY16" fmla="*/ 126500 h 1562568"/>
                <a:gd name="connsiteX0" fmla="*/ 159542 w 1399879"/>
                <a:gd name="connsiteY0" fmla="*/ 126500 h 1562568"/>
                <a:gd name="connsiteX1" fmla="*/ 683417 w 1399879"/>
                <a:gd name="connsiteY1" fmla="*/ 293 h 1562568"/>
                <a:gd name="connsiteX2" fmla="*/ 1152524 w 1399879"/>
                <a:gd name="connsiteY2" fmla="*/ 274139 h 1562568"/>
                <a:gd name="connsiteX3" fmla="*/ 1364454 w 1399879"/>
                <a:gd name="connsiteY3" fmla="*/ 952797 h 1562568"/>
                <a:gd name="connsiteX4" fmla="*/ 1080789 w 1399879"/>
                <a:gd name="connsiteY4" fmla="*/ 1287900 h 1562568"/>
                <a:gd name="connsiteX5" fmla="*/ 643933 w 1399879"/>
                <a:gd name="connsiteY5" fmla="*/ 1562568 h 1562568"/>
                <a:gd name="connsiteX6" fmla="*/ 538794 w 1399879"/>
                <a:gd name="connsiteY6" fmla="*/ 1419927 h 1562568"/>
                <a:gd name="connsiteX7" fmla="*/ 979870 w 1399879"/>
                <a:gd name="connsiteY7" fmla="*/ 1119007 h 1562568"/>
                <a:gd name="connsiteX8" fmla="*/ 1116805 w 1399879"/>
                <a:gd name="connsiteY8" fmla="*/ 886122 h 1562568"/>
                <a:gd name="connsiteX9" fmla="*/ 990598 w 1399879"/>
                <a:gd name="connsiteY9" fmla="*/ 786110 h 1562568"/>
                <a:gd name="connsiteX10" fmla="*/ 652461 w 1399879"/>
                <a:gd name="connsiteY10" fmla="*/ 407490 h 1562568"/>
                <a:gd name="connsiteX11" fmla="*/ 573880 w 1399879"/>
                <a:gd name="connsiteY11" fmla="*/ 262233 h 1562568"/>
                <a:gd name="connsiteX12" fmla="*/ 276223 w 1399879"/>
                <a:gd name="connsiteY12" fmla="*/ 300334 h 1562568"/>
                <a:gd name="connsiteX13" fmla="*/ 180975 w 1399879"/>
                <a:gd name="connsiteY13" fmla="*/ 588464 h 1562568"/>
                <a:gd name="connsiteX14" fmla="*/ 0 w 1399879"/>
                <a:gd name="connsiteY14" fmla="*/ 536076 h 1562568"/>
                <a:gd name="connsiteX15" fmla="*/ 104773 w 1399879"/>
                <a:gd name="connsiteY15" fmla="*/ 212227 h 1562568"/>
                <a:gd name="connsiteX16" fmla="*/ 159542 w 1399879"/>
                <a:gd name="connsiteY16" fmla="*/ 126500 h 1562568"/>
                <a:gd name="connsiteX0" fmla="*/ 159542 w 1399879"/>
                <a:gd name="connsiteY0" fmla="*/ 126500 h 1568883"/>
                <a:gd name="connsiteX1" fmla="*/ 683417 w 1399879"/>
                <a:gd name="connsiteY1" fmla="*/ 293 h 1568883"/>
                <a:gd name="connsiteX2" fmla="*/ 1152524 w 1399879"/>
                <a:gd name="connsiteY2" fmla="*/ 274139 h 1568883"/>
                <a:gd name="connsiteX3" fmla="*/ 1364454 w 1399879"/>
                <a:gd name="connsiteY3" fmla="*/ 952797 h 1568883"/>
                <a:gd name="connsiteX4" fmla="*/ 1080789 w 1399879"/>
                <a:gd name="connsiteY4" fmla="*/ 1287900 h 1568883"/>
                <a:gd name="connsiteX5" fmla="*/ 644284 w 1399879"/>
                <a:gd name="connsiteY5" fmla="*/ 1568883 h 1568883"/>
                <a:gd name="connsiteX6" fmla="*/ 538794 w 1399879"/>
                <a:gd name="connsiteY6" fmla="*/ 1419927 h 1568883"/>
                <a:gd name="connsiteX7" fmla="*/ 979870 w 1399879"/>
                <a:gd name="connsiteY7" fmla="*/ 1119007 h 1568883"/>
                <a:gd name="connsiteX8" fmla="*/ 1116805 w 1399879"/>
                <a:gd name="connsiteY8" fmla="*/ 886122 h 1568883"/>
                <a:gd name="connsiteX9" fmla="*/ 990598 w 1399879"/>
                <a:gd name="connsiteY9" fmla="*/ 786110 h 1568883"/>
                <a:gd name="connsiteX10" fmla="*/ 652461 w 1399879"/>
                <a:gd name="connsiteY10" fmla="*/ 407490 h 1568883"/>
                <a:gd name="connsiteX11" fmla="*/ 573880 w 1399879"/>
                <a:gd name="connsiteY11" fmla="*/ 262233 h 1568883"/>
                <a:gd name="connsiteX12" fmla="*/ 276223 w 1399879"/>
                <a:gd name="connsiteY12" fmla="*/ 300334 h 1568883"/>
                <a:gd name="connsiteX13" fmla="*/ 180975 w 1399879"/>
                <a:gd name="connsiteY13" fmla="*/ 588464 h 1568883"/>
                <a:gd name="connsiteX14" fmla="*/ 0 w 1399879"/>
                <a:gd name="connsiteY14" fmla="*/ 536076 h 1568883"/>
                <a:gd name="connsiteX15" fmla="*/ 104773 w 1399879"/>
                <a:gd name="connsiteY15" fmla="*/ 212227 h 1568883"/>
                <a:gd name="connsiteX16" fmla="*/ 159542 w 1399879"/>
                <a:gd name="connsiteY16" fmla="*/ 126500 h 1568883"/>
                <a:gd name="connsiteX0" fmla="*/ 159542 w 1399879"/>
                <a:gd name="connsiteY0" fmla="*/ 126500 h 1568883"/>
                <a:gd name="connsiteX1" fmla="*/ 683417 w 1399879"/>
                <a:gd name="connsiteY1" fmla="*/ 293 h 1568883"/>
                <a:gd name="connsiteX2" fmla="*/ 1152524 w 1399879"/>
                <a:gd name="connsiteY2" fmla="*/ 274139 h 1568883"/>
                <a:gd name="connsiteX3" fmla="*/ 1364454 w 1399879"/>
                <a:gd name="connsiteY3" fmla="*/ 952797 h 1568883"/>
                <a:gd name="connsiteX4" fmla="*/ 1080789 w 1399879"/>
                <a:gd name="connsiteY4" fmla="*/ 1287900 h 1568883"/>
                <a:gd name="connsiteX5" fmla="*/ 644284 w 1399879"/>
                <a:gd name="connsiteY5" fmla="*/ 1568883 h 1568883"/>
                <a:gd name="connsiteX6" fmla="*/ 538794 w 1399879"/>
                <a:gd name="connsiteY6" fmla="*/ 1419927 h 1568883"/>
                <a:gd name="connsiteX7" fmla="*/ 979870 w 1399879"/>
                <a:gd name="connsiteY7" fmla="*/ 1119007 h 1568883"/>
                <a:gd name="connsiteX8" fmla="*/ 1116805 w 1399879"/>
                <a:gd name="connsiteY8" fmla="*/ 886122 h 1568883"/>
                <a:gd name="connsiteX9" fmla="*/ 990598 w 1399879"/>
                <a:gd name="connsiteY9" fmla="*/ 786110 h 1568883"/>
                <a:gd name="connsiteX10" fmla="*/ 652461 w 1399879"/>
                <a:gd name="connsiteY10" fmla="*/ 407490 h 1568883"/>
                <a:gd name="connsiteX11" fmla="*/ 573880 w 1399879"/>
                <a:gd name="connsiteY11" fmla="*/ 262233 h 1568883"/>
                <a:gd name="connsiteX12" fmla="*/ 460075 w 1399879"/>
                <a:gd name="connsiteY12" fmla="*/ 232626 h 1568883"/>
                <a:gd name="connsiteX13" fmla="*/ 180975 w 1399879"/>
                <a:gd name="connsiteY13" fmla="*/ 588464 h 1568883"/>
                <a:gd name="connsiteX14" fmla="*/ 0 w 1399879"/>
                <a:gd name="connsiteY14" fmla="*/ 536076 h 1568883"/>
                <a:gd name="connsiteX15" fmla="*/ 104773 w 1399879"/>
                <a:gd name="connsiteY15" fmla="*/ 212227 h 1568883"/>
                <a:gd name="connsiteX16" fmla="*/ 159542 w 1399879"/>
                <a:gd name="connsiteY16" fmla="*/ 126500 h 1568883"/>
                <a:gd name="connsiteX0" fmla="*/ 159542 w 1399879"/>
                <a:gd name="connsiteY0" fmla="*/ 126500 h 1568883"/>
                <a:gd name="connsiteX1" fmla="*/ 683417 w 1399879"/>
                <a:gd name="connsiteY1" fmla="*/ 293 h 1568883"/>
                <a:gd name="connsiteX2" fmla="*/ 1152524 w 1399879"/>
                <a:gd name="connsiteY2" fmla="*/ 274139 h 1568883"/>
                <a:gd name="connsiteX3" fmla="*/ 1364454 w 1399879"/>
                <a:gd name="connsiteY3" fmla="*/ 952797 h 1568883"/>
                <a:gd name="connsiteX4" fmla="*/ 1080789 w 1399879"/>
                <a:gd name="connsiteY4" fmla="*/ 1287900 h 1568883"/>
                <a:gd name="connsiteX5" fmla="*/ 644284 w 1399879"/>
                <a:gd name="connsiteY5" fmla="*/ 1568883 h 1568883"/>
                <a:gd name="connsiteX6" fmla="*/ 538794 w 1399879"/>
                <a:gd name="connsiteY6" fmla="*/ 1419927 h 1568883"/>
                <a:gd name="connsiteX7" fmla="*/ 979870 w 1399879"/>
                <a:gd name="connsiteY7" fmla="*/ 1119007 h 1568883"/>
                <a:gd name="connsiteX8" fmla="*/ 1116805 w 1399879"/>
                <a:gd name="connsiteY8" fmla="*/ 886122 h 1568883"/>
                <a:gd name="connsiteX9" fmla="*/ 990598 w 1399879"/>
                <a:gd name="connsiteY9" fmla="*/ 786110 h 1568883"/>
                <a:gd name="connsiteX10" fmla="*/ 652461 w 1399879"/>
                <a:gd name="connsiteY10" fmla="*/ 407490 h 1568883"/>
                <a:gd name="connsiteX11" fmla="*/ 573880 w 1399879"/>
                <a:gd name="connsiteY11" fmla="*/ 262233 h 1568883"/>
                <a:gd name="connsiteX12" fmla="*/ 460075 w 1399879"/>
                <a:gd name="connsiteY12" fmla="*/ 232626 h 1568883"/>
                <a:gd name="connsiteX13" fmla="*/ 180975 w 1399879"/>
                <a:gd name="connsiteY13" fmla="*/ 588464 h 1568883"/>
                <a:gd name="connsiteX14" fmla="*/ 0 w 1399879"/>
                <a:gd name="connsiteY14" fmla="*/ 536076 h 1568883"/>
                <a:gd name="connsiteX15" fmla="*/ 104773 w 1399879"/>
                <a:gd name="connsiteY15" fmla="*/ 212227 h 1568883"/>
                <a:gd name="connsiteX16" fmla="*/ 159542 w 1399879"/>
                <a:gd name="connsiteY16" fmla="*/ 126500 h 1568883"/>
                <a:gd name="connsiteX0" fmla="*/ 159542 w 1399879"/>
                <a:gd name="connsiteY0" fmla="*/ 126500 h 1568883"/>
                <a:gd name="connsiteX1" fmla="*/ 683417 w 1399879"/>
                <a:gd name="connsiteY1" fmla="*/ 293 h 1568883"/>
                <a:gd name="connsiteX2" fmla="*/ 1152524 w 1399879"/>
                <a:gd name="connsiteY2" fmla="*/ 274139 h 1568883"/>
                <a:gd name="connsiteX3" fmla="*/ 1364454 w 1399879"/>
                <a:gd name="connsiteY3" fmla="*/ 952797 h 1568883"/>
                <a:gd name="connsiteX4" fmla="*/ 1080789 w 1399879"/>
                <a:gd name="connsiteY4" fmla="*/ 1287900 h 1568883"/>
                <a:gd name="connsiteX5" fmla="*/ 644284 w 1399879"/>
                <a:gd name="connsiteY5" fmla="*/ 1568883 h 1568883"/>
                <a:gd name="connsiteX6" fmla="*/ 538794 w 1399879"/>
                <a:gd name="connsiteY6" fmla="*/ 1419927 h 1568883"/>
                <a:gd name="connsiteX7" fmla="*/ 979870 w 1399879"/>
                <a:gd name="connsiteY7" fmla="*/ 1119007 h 1568883"/>
                <a:gd name="connsiteX8" fmla="*/ 1116805 w 1399879"/>
                <a:gd name="connsiteY8" fmla="*/ 886122 h 1568883"/>
                <a:gd name="connsiteX9" fmla="*/ 990598 w 1399879"/>
                <a:gd name="connsiteY9" fmla="*/ 786110 h 1568883"/>
                <a:gd name="connsiteX10" fmla="*/ 652461 w 1399879"/>
                <a:gd name="connsiteY10" fmla="*/ 407490 h 1568883"/>
                <a:gd name="connsiteX11" fmla="*/ 575284 w 1399879"/>
                <a:gd name="connsiteY11" fmla="*/ 261181 h 1568883"/>
                <a:gd name="connsiteX12" fmla="*/ 460075 w 1399879"/>
                <a:gd name="connsiteY12" fmla="*/ 232626 h 1568883"/>
                <a:gd name="connsiteX13" fmla="*/ 180975 w 1399879"/>
                <a:gd name="connsiteY13" fmla="*/ 588464 h 1568883"/>
                <a:gd name="connsiteX14" fmla="*/ 0 w 1399879"/>
                <a:gd name="connsiteY14" fmla="*/ 536076 h 1568883"/>
                <a:gd name="connsiteX15" fmla="*/ 104773 w 1399879"/>
                <a:gd name="connsiteY15" fmla="*/ 212227 h 1568883"/>
                <a:gd name="connsiteX16" fmla="*/ 159542 w 1399879"/>
                <a:gd name="connsiteY16" fmla="*/ 126500 h 1568883"/>
                <a:gd name="connsiteX0" fmla="*/ 159542 w 1399879"/>
                <a:gd name="connsiteY0" fmla="*/ 126500 h 1568883"/>
                <a:gd name="connsiteX1" fmla="*/ 683417 w 1399879"/>
                <a:gd name="connsiteY1" fmla="*/ 293 h 1568883"/>
                <a:gd name="connsiteX2" fmla="*/ 1152524 w 1399879"/>
                <a:gd name="connsiteY2" fmla="*/ 274139 h 1568883"/>
                <a:gd name="connsiteX3" fmla="*/ 1364454 w 1399879"/>
                <a:gd name="connsiteY3" fmla="*/ 952797 h 1568883"/>
                <a:gd name="connsiteX4" fmla="*/ 1080789 w 1399879"/>
                <a:gd name="connsiteY4" fmla="*/ 1287900 h 1568883"/>
                <a:gd name="connsiteX5" fmla="*/ 644284 w 1399879"/>
                <a:gd name="connsiteY5" fmla="*/ 1568883 h 1568883"/>
                <a:gd name="connsiteX6" fmla="*/ 538794 w 1399879"/>
                <a:gd name="connsiteY6" fmla="*/ 1419927 h 1568883"/>
                <a:gd name="connsiteX7" fmla="*/ 979870 w 1399879"/>
                <a:gd name="connsiteY7" fmla="*/ 1119007 h 1568883"/>
                <a:gd name="connsiteX8" fmla="*/ 1116805 w 1399879"/>
                <a:gd name="connsiteY8" fmla="*/ 886122 h 1568883"/>
                <a:gd name="connsiteX9" fmla="*/ 990598 w 1399879"/>
                <a:gd name="connsiteY9" fmla="*/ 786110 h 1568883"/>
                <a:gd name="connsiteX10" fmla="*/ 652461 w 1399879"/>
                <a:gd name="connsiteY10" fmla="*/ 407490 h 1568883"/>
                <a:gd name="connsiteX11" fmla="*/ 575284 w 1399879"/>
                <a:gd name="connsiteY11" fmla="*/ 261181 h 1568883"/>
                <a:gd name="connsiteX12" fmla="*/ 460075 w 1399879"/>
                <a:gd name="connsiteY12" fmla="*/ 232626 h 1568883"/>
                <a:gd name="connsiteX13" fmla="*/ 180975 w 1399879"/>
                <a:gd name="connsiteY13" fmla="*/ 588464 h 1568883"/>
                <a:gd name="connsiteX14" fmla="*/ 0 w 1399879"/>
                <a:gd name="connsiteY14" fmla="*/ 536076 h 1568883"/>
                <a:gd name="connsiteX15" fmla="*/ 104773 w 1399879"/>
                <a:gd name="connsiteY15" fmla="*/ 212227 h 1568883"/>
                <a:gd name="connsiteX16" fmla="*/ 159542 w 1399879"/>
                <a:gd name="connsiteY16" fmla="*/ 126500 h 1568883"/>
                <a:gd name="connsiteX0" fmla="*/ 159542 w 1399879"/>
                <a:gd name="connsiteY0" fmla="*/ 126500 h 1568883"/>
                <a:gd name="connsiteX1" fmla="*/ 683417 w 1399879"/>
                <a:gd name="connsiteY1" fmla="*/ 293 h 1568883"/>
                <a:gd name="connsiteX2" fmla="*/ 1152524 w 1399879"/>
                <a:gd name="connsiteY2" fmla="*/ 274139 h 1568883"/>
                <a:gd name="connsiteX3" fmla="*/ 1364454 w 1399879"/>
                <a:gd name="connsiteY3" fmla="*/ 952797 h 1568883"/>
                <a:gd name="connsiteX4" fmla="*/ 1080789 w 1399879"/>
                <a:gd name="connsiteY4" fmla="*/ 1287900 h 1568883"/>
                <a:gd name="connsiteX5" fmla="*/ 644284 w 1399879"/>
                <a:gd name="connsiteY5" fmla="*/ 1568883 h 1568883"/>
                <a:gd name="connsiteX6" fmla="*/ 538794 w 1399879"/>
                <a:gd name="connsiteY6" fmla="*/ 1419927 h 1568883"/>
                <a:gd name="connsiteX7" fmla="*/ 979870 w 1399879"/>
                <a:gd name="connsiteY7" fmla="*/ 1119007 h 1568883"/>
                <a:gd name="connsiteX8" fmla="*/ 1116805 w 1399879"/>
                <a:gd name="connsiteY8" fmla="*/ 886122 h 1568883"/>
                <a:gd name="connsiteX9" fmla="*/ 990598 w 1399879"/>
                <a:gd name="connsiteY9" fmla="*/ 786110 h 1568883"/>
                <a:gd name="connsiteX10" fmla="*/ 652461 w 1399879"/>
                <a:gd name="connsiteY10" fmla="*/ 407490 h 1568883"/>
                <a:gd name="connsiteX11" fmla="*/ 575284 w 1399879"/>
                <a:gd name="connsiteY11" fmla="*/ 261181 h 1568883"/>
                <a:gd name="connsiteX12" fmla="*/ 460075 w 1399879"/>
                <a:gd name="connsiteY12" fmla="*/ 232626 h 1568883"/>
                <a:gd name="connsiteX13" fmla="*/ 180975 w 1399879"/>
                <a:gd name="connsiteY13" fmla="*/ 588464 h 1568883"/>
                <a:gd name="connsiteX14" fmla="*/ 0 w 1399879"/>
                <a:gd name="connsiteY14" fmla="*/ 536076 h 1568883"/>
                <a:gd name="connsiteX15" fmla="*/ 104773 w 1399879"/>
                <a:gd name="connsiteY15" fmla="*/ 212227 h 1568883"/>
                <a:gd name="connsiteX16" fmla="*/ 159542 w 1399879"/>
                <a:gd name="connsiteY16" fmla="*/ 126500 h 1568883"/>
                <a:gd name="connsiteX0" fmla="*/ 159542 w 1399879"/>
                <a:gd name="connsiteY0" fmla="*/ 126500 h 1568883"/>
                <a:gd name="connsiteX1" fmla="*/ 683417 w 1399879"/>
                <a:gd name="connsiteY1" fmla="*/ 293 h 1568883"/>
                <a:gd name="connsiteX2" fmla="*/ 1152524 w 1399879"/>
                <a:gd name="connsiteY2" fmla="*/ 274139 h 1568883"/>
                <a:gd name="connsiteX3" fmla="*/ 1364454 w 1399879"/>
                <a:gd name="connsiteY3" fmla="*/ 952797 h 1568883"/>
                <a:gd name="connsiteX4" fmla="*/ 1080789 w 1399879"/>
                <a:gd name="connsiteY4" fmla="*/ 1287900 h 1568883"/>
                <a:gd name="connsiteX5" fmla="*/ 644284 w 1399879"/>
                <a:gd name="connsiteY5" fmla="*/ 1568883 h 1568883"/>
                <a:gd name="connsiteX6" fmla="*/ 538794 w 1399879"/>
                <a:gd name="connsiteY6" fmla="*/ 1419927 h 1568883"/>
                <a:gd name="connsiteX7" fmla="*/ 979870 w 1399879"/>
                <a:gd name="connsiteY7" fmla="*/ 1119007 h 1568883"/>
                <a:gd name="connsiteX8" fmla="*/ 1116805 w 1399879"/>
                <a:gd name="connsiteY8" fmla="*/ 886122 h 1568883"/>
                <a:gd name="connsiteX9" fmla="*/ 990598 w 1399879"/>
                <a:gd name="connsiteY9" fmla="*/ 786110 h 1568883"/>
                <a:gd name="connsiteX10" fmla="*/ 652461 w 1399879"/>
                <a:gd name="connsiteY10" fmla="*/ 407490 h 1568883"/>
                <a:gd name="connsiteX11" fmla="*/ 586161 w 1399879"/>
                <a:gd name="connsiteY11" fmla="*/ 255217 h 1568883"/>
                <a:gd name="connsiteX12" fmla="*/ 460075 w 1399879"/>
                <a:gd name="connsiteY12" fmla="*/ 232626 h 1568883"/>
                <a:gd name="connsiteX13" fmla="*/ 180975 w 1399879"/>
                <a:gd name="connsiteY13" fmla="*/ 588464 h 1568883"/>
                <a:gd name="connsiteX14" fmla="*/ 0 w 1399879"/>
                <a:gd name="connsiteY14" fmla="*/ 536076 h 1568883"/>
                <a:gd name="connsiteX15" fmla="*/ 104773 w 1399879"/>
                <a:gd name="connsiteY15" fmla="*/ 212227 h 1568883"/>
                <a:gd name="connsiteX16" fmla="*/ 159542 w 1399879"/>
                <a:gd name="connsiteY16" fmla="*/ 126500 h 1568883"/>
                <a:gd name="connsiteX0" fmla="*/ 159542 w 1399879"/>
                <a:gd name="connsiteY0" fmla="*/ 126500 h 1568883"/>
                <a:gd name="connsiteX1" fmla="*/ 683417 w 1399879"/>
                <a:gd name="connsiteY1" fmla="*/ 293 h 1568883"/>
                <a:gd name="connsiteX2" fmla="*/ 1152524 w 1399879"/>
                <a:gd name="connsiteY2" fmla="*/ 274139 h 1568883"/>
                <a:gd name="connsiteX3" fmla="*/ 1364454 w 1399879"/>
                <a:gd name="connsiteY3" fmla="*/ 952797 h 1568883"/>
                <a:gd name="connsiteX4" fmla="*/ 1080789 w 1399879"/>
                <a:gd name="connsiteY4" fmla="*/ 1287900 h 1568883"/>
                <a:gd name="connsiteX5" fmla="*/ 644284 w 1399879"/>
                <a:gd name="connsiteY5" fmla="*/ 1568883 h 1568883"/>
                <a:gd name="connsiteX6" fmla="*/ 538794 w 1399879"/>
                <a:gd name="connsiteY6" fmla="*/ 1419927 h 1568883"/>
                <a:gd name="connsiteX7" fmla="*/ 979870 w 1399879"/>
                <a:gd name="connsiteY7" fmla="*/ 1119007 h 1568883"/>
                <a:gd name="connsiteX8" fmla="*/ 1116805 w 1399879"/>
                <a:gd name="connsiteY8" fmla="*/ 886122 h 1568883"/>
                <a:gd name="connsiteX9" fmla="*/ 990598 w 1399879"/>
                <a:gd name="connsiteY9" fmla="*/ 786110 h 1568883"/>
                <a:gd name="connsiteX10" fmla="*/ 652461 w 1399879"/>
                <a:gd name="connsiteY10" fmla="*/ 407490 h 1568883"/>
                <a:gd name="connsiteX11" fmla="*/ 586161 w 1399879"/>
                <a:gd name="connsiteY11" fmla="*/ 255217 h 1568883"/>
                <a:gd name="connsiteX12" fmla="*/ 460075 w 1399879"/>
                <a:gd name="connsiteY12" fmla="*/ 232626 h 1568883"/>
                <a:gd name="connsiteX13" fmla="*/ 180975 w 1399879"/>
                <a:gd name="connsiteY13" fmla="*/ 588464 h 1568883"/>
                <a:gd name="connsiteX14" fmla="*/ 0 w 1399879"/>
                <a:gd name="connsiteY14" fmla="*/ 536076 h 1568883"/>
                <a:gd name="connsiteX15" fmla="*/ 104773 w 1399879"/>
                <a:gd name="connsiteY15" fmla="*/ 212227 h 1568883"/>
                <a:gd name="connsiteX16" fmla="*/ 159542 w 1399879"/>
                <a:gd name="connsiteY16" fmla="*/ 126500 h 1568883"/>
                <a:gd name="connsiteX0" fmla="*/ 159542 w 1399879"/>
                <a:gd name="connsiteY0" fmla="*/ 126500 h 1568883"/>
                <a:gd name="connsiteX1" fmla="*/ 683417 w 1399879"/>
                <a:gd name="connsiteY1" fmla="*/ 293 h 1568883"/>
                <a:gd name="connsiteX2" fmla="*/ 1152524 w 1399879"/>
                <a:gd name="connsiteY2" fmla="*/ 274139 h 1568883"/>
                <a:gd name="connsiteX3" fmla="*/ 1364454 w 1399879"/>
                <a:gd name="connsiteY3" fmla="*/ 952797 h 1568883"/>
                <a:gd name="connsiteX4" fmla="*/ 1080789 w 1399879"/>
                <a:gd name="connsiteY4" fmla="*/ 1287900 h 1568883"/>
                <a:gd name="connsiteX5" fmla="*/ 644284 w 1399879"/>
                <a:gd name="connsiteY5" fmla="*/ 1568883 h 1568883"/>
                <a:gd name="connsiteX6" fmla="*/ 538794 w 1399879"/>
                <a:gd name="connsiteY6" fmla="*/ 1419927 h 1568883"/>
                <a:gd name="connsiteX7" fmla="*/ 979870 w 1399879"/>
                <a:gd name="connsiteY7" fmla="*/ 1119007 h 1568883"/>
                <a:gd name="connsiteX8" fmla="*/ 1116805 w 1399879"/>
                <a:gd name="connsiteY8" fmla="*/ 886122 h 1568883"/>
                <a:gd name="connsiteX9" fmla="*/ 990598 w 1399879"/>
                <a:gd name="connsiteY9" fmla="*/ 786110 h 1568883"/>
                <a:gd name="connsiteX10" fmla="*/ 652461 w 1399879"/>
                <a:gd name="connsiteY10" fmla="*/ 407490 h 1568883"/>
                <a:gd name="connsiteX11" fmla="*/ 586161 w 1399879"/>
                <a:gd name="connsiteY11" fmla="*/ 255217 h 1568883"/>
                <a:gd name="connsiteX12" fmla="*/ 460075 w 1399879"/>
                <a:gd name="connsiteY12" fmla="*/ 232626 h 1568883"/>
                <a:gd name="connsiteX13" fmla="*/ 180975 w 1399879"/>
                <a:gd name="connsiteY13" fmla="*/ 588464 h 1568883"/>
                <a:gd name="connsiteX14" fmla="*/ 0 w 1399879"/>
                <a:gd name="connsiteY14" fmla="*/ 536076 h 1568883"/>
                <a:gd name="connsiteX15" fmla="*/ 104773 w 1399879"/>
                <a:gd name="connsiteY15" fmla="*/ 212227 h 1568883"/>
                <a:gd name="connsiteX16" fmla="*/ 159542 w 1399879"/>
                <a:gd name="connsiteY16" fmla="*/ 126500 h 1568883"/>
                <a:gd name="connsiteX0" fmla="*/ 159542 w 1399879"/>
                <a:gd name="connsiteY0" fmla="*/ 126500 h 1568883"/>
                <a:gd name="connsiteX1" fmla="*/ 683417 w 1399879"/>
                <a:gd name="connsiteY1" fmla="*/ 293 h 1568883"/>
                <a:gd name="connsiteX2" fmla="*/ 1152524 w 1399879"/>
                <a:gd name="connsiteY2" fmla="*/ 274139 h 1568883"/>
                <a:gd name="connsiteX3" fmla="*/ 1364454 w 1399879"/>
                <a:gd name="connsiteY3" fmla="*/ 952797 h 1568883"/>
                <a:gd name="connsiteX4" fmla="*/ 1080789 w 1399879"/>
                <a:gd name="connsiteY4" fmla="*/ 1287900 h 1568883"/>
                <a:gd name="connsiteX5" fmla="*/ 644284 w 1399879"/>
                <a:gd name="connsiteY5" fmla="*/ 1568883 h 1568883"/>
                <a:gd name="connsiteX6" fmla="*/ 538794 w 1399879"/>
                <a:gd name="connsiteY6" fmla="*/ 1419927 h 1568883"/>
                <a:gd name="connsiteX7" fmla="*/ 979870 w 1399879"/>
                <a:gd name="connsiteY7" fmla="*/ 1119007 h 1568883"/>
                <a:gd name="connsiteX8" fmla="*/ 1116805 w 1399879"/>
                <a:gd name="connsiteY8" fmla="*/ 886122 h 1568883"/>
                <a:gd name="connsiteX9" fmla="*/ 990598 w 1399879"/>
                <a:gd name="connsiteY9" fmla="*/ 786110 h 1568883"/>
                <a:gd name="connsiteX10" fmla="*/ 652461 w 1399879"/>
                <a:gd name="connsiteY10" fmla="*/ 407490 h 1568883"/>
                <a:gd name="connsiteX11" fmla="*/ 586161 w 1399879"/>
                <a:gd name="connsiteY11" fmla="*/ 255217 h 1568883"/>
                <a:gd name="connsiteX12" fmla="*/ 460075 w 1399879"/>
                <a:gd name="connsiteY12" fmla="*/ 232626 h 1568883"/>
                <a:gd name="connsiteX13" fmla="*/ 180975 w 1399879"/>
                <a:gd name="connsiteY13" fmla="*/ 588464 h 1568883"/>
                <a:gd name="connsiteX14" fmla="*/ 0 w 1399879"/>
                <a:gd name="connsiteY14" fmla="*/ 536076 h 1568883"/>
                <a:gd name="connsiteX15" fmla="*/ 104773 w 1399879"/>
                <a:gd name="connsiteY15" fmla="*/ 212227 h 1568883"/>
                <a:gd name="connsiteX16" fmla="*/ 159542 w 1399879"/>
                <a:gd name="connsiteY16" fmla="*/ 126500 h 1568883"/>
                <a:gd name="connsiteX0" fmla="*/ 159542 w 1399879"/>
                <a:gd name="connsiteY0" fmla="*/ 126500 h 1568883"/>
                <a:gd name="connsiteX1" fmla="*/ 683417 w 1399879"/>
                <a:gd name="connsiteY1" fmla="*/ 293 h 1568883"/>
                <a:gd name="connsiteX2" fmla="*/ 1152524 w 1399879"/>
                <a:gd name="connsiteY2" fmla="*/ 274139 h 1568883"/>
                <a:gd name="connsiteX3" fmla="*/ 1364454 w 1399879"/>
                <a:gd name="connsiteY3" fmla="*/ 952797 h 1568883"/>
                <a:gd name="connsiteX4" fmla="*/ 1080789 w 1399879"/>
                <a:gd name="connsiteY4" fmla="*/ 1287900 h 1568883"/>
                <a:gd name="connsiteX5" fmla="*/ 644284 w 1399879"/>
                <a:gd name="connsiteY5" fmla="*/ 1568883 h 1568883"/>
                <a:gd name="connsiteX6" fmla="*/ 538794 w 1399879"/>
                <a:gd name="connsiteY6" fmla="*/ 1419927 h 1568883"/>
                <a:gd name="connsiteX7" fmla="*/ 979870 w 1399879"/>
                <a:gd name="connsiteY7" fmla="*/ 1119007 h 1568883"/>
                <a:gd name="connsiteX8" fmla="*/ 1116805 w 1399879"/>
                <a:gd name="connsiteY8" fmla="*/ 886122 h 1568883"/>
                <a:gd name="connsiteX9" fmla="*/ 990598 w 1399879"/>
                <a:gd name="connsiteY9" fmla="*/ 786110 h 1568883"/>
                <a:gd name="connsiteX10" fmla="*/ 652461 w 1399879"/>
                <a:gd name="connsiteY10" fmla="*/ 407490 h 1568883"/>
                <a:gd name="connsiteX11" fmla="*/ 586161 w 1399879"/>
                <a:gd name="connsiteY11" fmla="*/ 255217 h 1568883"/>
                <a:gd name="connsiteX12" fmla="*/ 460075 w 1399879"/>
                <a:gd name="connsiteY12" fmla="*/ 232626 h 1568883"/>
                <a:gd name="connsiteX13" fmla="*/ 370442 w 1399879"/>
                <a:gd name="connsiteY13" fmla="*/ 481461 h 1568883"/>
                <a:gd name="connsiteX14" fmla="*/ 0 w 1399879"/>
                <a:gd name="connsiteY14" fmla="*/ 536076 h 1568883"/>
                <a:gd name="connsiteX15" fmla="*/ 104773 w 1399879"/>
                <a:gd name="connsiteY15" fmla="*/ 212227 h 1568883"/>
                <a:gd name="connsiteX16" fmla="*/ 159542 w 1399879"/>
                <a:gd name="connsiteY16" fmla="*/ 126500 h 1568883"/>
                <a:gd name="connsiteX0" fmla="*/ 59402 w 1299739"/>
                <a:gd name="connsiteY0" fmla="*/ 126500 h 1568883"/>
                <a:gd name="connsiteX1" fmla="*/ 583277 w 1299739"/>
                <a:gd name="connsiteY1" fmla="*/ 293 h 1568883"/>
                <a:gd name="connsiteX2" fmla="*/ 1052384 w 1299739"/>
                <a:gd name="connsiteY2" fmla="*/ 274139 h 1568883"/>
                <a:gd name="connsiteX3" fmla="*/ 1264314 w 1299739"/>
                <a:gd name="connsiteY3" fmla="*/ 952797 h 1568883"/>
                <a:gd name="connsiteX4" fmla="*/ 980649 w 1299739"/>
                <a:gd name="connsiteY4" fmla="*/ 1287900 h 1568883"/>
                <a:gd name="connsiteX5" fmla="*/ 544144 w 1299739"/>
                <a:gd name="connsiteY5" fmla="*/ 1568883 h 1568883"/>
                <a:gd name="connsiteX6" fmla="*/ 438654 w 1299739"/>
                <a:gd name="connsiteY6" fmla="*/ 1419927 h 1568883"/>
                <a:gd name="connsiteX7" fmla="*/ 879730 w 1299739"/>
                <a:gd name="connsiteY7" fmla="*/ 1119007 h 1568883"/>
                <a:gd name="connsiteX8" fmla="*/ 1016665 w 1299739"/>
                <a:gd name="connsiteY8" fmla="*/ 886122 h 1568883"/>
                <a:gd name="connsiteX9" fmla="*/ 890458 w 1299739"/>
                <a:gd name="connsiteY9" fmla="*/ 786110 h 1568883"/>
                <a:gd name="connsiteX10" fmla="*/ 552321 w 1299739"/>
                <a:gd name="connsiteY10" fmla="*/ 407490 h 1568883"/>
                <a:gd name="connsiteX11" fmla="*/ 486021 w 1299739"/>
                <a:gd name="connsiteY11" fmla="*/ 255217 h 1568883"/>
                <a:gd name="connsiteX12" fmla="*/ 359935 w 1299739"/>
                <a:gd name="connsiteY12" fmla="*/ 232626 h 1568883"/>
                <a:gd name="connsiteX13" fmla="*/ 270302 w 1299739"/>
                <a:gd name="connsiteY13" fmla="*/ 481461 h 1568883"/>
                <a:gd name="connsiteX14" fmla="*/ 85117 w 1299739"/>
                <a:gd name="connsiteY14" fmla="*/ 432231 h 1568883"/>
                <a:gd name="connsiteX15" fmla="*/ 4633 w 1299739"/>
                <a:gd name="connsiteY15" fmla="*/ 212227 h 1568883"/>
                <a:gd name="connsiteX16" fmla="*/ 59402 w 1299739"/>
                <a:gd name="connsiteY16" fmla="*/ 126500 h 1568883"/>
                <a:gd name="connsiteX0" fmla="*/ 10072 w 1250409"/>
                <a:gd name="connsiteY0" fmla="*/ 126500 h 1568883"/>
                <a:gd name="connsiteX1" fmla="*/ 533947 w 1250409"/>
                <a:gd name="connsiteY1" fmla="*/ 293 h 1568883"/>
                <a:gd name="connsiteX2" fmla="*/ 1003054 w 1250409"/>
                <a:gd name="connsiteY2" fmla="*/ 274139 h 1568883"/>
                <a:gd name="connsiteX3" fmla="*/ 1214984 w 1250409"/>
                <a:gd name="connsiteY3" fmla="*/ 952797 h 1568883"/>
                <a:gd name="connsiteX4" fmla="*/ 931319 w 1250409"/>
                <a:gd name="connsiteY4" fmla="*/ 1287900 h 1568883"/>
                <a:gd name="connsiteX5" fmla="*/ 494814 w 1250409"/>
                <a:gd name="connsiteY5" fmla="*/ 1568883 h 1568883"/>
                <a:gd name="connsiteX6" fmla="*/ 389324 w 1250409"/>
                <a:gd name="connsiteY6" fmla="*/ 1419927 h 1568883"/>
                <a:gd name="connsiteX7" fmla="*/ 830400 w 1250409"/>
                <a:gd name="connsiteY7" fmla="*/ 1119007 h 1568883"/>
                <a:gd name="connsiteX8" fmla="*/ 967335 w 1250409"/>
                <a:gd name="connsiteY8" fmla="*/ 886122 h 1568883"/>
                <a:gd name="connsiteX9" fmla="*/ 841128 w 1250409"/>
                <a:gd name="connsiteY9" fmla="*/ 786110 h 1568883"/>
                <a:gd name="connsiteX10" fmla="*/ 502991 w 1250409"/>
                <a:gd name="connsiteY10" fmla="*/ 407490 h 1568883"/>
                <a:gd name="connsiteX11" fmla="*/ 436691 w 1250409"/>
                <a:gd name="connsiteY11" fmla="*/ 255217 h 1568883"/>
                <a:gd name="connsiteX12" fmla="*/ 310605 w 1250409"/>
                <a:gd name="connsiteY12" fmla="*/ 232626 h 1568883"/>
                <a:gd name="connsiteX13" fmla="*/ 220972 w 1250409"/>
                <a:gd name="connsiteY13" fmla="*/ 481461 h 1568883"/>
                <a:gd name="connsiteX14" fmla="*/ 35787 w 1250409"/>
                <a:gd name="connsiteY14" fmla="*/ 432231 h 1568883"/>
                <a:gd name="connsiteX15" fmla="*/ 45125 w 1250409"/>
                <a:gd name="connsiteY15" fmla="*/ 153637 h 1568883"/>
                <a:gd name="connsiteX16" fmla="*/ 10072 w 1250409"/>
                <a:gd name="connsiteY16" fmla="*/ 126500 h 1568883"/>
                <a:gd name="connsiteX0" fmla="*/ 132630 w 1214727"/>
                <a:gd name="connsiteY0" fmla="*/ 46123 h 1569899"/>
                <a:gd name="connsiteX1" fmla="*/ 498265 w 1214727"/>
                <a:gd name="connsiteY1" fmla="*/ 1309 h 1569899"/>
                <a:gd name="connsiteX2" fmla="*/ 967372 w 1214727"/>
                <a:gd name="connsiteY2" fmla="*/ 275155 h 1569899"/>
                <a:gd name="connsiteX3" fmla="*/ 1179302 w 1214727"/>
                <a:gd name="connsiteY3" fmla="*/ 953813 h 1569899"/>
                <a:gd name="connsiteX4" fmla="*/ 895637 w 1214727"/>
                <a:gd name="connsiteY4" fmla="*/ 1288916 h 1569899"/>
                <a:gd name="connsiteX5" fmla="*/ 459132 w 1214727"/>
                <a:gd name="connsiteY5" fmla="*/ 1569899 h 1569899"/>
                <a:gd name="connsiteX6" fmla="*/ 353642 w 1214727"/>
                <a:gd name="connsiteY6" fmla="*/ 1420943 h 1569899"/>
                <a:gd name="connsiteX7" fmla="*/ 794718 w 1214727"/>
                <a:gd name="connsiteY7" fmla="*/ 1120023 h 1569899"/>
                <a:gd name="connsiteX8" fmla="*/ 931653 w 1214727"/>
                <a:gd name="connsiteY8" fmla="*/ 887138 h 1569899"/>
                <a:gd name="connsiteX9" fmla="*/ 805446 w 1214727"/>
                <a:gd name="connsiteY9" fmla="*/ 787126 h 1569899"/>
                <a:gd name="connsiteX10" fmla="*/ 467309 w 1214727"/>
                <a:gd name="connsiteY10" fmla="*/ 408506 h 1569899"/>
                <a:gd name="connsiteX11" fmla="*/ 401009 w 1214727"/>
                <a:gd name="connsiteY11" fmla="*/ 256233 h 1569899"/>
                <a:gd name="connsiteX12" fmla="*/ 274923 w 1214727"/>
                <a:gd name="connsiteY12" fmla="*/ 233642 h 1569899"/>
                <a:gd name="connsiteX13" fmla="*/ 185290 w 1214727"/>
                <a:gd name="connsiteY13" fmla="*/ 482477 h 1569899"/>
                <a:gd name="connsiteX14" fmla="*/ 105 w 1214727"/>
                <a:gd name="connsiteY14" fmla="*/ 433247 h 1569899"/>
                <a:gd name="connsiteX15" fmla="*/ 9443 w 1214727"/>
                <a:gd name="connsiteY15" fmla="*/ 154653 h 1569899"/>
                <a:gd name="connsiteX16" fmla="*/ 132630 w 1214727"/>
                <a:gd name="connsiteY16" fmla="*/ 46123 h 1569899"/>
                <a:gd name="connsiteX0" fmla="*/ 178593 w 1214727"/>
                <a:gd name="connsiteY0" fmla="*/ 26381 h 1573662"/>
                <a:gd name="connsiteX1" fmla="*/ 498265 w 1214727"/>
                <a:gd name="connsiteY1" fmla="*/ 5072 h 1573662"/>
                <a:gd name="connsiteX2" fmla="*/ 967372 w 1214727"/>
                <a:gd name="connsiteY2" fmla="*/ 278918 h 1573662"/>
                <a:gd name="connsiteX3" fmla="*/ 1179302 w 1214727"/>
                <a:gd name="connsiteY3" fmla="*/ 957576 h 1573662"/>
                <a:gd name="connsiteX4" fmla="*/ 895637 w 1214727"/>
                <a:gd name="connsiteY4" fmla="*/ 1292679 h 1573662"/>
                <a:gd name="connsiteX5" fmla="*/ 459132 w 1214727"/>
                <a:gd name="connsiteY5" fmla="*/ 1573662 h 1573662"/>
                <a:gd name="connsiteX6" fmla="*/ 353642 w 1214727"/>
                <a:gd name="connsiteY6" fmla="*/ 1424706 h 1573662"/>
                <a:gd name="connsiteX7" fmla="*/ 794718 w 1214727"/>
                <a:gd name="connsiteY7" fmla="*/ 1123786 h 1573662"/>
                <a:gd name="connsiteX8" fmla="*/ 931653 w 1214727"/>
                <a:gd name="connsiteY8" fmla="*/ 890901 h 1573662"/>
                <a:gd name="connsiteX9" fmla="*/ 805446 w 1214727"/>
                <a:gd name="connsiteY9" fmla="*/ 790889 h 1573662"/>
                <a:gd name="connsiteX10" fmla="*/ 467309 w 1214727"/>
                <a:gd name="connsiteY10" fmla="*/ 412269 h 1573662"/>
                <a:gd name="connsiteX11" fmla="*/ 401009 w 1214727"/>
                <a:gd name="connsiteY11" fmla="*/ 259996 h 1573662"/>
                <a:gd name="connsiteX12" fmla="*/ 274923 w 1214727"/>
                <a:gd name="connsiteY12" fmla="*/ 237405 h 1573662"/>
                <a:gd name="connsiteX13" fmla="*/ 185290 w 1214727"/>
                <a:gd name="connsiteY13" fmla="*/ 486240 h 1573662"/>
                <a:gd name="connsiteX14" fmla="*/ 105 w 1214727"/>
                <a:gd name="connsiteY14" fmla="*/ 437010 h 1573662"/>
                <a:gd name="connsiteX15" fmla="*/ 9443 w 1214727"/>
                <a:gd name="connsiteY15" fmla="*/ 158416 h 1573662"/>
                <a:gd name="connsiteX16" fmla="*/ 178593 w 1214727"/>
                <a:gd name="connsiteY16" fmla="*/ 26381 h 1573662"/>
                <a:gd name="connsiteX0" fmla="*/ 178488 w 1214622"/>
                <a:gd name="connsiteY0" fmla="*/ 26381 h 1573662"/>
                <a:gd name="connsiteX1" fmla="*/ 498160 w 1214622"/>
                <a:gd name="connsiteY1" fmla="*/ 5072 h 1573662"/>
                <a:gd name="connsiteX2" fmla="*/ 967267 w 1214622"/>
                <a:gd name="connsiteY2" fmla="*/ 278918 h 1573662"/>
                <a:gd name="connsiteX3" fmla="*/ 1179197 w 1214622"/>
                <a:gd name="connsiteY3" fmla="*/ 957576 h 1573662"/>
                <a:gd name="connsiteX4" fmla="*/ 895532 w 1214622"/>
                <a:gd name="connsiteY4" fmla="*/ 1292679 h 1573662"/>
                <a:gd name="connsiteX5" fmla="*/ 459027 w 1214622"/>
                <a:gd name="connsiteY5" fmla="*/ 1573662 h 1573662"/>
                <a:gd name="connsiteX6" fmla="*/ 353537 w 1214622"/>
                <a:gd name="connsiteY6" fmla="*/ 1424706 h 1573662"/>
                <a:gd name="connsiteX7" fmla="*/ 794613 w 1214622"/>
                <a:gd name="connsiteY7" fmla="*/ 1123786 h 1573662"/>
                <a:gd name="connsiteX8" fmla="*/ 931548 w 1214622"/>
                <a:gd name="connsiteY8" fmla="*/ 890901 h 1573662"/>
                <a:gd name="connsiteX9" fmla="*/ 805341 w 1214622"/>
                <a:gd name="connsiteY9" fmla="*/ 790889 h 1573662"/>
                <a:gd name="connsiteX10" fmla="*/ 467204 w 1214622"/>
                <a:gd name="connsiteY10" fmla="*/ 412269 h 1573662"/>
                <a:gd name="connsiteX11" fmla="*/ 400904 w 1214622"/>
                <a:gd name="connsiteY11" fmla="*/ 259996 h 1573662"/>
                <a:gd name="connsiteX12" fmla="*/ 274818 w 1214622"/>
                <a:gd name="connsiteY12" fmla="*/ 237405 h 1573662"/>
                <a:gd name="connsiteX13" fmla="*/ 185185 w 1214622"/>
                <a:gd name="connsiteY13" fmla="*/ 486240 h 1573662"/>
                <a:gd name="connsiteX14" fmla="*/ 0 w 1214622"/>
                <a:gd name="connsiteY14" fmla="*/ 437010 h 1573662"/>
                <a:gd name="connsiteX15" fmla="*/ 112493 w 1214622"/>
                <a:gd name="connsiteY15" fmla="*/ 85442 h 1573662"/>
                <a:gd name="connsiteX16" fmla="*/ 178488 w 1214622"/>
                <a:gd name="connsiteY16" fmla="*/ 26381 h 1573662"/>
                <a:gd name="connsiteX0" fmla="*/ 191469 w 1214622"/>
                <a:gd name="connsiteY0" fmla="*/ 30368 h 1572035"/>
                <a:gd name="connsiteX1" fmla="*/ 498160 w 1214622"/>
                <a:gd name="connsiteY1" fmla="*/ 3445 h 1572035"/>
                <a:gd name="connsiteX2" fmla="*/ 967267 w 1214622"/>
                <a:gd name="connsiteY2" fmla="*/ 277291 h 1572035"/>
                <a:gd name="connsiteX3" fmla="*/ 1179197 w 1214622"/>
                <a:gd name="connsiteY3" fmla="*/ 955949 h 1572035"/>
                <a:gd name="connsiteX4" fmla="*/ 895532 w 1214622"/>
                <a:gd name="connsiteY4" fmla="*/ 1291052 h 1572035"/>
                <a:gd name="connsiteX5" fmla="*/ 459027 w 1214622"/>
                <a:gd name="connsiteY5" fmla="*/ 1572035 h 1572035"/>
                <a:gd name="connsiteX6" fmla="*/ 353537 w 1214622"/>
                <a:gd name="connsiteY6" fmla="*/ 1423079 h 1572035"/>
                <a:gd name="connsiteX7" fmla="*/ 794613 w 1214622"/>
                <a:gd name="connsiteY7" fmla="*/ 1122159 h 1572035"/>
                <a:gd name="connsiteX8" fmla="*/ 931548 w 1214622"/>
                <a:gd name="connsiteY8" fmla="*/ 889274 h 1572035"/>
                <a:gd name="connsiteX9" fmla="*/ 805341 w 1214622"/>
                <a:gd name="connsiteY9" fmla="*/ 789262 h 1572035"/>
                <a:gd name="connsiteX10" fmla="*/ 467204 w 1214622"/>
                <a:gd name="connsiteY10" fmla="*/ 410642 h 1572035"/>
                <a:gd name="connsiteX11" fmla="*/ 400904 w 1214622"/>
                <a:gd name="connsiteY11" fmla="*/ 258369 h 1572035"/>
                <a:gd name="connsiteX12" fmla="*/ 274818 w 1214622"/>
                <a:gd name="connsiteY12" fmla="*/ 235778 h 1572035"/>
                <a:gd name="connsiteX13" fmla="*/ 185185 w 1214622"/>
                <a:gd name="connsiteY13" fmla="*/ 484613 h 1572035"/>
                <a:gd name="connsiteX14" fmla="*/ 0 w 1214622"/>
                <a:gd name="connsiteY14" fmla="*/ 435383 h 1572035"/>
                <a:gd name="connsiteX15" fmla="*/ 112493 w 1214622"/>
                <a:gd name="connsiteY15" fmla="*/ 83815 h 1572035"/>
                <a:gd name="connsiteX16" fmla="*/ 191469 w 1214622"/>
                <a:gd name="connsiteY16" fmla="*/ 30368 h 1572035"/>
                <a:gd name="connsiteX0" fmla="*/ 191469 w 1214622"/>
                <a:gd name="connsiteY0" fmla="*/ 30368 h 1572035"/>
                <a:gd name="connsiteX1" fmla="*/ 498160 w 1214622"/>
                <a:gd name="connsiteY1" fmla="*/ 3445 h 1572035"/>
                <a:gd name="connsiteX2" fmla="*/ 967267 w 1214622"/>
                <a:gd name="connsiteY2" fmla="*/ 277291 h 1572035"/>
                <a:gd name="connsiteX3" fmla="*/ 1179197 w 1214622"/>
                <a:gd name="connsiteY3" fmla="*/ 955949 h 1572035"/>
                <a:gd name="connsiteX4" fmla="*/ 895532 w 1214622"/>
                <a:gd name="connsiteY4" fmla="*/ 1291052 h 1572035"/>
                <a:gd name="connsiteX5" fmla="*/ 459027 w 1214622"/>
                <a:gd name="connsiteY5" fmla="*/ 1572035 h 1572035"/>
                <a:gd name="connsiteX6" fmla="*/ 353537 w 1214622"/>
                <a:gd name="connsiteY6" fmla="*/ 1423079 h 1572035"/>
                <a:gd name="connsiteX7" fmla="*/ 794613 w 1214622"/>
                <a:gd name="connsiteY7" fmla="*/ 1122159 h 1572035"/>
                <a:gd name="connsiteX8" fmla="*/ 931548 w 1214622"/>
                <a:gd name="connsiteY8" fmla="*/ 889274 h 1572035"/>
                <a:gd name="connsiteX9" fmla="*/ 805341 w 1214622"/>
                <a:gd name="connsiteY9" fmla="*/ 789262 h 1572035"/>
                <a:gd name="connsiteX10" fmla="*/ 467204 w 1214622"/>
                <a:gd name="connsiteY10" fmla="*/ 410642 h 1572035"/>
                <a:gd name="connsiteX11" fmla="*/ 400904 w 1214622"/>
                <a:gd name="connsiteY11" fmla="*/ 258369 h 1572035"/>
                <a:gd name="connsiteX12" fmla="*/ 274818 w 1214622"/>
                <a:gd name="connsiteY12" fmla="*/ 235778 h 1572035"/>
                <a:gd name="connsiteX13" fmla="*/ 185185 w 1214622"/>
                <a:gd name="connsiteY13" fmla="*/ 484613 h 1572035"/>
                <a:gd name="connsiteX14" fmla="*/ 0 w 1214622"/>
                <a:gd name="connsiteY14" fmla="*/ 435383 h 1572035"/>
                <a:gd name="connsiteX15" fmla="*/ 112493 w 1214622"/>
                <a:gd name="connsiteY15" fmla="*/ 83815 h 1572035"/>
                <a:gd name="connsiteX16" fmla="*/ 191469 w 1214622"/>
                <a:gd name="connsiteY16" fmla="*/ 30368 h 1572035"/>
                <a:gd name="connsiteX0" fmla="*/ 191469 w 1214622"/>
                <a:gd name="connsiteY0" fmla="*/ 22873 h 1564540"/>
                <a:gd name="connsiteX1" fmla="*/ 500265 w 1214622"/>
                <a:gd name="connsiteY1" fmla="*/ 7529 h 1564540"/>
                <a:gd name="connsiteX2" fmla="*/ 967267 w 1214622"/>
                <a:gd name="connsiteY2" fmla="*/ 269796 h 1564540"/>
                <a:gd name="connsiteX3" fmla="*/ 1179197 w 1214622"/>
                <a:gd name="connsiteY3" fmla="*/ 948454 h 1564540"/>
                <a:gd name="connsiteX4" fmla="*/ 895532 w 1214622"/>
                <a:gd name="connsiteY4" fmla="*/ 1283557 h 1564540"/>
                <a:gd name="connsiteX5" fmla="*/ 459027 w 1214622"/>
                <a:gd name="connsiteY5" fmla="*/ 1564540 h 1564540"/>
                <a:gd name="connsiteX6" fmla="*/ 353537 w 1214622"/>
                <a:gd name="connsiteY6" fmla="*/ 1415584 h 1564540"/>
                <a:gd name="connsiteX7" fmla="*/ 794613 w 1214622"/>
                <a:gd name="connsiteY7" fmla="*/ 1114664 h 1564540"/>
                <a:gd name="connsiteX8" fmla="*/ 931548 w 1214622"/>
                <a:gd name="connsiteY8" fmla="*/ 881779 h 1564540"/>
                <a:gd name="connsiteX9" fmla="*/ 805341 w 1214622"/>
                <a:gd name="connsiteY9" fmla="*/ 781767 h 1564540"/>
                <a:gd name="connsiteX10" fmla="*/ 467204 w 1214622"/>
                <a:gd name="connsiteY10" fmla="*/ 403147 h 1564540"/>
                <a:gd name="connsiteX11" fmla="*/ 400904 w 1214622"/>
                <a:gd name="connsiteY11" fmla="*/ 250874 h 1564540"/>
                <a:gd name="connsiteX12" fmla="*/ 274818 w 1214622"/>
                <a:gd name="connsiteY12" fmla="*/ 228283 h 1564540"/>
                <a:gd name="connsiteX13" fmla="*/ 185185 w 1214622"/>
                <a:gd name="connsiteY13" fmla="*/ 477118 h 1564540"/>
                <a:gd name="connsiteX14" fmla="*/ 0 w 1214622"/>
                <a:gd name="connsiteY14" fmla="*/ 427888 h 1564540"/>
                <a:gd name="connsiteX15" fmla="*/ 112493 w 1214622"/>
                <a:gd name="connsiteY15" fmla="*/ 76320 h 1564540"/>
                <a:gd name="connsiteX16" fmla="*/ 191469 w 1214622"/>
                <a:gd name="connsiteY16" fmla="*/ 22873 h 1564540"/>
                <a:gd name="connsiteX0" fmla="*/ 191469 w 1214622"/>
                <a:gd name="connsiteY0" fmla="*/ 16834 h 1558501"/>
                <a:gd name="connsiteX1" fmla="*/ 500265 w 1214622"/>
                <a:gd name="connsiteY1" fmla="*/ 1490 h 1558501"/>
                <a:gd name="connsiteX2" fmla="*/ 967267 w 1214622"/>
                <a:gd name="connsiteY2" fmla="*/ 263757 h 1558501"/>
                <a:gd name="connsiteX3" fmla="*/ 1179197 w 1214622"/>
                <a:gd name="connsiteY3" fmla="*/ 942415 h 1558501"/>
                <a:gd name="connsiteX4" fmla="*/ 895532 w 1214622"/>
                <a:gd name="connsiteY4" fmla="*/ 1277518 h 1558501"/>
                <a:gd name="connsiteX5" fmla="*/ 459027 w 1214622"/>
                <a:gd name="connsiteY5" fmla="*/ 1558501 h 1558501"/>
                <a:gd name="connsiteX6" fmla="*/ 353537 w 1214622"/>
                <a:gd name="connsiteY6" fmla="*/ 1409545 h 1558501"/>
                <a:gd name="connsiteX7" fmla="*/ 794613 w 1214622"/>
                <a:gd name="connsiteY7" fmla="*/ 1108625 h 1558501"/>
                <a:gd name="connsiteX8" fmla="*/ 931548 w 1214622"/>
                <a:gd name="connsiteY8" fmla="*/ 875740 h 1558501"/>
                <a:gd name="connsiteX9" fmla="*/ 805341 w 1214622"/>
                <a:gd name="connsiteY9" fmla="*/ 775728 h 1558501"/>
                <a:gd name="connsiteX10" fmla="*/ 467204 w 1214622"/>
                <a:gd name="connsiteY10" fmla="*/ 397108 h 1558501"/>
                <a:gd name="connsiteX11" fmla="*/ 400904 w 1214622"/>
                <a:gd name="connsiteY11" fmla="*/ 244835 h 1558501"/>
                <a:gd name="connsiteX12" fmla="*/ 274818 w 1214622"/>
                <a:gd name="connsiteY12" fmla="*/ 222244 h 1558501"/>
                <a:gd name="connsiteX13" fmla="*/ 185185 w 1214622"/>
                <a:gd name="connsiteY13" fmla="*/ 471079 h 1558501"/>
                <a:gd name="connsiteX14" fmla="*/ 0 w 1214622"/>
                <a:gd name="connsiteY14" fmla="*/ 421849 h 1558501"/>
                <a:gd name="connsiteX15" fmla="*/ 112493 w 1214622"/>
                <a:gd name="connsiteY15" fmla="*/ 70281 h 1558501"/>
                <a:gd name="connsiteX16" fmla="*/ 191469 w 1214622"/>
                <a:gd name="connsiteY16" fmla="*/ 16834 h 1558501"/>
                <a:gd name="connsiteX0" fmla="*/ 191469 w 1214622"/>
                <a:gd name="connsiteY0" fmla="*/ 13312 h 1554979"/>
                <a:gd name="connsiteX1" fmla="*/ 500967 w 1214622"/>
                <a:gd name="connsiteY1" fmla="*/ 1827 h 1554979"/>
                <a:gd name="connsiteX2" fmla="*/ 967267 w 1214622"/>
                <a:gd name="connsiteY2" fmla="*/ 260235 h 1554979"/>
                <a:gd name="connsiteX3" fmla="*/ 1179197 w 1214622"/>
                <a:gd name="connsiteY3" fmla="*/ 938893 h 1554979"/>
                <a:gd name="connsiteX4" fmla="*/ 895532 w 1214622"/>
                <a:gd name="connsiteY4" fmla="*/ 1273996 h 1554979"/>
                <a:gd name="connsiteX5" fmla="*/ 459027 w 1214622"/>
                <a:gd name="connsiteY5" fmla="*/ 1554979 h 1554979"/>
                <a:gd name="connsiteX6" fmla="*/ 353537 w 1214622"/>
                <a:gd name="connsiteY6" fmla="*/ 1406023 h 1554979"/>
                <a:gd name="connsiteX7" fmla="*/ 794613 w 1214622"/>
                <a:gd name="connsiteY7" fmla="*/ 1105103 h 1554979"/>
                <a:gd name="connsiteX8" fmla="*/ 931548 w 1214622"/>
                <a:gd name="connsiteY8" fmla="*/ 872218 h 1554979"/>
                <a:gd name="connsiteX9" fmla="*/ 805341 w 1214622"/>
                <a:gd name="connsiteY9" fmla="*/ 772206 h 1554979"/>
                <a:gd name="connsiteX10" fmla="*/ 467204 w 1214622"/>
                <a:gd name="connsiteY10" fmla="*/ 393586 h 1554979"/>
                <a:gd name="connsiteX11" fmla="*/ 400904 w 1214622"/>
                <a:gd name="connsiteY11" fmla="*/ 241313 h 1554979"/>
                <a:gd name="connsiteX12" fmla="*/ 274818 w 1214622"/>
                <a:gd name="connsiteY12" fmla="*/ 218722 h 1554979"/>
                <a:gd name="connsiteX13" fmla="*/ 185185 w 1214622"/>
                <a:gd name="connsiteY13" fmla="*/ 467557 h 1554979"/>
                <a:gd name="connsiteX14" fmla="*/ 0 w 1214622"/>
                <a:gd name="connsiteY14" fmla="*/ 418327 h 1554979"/>
                <a:gd name="connsiteX15" fmla="*/ 112493 w 1214622"/>
                <a:gd name="connsiteY15" fmla="*/ 66759 h 1554979"/>
                <a:gd name="connsiteX16" fmla="*/ 191469 w 1214622"/>
                <a:gd name="connsiteY16" fmla="*/ 13312 h 1554979"/>
                <a:gd name="connsiteX0" fmla="*/ 191469 w 1214622"/>
                <a:gd name="connsiteY0" fmla="*/ 16834 h 1558501"/>
                <a:gd name="connsiteX1" fmla="*/ 500265 w 1214622"/>
                <a:gd name="connsiteY1" fmla="*/ 1489 h 1558501"/>
                <a:gd name="connsiteX2" fmla="*/ 967267 w 1214622"/>
                <a:gd name="connsiteY2" fmla="*/ 263757 h 1558501"/>
                <a:gd name="connsiteX3" fmla="*/ 1179197 w 1214622"/>
                <a:gd name="connsiteY3" fmla="*/ 942415 h 1558501"/>
                <a:gd name="connsiteX4" fmla="*/ 895532 w 1214622"/>
                <a:gd name="connsiteY4" fmla="*/ 1277518 h 1558501"/>
                <a:gd name="connsiteX5" fmla="*/ 459027 w 1214622"/>
                <a:gd name="connsiteY5" fmla="*/ 1558501 h 1558501"/>
                <a:gd name="connsiteX6" fmla="*/ 353537 w 1214622"/>
                <a:gd name="connsiteY6" fmla="*/ 1409545 h 1558501"/>
                <a:gd name="connsiteX7" fmla="*/ 794613 w 1214622"/>
                <a:gd name="connsiteY7" fmla="*/ 1108625 h 1558501"/>
                <a:gd name="connsiteX8" fmla="*/ 931548 w 1214622"/>
                <a:gd name="connsiteY8" fmla="*/ 875740 h 1558501"/>
                <a:gd name="connsiteX9" fmla="*/ 805341 w 1214622"/>
                <a:gd name="connsiteY9" fmla="*/ 775728 h 1558501"/>
                <a:gd name="connsiteX10" fmla="*/ 467204 w 1214622"/>
                <a:gd name="connsiteY10" fmla="*/ 397108 h 1558501"/>
                <a:gd name="connsiteX11" fmla="*/ 400904 w 1214622"/>
                <a:gd name="connsiteY11" fmla="*/ 244835 h 1558501"/>
                <a:gd name="connsiteX12" fmla="*/ 274818 w 1214622"/>
                <a:gd name="connsiteY12" fmla="*/ 222244 h 1558501"/>
                <a:gd name="connsiteX13" fmla="*/ 185185 w 1214622"/>
                <a:gd name="connsiteY13" fmla="*/ 471079 h 1558501"/>
                <a:gd name="connsiteX14" fmla="*/ 0 w 1214622"/>
                <a:gd name="connsiteY14" fmla="*/ 421849 h 1558501"/>
                <a:gd name="connsiteX15" fmla="*/ 112493 w 1214622"/>
                <a:gd name="connsiteY15" fmla="*/ 70281 h 1558501"/>
                <a:gd name="connsiteX16" fmla="*/ 191469 w 1214622"/>
                <a:gd name="connsiteY16" fmla="*/ 16834 h 1558501"/>
                <a:gd name="connsiteX0" fmla="*/ 191469 w 1214622"/>
                <a:gd name="connsiteY0" fmla="*/ 16834 h 1558501"/>
                <a:gd name="connsiteX1" fmla="*/ 500265 w 1214622"/>
                <a:gd name="connsiteY1" fmla="*/ 1489 h 1558501"/>
                <a:gd name="connsiteX2" fmla="*/ 967267 w 1214622"/>
                <a:gd name="connsiteY2" fmla="*/ 263757 h 1558501"/>
                <a:gd name="connsiteX3" fmla="*/ 1179197 w 1214622"/>
                <a:gd name="connsiteY3" fmla="*/ 942415 h 1558501"/>
                <a:gd name="connsiteX4" fmla="*/ 895532 w 1214622"/>
                <a:gd name="connsiteY4" fmla="*/ 1277518 h 1558501"/>
                <a:gd name="connsiteX5" fmla="*/ 459027 w 1214622"/>
                <a:gd name="connsiteY5" fmla="*/ 1558501 h 1558501"/>
                <a:gd name="connsiteX6" fmla="*/ 353537 w 1214622"/>
                <a:gd name="connsiteY6" fmla="*/ 1409545 h 1558501"/>
                <a:gd name="connsiteX7" fmla="*/ 794613 w 1214622"/>
                <a:gd name="connsiteY7" fmla="*/ 1108625 h 1558501"/>
                <a:gd name="connsiteX8" fmla="*/ 931548 w 1214622"/>
                <a:gd name="connsiteY8" fmla="*/ 875740 h 1558501"/>
                <a:gd name="connsiteX9" fmla="*/ 805341 w 1214622"/>
                <a:gd name="connsiteY9" fmla="*/ 775728 h 1558501"/>
                <a:gd name="connsiteX10" fmla="*/ 467204 w 1214622"/>
                <a:gd name="connsiteY10" fmla="*/ 397108 h 1558501"/>
                <a:gd name="connsiteX11" fmla="*/ 400904 w 1214622"/>
                <a:gd name="connsiteY11" fmla="*/ 244835 h 1558501"/>
                <a:gd name="connsiteX12" fmla="*/ 274818 w 1214622"/>
                <a:gd name="connsiteY12" fmla="*/ 222244 h 1558501"/>
                <a:gd name="connsiteX13" fmla="*/ 185185 w 1214622"/>
                <a:gd name="connsiteY13" fmla="*/ 471079 h 1558501"/>
                <a:gd name="connsiteX14" fmla="*/ 0 w 1214622"/>
                <a:gd name="connsiteY14" fmla="*/ 421849 h 1558501"/>
                <a:gd name="connsiteX15" fmla="*/ 112493 w 1214622"/>
                <a:gd name="connsiteY15" fmla="*/ 70281 h 1558501"/>
                <a:gd name="connsiteX16" fmla="*/ 191469 w 1214622"/>
                <a:gd name="connsiteY16" fmla="*/ 16834 h 1558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4622" h="1558501">
                  <a:moveTo>
                    <a:pt x="191469" y="16834"/>
                  </a:moveTo>
                  <a:cubicBezTo>
                    <a:pt x="371903" y="10771"/>
                    <a:pt x="403428" y="-4861"/>
                    <a:pt x="500265" y="1489"/>
                  </a:cubicBezTo>
                  <a:cubicBezTo>
                    <a:pt x="610770" y="-5610"/>
                    <a:pt x="868048" y="96275"/>
                    <a:pt x="967267" y="263757"/>
                  </a:cubicBezTo>
                  <a:cubicBezTo>
                    <a:pt x="1159354" y="459020"/>
                    <a:pt x="1277623" y="706671"/>
                    <a:pt x="1179197" y="942415"/>
                  </a:cubicBezTo>
                  <a:cubicBezTo>
                    <a:pt x="1075710" y="1071978"/>
                    <a:pt x="950895" y="1229797"/>
                    <a:pt x="895532" y="1277518"/>
                  </a:cubicBezTo>
                  <a:cubicBezTo>
                    <a:pt x="814304" y="1338444"/>
                    <a:pt x="643699" y="1462521"/>
                    <a:pt x="459027" y="1558501"/>
                  </a:cubicBezTo>
                  <a:lnTo>
                    <a:pt x="353537" y="1409545"/>
                  </a:lnTo>
                  <a:cubicBezTo>
                    <a:pt x="380917" y="1374844"/>
                    <a:pt x="651447" y="1217001"/>
                    <a:pt x="794613" y="1108625"/>
                  </a:cubicBezTo>
                  <a:cubicBezTo>
                    <a:pt x="826224" y="1041522"/>
                    <a:pt x="876078" y="960735"/>
                    <a:pt x="931548" y="875740"/>
                  </a:cubicBezTo>
                  <a:lnTo>
                    <a:pt x="805341" y="775728"/>
                  </a:lnTo>
                  <a:lnTo>
                    <a:pt x="467204" y="397108"/>
                  </a:lnTo>
                  <a:cubicBezTo>
                    <a:pt x="445104" y="346350"/>
                    <a:pt x="413881" y="298048"/>
                    <a:pt x="400904" y="244835"/>
                  </a:cubicBezTo>
                  <a:cubicBezTo>
                    <a:pt x="322184" y="236962"/>
                    <a:pt x="304918" y="238013"/>
                    <a:pt x="274818" y="222244"/>
                  </a:cubicBezTo>
                  <a:lnTo>
                    <a:pt x="185185" y="471079"/>
                  </a:lnTo>
                  <a:lnTo>
                    <a:pt x="0" y="421849"/>
                  </a:lnTo>
                  <a:cubicBezTo>
                    <a:pt x="45243" y="279767"/>
                    <a:pt x="79155" y="176644"/>
                    <a:pt x="112493" y="70281"/>
                  </a:cubicBezTo>
                  <a:cubicBezTo>
                    <a:pt x="112493" y="25036"/>
                    <a:pt x="166627" y="12378"/>
                    <a:pt x="191469" y="16834"/>
                  </a:cubicBezTo>
                  <a:close/>
                </a:path>
              </a:pathLst>
            </a:custGeom>
            <a:solidFill>
              <a:srgbClr val="4836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4" name="Rectangle 2">
              <a:extLst>
                <a:ext uri="{FF2B5EF4-FFF2-40B4-BE49-F238E27FC236}">
                  <a16:creationId xmlns:a16="http://schemas.microsoft.com/office/drawing/2014/main" id="{462B4E3D-47F7-BE4B-8FE6-AD69432F96C1}"/>
                </a:ext>
              </a:extLst>
            </p:cNvPr>
            <p:cNvSpPr/>
            <p:nvPr/>
          </p:nvSpPr>
          <p:spPr>
            <a:xfrm rot="5134474" flipV="1">
              <a:off x="6657905" y="4677351"/>
              <a:ext cx="167255" cy="222997"/>
            </a:xfrm>
            <a:custGeom>
              <a:avLst/>
              <a:gdLst>
                <a:gd name="connsiteX0" fmla="*/ 0 w 4659086"/>
                <a:gd name="connsiteY0" fmla="*/ 0 h 2017485"/>
                <a:gd name="connsiteX1" fmla="*/ 4659086 w 4659086"/>
                <a:gd name="connsiteY1" fmla="*/ 0 h 2017485"/>
                <a:gd name="connsiteX2" fmla="*/ 4659086 w 4659086"/>
                <a:gd name="connsiteY2" fmla="*/ 2017485 h 2017485"/>
                <a:gd name="connsiteX3" fmla="*/ 0 w 4659086"/>
                <a:gd name="connsiteY3" fmla="*/ 2017485 h 2017485"/>
                <a:gd name="connsiteX4" fmla="*/ 0 w 4659086"/>
                <a:gd name="connsiteY4" fmla="*/ 0 h 2017485"/>
                <a:gd name="connsiteX0" fmla="*/ 0 w 4804229"/>
                <a:gd name="connsiteY0" fmla="*/ 0 h 2017485"/>
                <a:gd name="connsiteX1" fmla="*/ 4659086 w 4804229"/>
                <a:gd name="connsiteY1" fmla="*/ 0 h 2017485"/>
                <a:gd name="connsiteX2" fmla="*/ 4804229 w 4804229"/>
                <a:gd name="connsiteY2" fmla="*/ 1204685 h 2017485"/>
                <a:gd name="connsiteX3" fmla="*/ 0 w 4804229"/>
                <a:gd name="connsiteY3" fmla="*/ 2017485 h 2017485"/>
                <a:gd name="connsiteX4" fmla="*/ 0 w 4804229"/>
                <a:gd name="connsiteY4" fmla="*/ 0 h 2017485"/>
                <a:gd name="connsiteX0" fmla="*/ 0 w 4804229"/>
                <a:gd name="connsiteY0" fmla="*/ 0 h 4223656"/>
                <a:gd name="connsiteX1" fmla="*/ 4659086 w 4804229"/>
                <a:gd name="connsiteY1" fmla="*/ 0 h 4223656"/>
                <a:gd name="connsiteX2" fmla="*/ 4804229 w 4804229"/>
                <a:gd name="connsiteY2" fmla="*/ 1204685 h 4223656"/>
                <a:gd name="connsiteX3" fmla="*/ 2002971 w 4804229"/>
                <a:gd name="connsiteY3" fmla="*/ 4223656 h 4223656"/>
                <a:gd name="connsiteX4" fmla="*/ 0 w 4804229"/>
                <a:gd name="connsiteY4" fmla="*/ 0 h 4223656"/>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39552 w 7674067"/>
                <a:gd name="connsiteY0" fmla="*/ 0 h 4895853"/>
                <a:gd name="connsiteX1" fmla="*/ 7528924 w 7674067"/>
                <a:gd name="connsiteY1" fmla="*/ 275772 h 4895853"/>
                <a:gd name="connsiteX2" fmla="*/ 7674067 w 7674067"/>
                <a:gd name="connsiteY2" fmla="*/ 1480457 h 4895853"/>
                <a:gd name="connsiteX3" fmla="*/ 4872809 w 7674067"/>
                <a:gd name="connsiteY3" fmla="*/ 4499428 h 4895853"/>
                <a:gd name="connsiteX4" fmla="*/ 4582524 w 7674067"/>
                <a:gd name="connsiteY4" fmla="*/ 4368799 h 4895853"/>
                <a:gd name="connsiteX5" fmla="*/ 39552 w 7674067"/>
                <a:gd name="connsiteY5" fmla="*/ 0 h 4895853"/>
                <a:gd name="connsiteX0" fmla="*/ 38817 w 7673332"/>
                <a:gd name="connsiteY0" fmla="*/ 0 h 4715686"/>
                <a:gd name="connsiteX1" fmla="*/ 7528189 w 7673332"/>
                <a:gd name="connsiteY1" fmla="*/ 275772 h 4715686"/>
                <a:gd name="connsiteX2" fmla="*/ 7673332 w 7673332"/>
                <a:gd name="connsiteY2" fmla="*/ 1480457 h 4715686"/>
                <a:gd name="connsiteX3" fmla="*/ 4872074 w 7673332"/>
                <a:gd name="connsiteY3" fmla="*/ 4499428 h 4715686"/>
                <a:gd name="connsiteX4" fmla="*/ 4668875 w 7673332"/>
                <a:gd name="connsiteY4" fmla="*/ 3860799 h 4715686"/>
                <a:gd name="connsiteX5" fmla="*/ 38817 w 7673332"/>
                <a:gd name="connsiteY5" fmla="*/ 0 h 4715686"/>
                <a:gd name="connsiteX0" fmla="*/ 38817 w 7673332"/>
                <a:gd name="connsiteY0" fmla="*/ 0 h 4614939"/>
                <a:gd name="connsiteX1" fmla="*/ 7528189 w 7673332"/>
                <a:gd name="connsiteY1" fmla="*/ 275772 h 4614939"/>
                <a:gd name="connsiteX2" fmla="*/ 7673332 w 7673332"/>
                <a:gd name="connsiteY2" fmla="*/ 1480457 h 4614939"/>
                <a:gd name="connsiteX3" fmla="*/ 4872074 w 7673332"/>
                <a:gd name="connsiteY3" fmla="*/ 4499428 h 4614939"/>
                <a:gd name="connsiteX4" fmla="*/ 4668875 w 7673332"/>
                <a:gd name="connsiteY4" fmla="*/ 3860799 h 4614939"/>
                <a:gd name="connsiteX5" fmla="*/ 38817 w 7673332"/>
                <a:gd name="connsiteY5" fmla="*/ 0 h 4614939"/>
                <a:gd name="connsiteX0" fmla="*/ 38817 w 7673332"/>
                <a:gd name="connsiteY0" fmla="*/ 0 h 4499428"/>
                <a:gd name="connsiteX1" fmla="*/ 7528189 w 7673332"/>
                <a:gd name="connsiteY1" fmla="*/ 275772 h 4499428"/>
                <a:gd name="connsiteX2" fmla="*/ 7673332 w 7673332"/>
                <a:gd name="connsiteY2" fmla="*/ 1480457 h 4499428"/>
                <a:gd name="connsiteX3" fmla="*/ 4872074 w 7673332"/>
                <a:gd name="connsiteY3" fmla="*/ 4499428 h 4499428"/>
                <a:gd name="connsiteX4" fmla="*/ 4668875 w 7673332"/>
                <a:gd name="connsiteY4" fmla="*/ 3860799 h 4499428"/>
                <a:gd name="connsiteX5" fmla="*/ 38817 w 7673332"/>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8245 w 7672760"/>
                <a:gd name="connsiteY0" fmla="*/ 0 h 4499428"/>
                <a:gd name="connsiteX1" fmla="*/ 7527617 w 7672760"/>
                <a:gd name="connsiteY1" fmla="*/ 275772 h 4499428"/>
                <a:gd name="connsiteX2" fmla="*/ 7672760 w 7672760"/>
                <a:gd name="connsiteY2" fmla="*/ 1480457 h 4499428"/>
                <a:gd name="connsiteX3" fmla="*/ 4871502 w 7672760"/>
                <a:gd name="connsiteY3" fmla="*/ 4499428 h 4499428"/>
                <a:gd name="connsiteX4" fmla="*/ 4595732 w 7672760"/>
                <a:gd name="connsiteY4" fmla="*/ 4397828 h 4499428"/>
                <a:gd name="connsiteX5" fmla="*/ 38245 w 7672760"/>
                <a:gd name="connsiteY5"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4557487 w 7634515"/>
                <a:gd name="connsiteY4" fmla="*/ 4397828 h 4499428"/>
                <a:gd name="connsiteX5" fmla="*/ 0 w 7634515"/>
                <a:gd name="connsiteY5" fmla="*/ 0 h 4499428"/>
                <a:gd name="connsiteX0" fmla="*/ 0 w 7634515"/>
                <a:gd name="connsiteY0" fmla="*/ 0 h 4455885"/>
                <a:gd name="connsiteX1" fmla="*/ 7489372 w 7634515"/>
                <a:gd name="connsiteY1" fmla="*/ 275772 h 4455885"/>
                <a:gd name="connsiteX2" fmla="*/ 7634515 w 7634515"/>
                <a:gd name="connsiteY2" fmla="*/ 1480457 h 4455885"/>
                <a:gd name="connsiteX3" fmla="*/ 4862285 w 7634515"/>
                <a:gd name="connsiteY3" fmla="*/ 4455885 h 4455885"/>
                <a:gd name="connsiteX4" fmla="*/ 4557487 w 7634515"/>
                <a:gd name="connsiteY4" fmla="*/ 4397828 h 4455885"/>
                <a:gd name="connsiteX5" fmla="*/ 0 w 7634515"/>
                <a:gd name="connsiteY5" fmla="*/ 0 h 4455885"/>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5573485 w 7634515"/>
                <a:gd name="connsiteY1" fmla="*/ 203200 h 4484914"/>
                <a:gd name="connsiteX2" fmla="*/ 7489372 w 7634515"/>
                <a:gd name="connsiteY2" fmla="*/ 275772 h 4484914"/>
                <a:gd name="connsiteX3" fmla="*/ 7634515 w 7634515"/>
                <a:gd name="connsiteY3" fmla="*/ 1480457 h 4484914"/>
                <a:gd name="connsiteX4" fmla="*/ 4833256 w 7634515"/>
                <a:gd name="connsiteY4" fmla="*/ 4484914 h 4484914"/>
                <a:gd name="connsiteX5" fmla="*/ 4557487 w 7634515"/>
                <a:gd name="connsiteY5" fmla="*/ 4397828 h 4484914"/>
                <a:gd name="connsiteX6" fmla="*/ 0 w 7634515"/>
                <a:gd name="connsiteY6" fmla="*/ 0 h 4484914"/>
                <a:gd name="connsiteX0" fmla="*/ 0 w 7634515"/>
                <a:gd name="connsiteY0" fmla="*/ 798285 h 5283199"/>
                <a:gd name="connsiteX1" fmla="*/ 7082971 w 7634515"/>
                <a:gd name="connsiteY1" fmla="*/ 0 h 5283199"/>
                <a:gd name="connsiteX2" fmla="*/ 7489372 w 7634515"/>
                <a:gd name="connsiteY2" fmla="*/ 1074057 h 5283199"/>
                <a:gd name="connsiteX3" fmla="*/ 7634515 w 7634515"/>
                <a:gd name="connsiteY3" fmla="*/ 2278742 h 5283199"/>
                <a:gd name="connsiteX4" fmla="*/ 4833256 w 7634515"/>
                <a:gd name="connsiteY4" fmla="*/ 5283199 h 5283199"/>
                <a:gd name="connsiteX5" fmla="*/ 4557487 w 7634515"/>
                <a:gd name="connsiteY5" fmla="*/ 5196113 h 5283199"/>
                <a:gd name="connsiteX6" fmla="*/ 0 w 7634515"/>
                <a:gd name="connsiteY6" fmla="*/ 798285 h 5283199"/>
                <a:gd name="connsiteX0" fmla="*/ 0 w 7634515"/>
                <a:gd name="connsiteY0" fmla="*/ 1088571 h 5573485"/>
                <a:gd name="connsiteX1" fmla="*/ 7257143 w 7634515"/>
                <a:gd name="connsiteY1" fmla="*/ 0 h 5573485"/>
                <a:gd name="connsiteX2" fmla="*/ 7489372 w 7634515"/>
                <a:gd name="connsiteY2" fmla="*/ 1364343 h 5573485"/>
                <a:gd name="connsiteX3" fmla="*/ 7634515 w 7634515"/>
                <a:gd name="connsiteY3" fmla="*/ 2569028 h 5573485"/>
                <a:gd name="connsiteX4" fmla="*/ 4833256 w 7634515"/>
                <a:gd name="connsiteY4" fmla="*/ 5573485 h 5573485"/>
                <a:gd name="connsiteX5" fmla="*/ 4557487 w 7634515"/>
                <a:gd name="connsiteY5" fmla="*/ 5486399 h 5573485"/>
                <a:gd name="connsiteX6" fmla="*/ 0 w 7634515"/>
                <a:gd name="connsiteY6" fmla="*/ 1088571 h 5573485"/>
                <a:gd name="connsiteX0" fmla="*/ 0 w 7634515"/>
                <a:gd name="connsiteY0" fmla="*/ 1088571 h 5573485"/>
                <a:gd name="connsiteX1" fmla="*/ 5660571 w 7634515"/>
                <a:gd name="connsiteY1" fmla="*/ 217715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110514 w 7634515"/>
                <a:gd name="connsiteY1" fmla="*/ 740229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037942 w 7634515"/>
                <a:gd name="connsiteY1" fmla="*/ 754743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3164114 w 7634515"/>
                <a:gd name="connsiteY1" fmla="*/ 914401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05486"/>
                <a:gd name="connsiteY0" fmla="*/ 1074056 h 5573485"/>
                <a:gd name="connsiteX1" fmla="*/ 682170 w 7605486"/>
                <a:gd name="connsiteY1" fmla="*/ 435430 h 5573485"/>
                <a:gd name="connsiteX2" fmla="*/ 6008913 w 7605486"/>
                <a:gd name="connsiteY2" fmla="*/ 754743 h 5573485"/>
                <a:gd name="connsiteX3" fmla="*/ 7228114 w 7605486"/>
                <a:gd name="connsiteY3" fmla="*/ 0 h 5573485"/>
                <a:gd name="connsiteX4" fmla="*/ 7460343 w 7605486"/>
                <a:gd name="connsiteY4" fmla="*/ 1364343 h 5573485"/>
                <a:gd name="connsiteX5" fmla="*/ 7605486 w 7605486"/>
                <a:gd name="connsiteY5" fmla="*/ 2569028 h 5573485"/>
                <a:gd name="connsiteX6" fmla="*/ 4804227 w 7605486"/>
                <a:gd name="connsiteY6" fmla="*/ 5573485 h 5573485"/>
                <a:gd name="connsiteX7" fmla="*/ 4528458 w 7605486"/>
                <a:gd name="connsiteY7" fmla="*/ 5486399 h 5573485"/>
                <a:gd name="connsiteX8" fmla="*/ 0 w 7605486"/>
                <a:gd name="connsiteY8" fmla="*/ 1074056 h 5573485"/>
                <a:gd name="connsiteX0" fmla="*/ 145217 w 7750703"/>
                <a:gd name="connsiteY0" fmla="*/ 1074056 h 5573485"/>
                <a:gd name="connsiteX1" fmla="*/ 827387 w 7750703"/>
                <a:gd name="connsiteY1" fmla="*/ 435430 h 5573485"/>
                <a:gd name="connsiteX2" fmla="*/ 6154130 w 7750703"/>
                <a:gd name="connsiteY2" fmla="*/ 754743 h 5573485"/>
                <a:gd name="connsiteX3" fmla="*/ 7373331 w 7750703"/>
                <a:gd name="connsiteY3" fmla="*/ 0 h 5573485"/>
                <a:gd name="connsiteX4" fmla="*/ 7605560 w 7750703"/>
                <a:gd name="connsiteY4" fmla="*/ 1364343 h 5573485"/>
                <a:gd name="connsiteX5" fmla="*/ 7750703 w 7750703"/>
                <a:gd name="connsiteY5" fmla="*/ 2569028 h 5573485"/>
                <a:gd name="connsiteX6" fmla="*/ 4949444 w 7750703"/>
                <a:gd name="connsiteY6" fmla="*/ 5573485 h 5573485"/>
                <a:gd name="connsiteX7" fmla="*/ 4673675 w 7750703"/>
                <a:gd name="connsiteY7" fmla="*/ 5486399 h 5573485"/>
                <a:gd name="connsiteX8" fmla="*/ 145217 w 7750703"/>
                <a:gd name="connsiteY8" fmla="*/ 1074056 h 5573485"/>
                <a:gd name="connsiteX0" fmla="*/ 143276 w 7748762"/>
                <a:gd name="connsiteY0" fmla="*/ 1074056 h 5573485"/>
                <a:gd name="connsiteX1" fmla="*/ 825446 w 7748762"/>
                <a:gd name="connsiteY1" fmla="*/ 435430 h 5573485"/>
                <a:gd name="connsiteX2" fmla="*/ 6152189 w 7748762"/>
                <a:gd name="connsiteY2" fmla="*/ 754743 h 5573485"/>
                <a:gd name="connsiteX3" fmla="*/ 7371390 w 7748762"/>
                <a:gd name="connsiteY3" fmla="*/ 0 h 5573485"/>
                <a:gd name="connsiteX4" fmla="*/ 7603619 w 7748762"/>
                <a:gd name="connsiteY4" fmla="*/ 1364343 h 5573485"/>
                <a:gd name="connsiteX5" fmla="*/ 7748762 w 7748762"/>
                <a:gd name="connsiteY5" fmla="*/ 2569028 h 5573485"/>
                <a:gd name="connsiteX6" fmla="*/ 4947503 w 7748762"/>
                <a:gd name="connsiteY6" fmla="*/ 5573485 h 5573485"/>
                <a:gd name="connsiteX7" fmla="*/ 4671734 w 7748762"/>
                <a:gd name="connsiteY7" fmla="*/ 5486399 h 5573485"/>
                <a:gd name="connsiteX8" fmla="*/ 143276 w 7748762"/>
                <a:gd name="connsiteY8" fmla="*/ 1074056 h 5573485"/>
                <a:gd name="connsiteX0" fmla="*/ 143276 w 7748762"/>
                <a:gd name="connsiteY0" fmla="*/ 1074056 h 5573485"/>
                <a:gd name="connsiteX1" fmla="*/ 825446 w 7748762"/>
                <a:gd name="connsiteY1" fmla="*/ 435430 h 5573485"/>
                <a:gd name="connsiteX2" fmla="*/ 3365445 w 7748762"/>
                <a:gd name="connsiteY2" fmla="*/ 566058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143276 w 7748762"/>
                <a:gd name="connsiteY0" fmla="*/ 1074056 h 5573485"/>
                <a:gd name="connsiteX1" fmla="*/ 825446 w 7748762"/>
                <a:gd name="connsiteY1" fmla="*/ 435430 h 5573485"/>
                <a:gd name="connsiteX2" fmla="*/ 2494588 w 7748762"/>
                <a:gd name="connsiteY2" fmla="*/ 2249715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225462 w 7830948"/>
                <a:gd name="connsiteY0" fmla="*/ 1074056 h 5573485"/>
                <a:gd name="connsiteX1" fmla="*/ 530261 w 7830948"/>
                <a:gd name="connsiteY1" fmla="*/ 595087 h 5573485"/>
                <a:gd name="connsiteX2" fmla="*/ 2576774 w 7830948"/>
                <a:gd name="connsiteY2" fmla="*/ 2249715 h 5573485"/>
                <a:gd name="connsiteX3" fmla="*/ 6234375 w 7830948"/>
                <a:gd name="connsiteY3" fmla="*/ 754743 h 5573485"/>
                <a:gd name="connsiteX4" fmla="*/ 7453576 w 7830948"/>
                <a:gd name="connsiteY4" fmla="*/ 0 h 5573485"/>
                <a:gd name="connsiteX5" fmla="*/ 7685805 w 7830948"/>
                <a:gd name="connsiteY5" fmla="*/ 1364343 h 5573485"/>
                <a:gd name="connsiteX6" fmla="*/ 7830948 w 7830948"/>
                <a:gd name="connsiteY6" fmla="*/ 2569028 h 5573485"/>
                <a:gd name="connsiteX7" fmla="*/ 5029689 w 7830948"/>
                <a:gd name="connsiteY7" fmla="*/ 5573485 h 5573485"/>
                <a:gd name="connsiteX8" fmla="*/ 4753920 w 7830948"/>
                <a:gd name="connsiteY8" fmla="*/ 5486399 h 5573485"/>
                <a:gd name="connsiteX9" fmla="*/ 225462 w 7830948"/>
                <a:gd name="connsiteY9" fmla="*/ 1074056 h 5573485"/>
                <a:gd name="connsiteX0" fmla="*/ 154662 w 7760148"/>
                <a:gd name="connsiteY0" fmla="*/ 1074056 h 5573485"/>
                <a:gd name="connsiteX1" fmla="*/ 764261 w 7760148"/>
                <a:gd name="connsiteY1" fmla="*/ 391887 h 5573485"/>
                <a:gd name="connsiteX2" fmla="*/ 2505974 w 7760148"/>
                <a:gd name="connsiteY2" fmla="*/ 2249715 h 5573485"/>
                <a:gd name="connsiteX3" fmla="*/ 6163575 w 7760148"/>
                <a:gd name="connsiteY3" fmla="*/ 754743 h 5573485"/>
                <a:gd name="connsiteX4" fmla="*/ 7382776 w 7760148"/>
                <a:gd name="connsiteY4" fmla="*/ 0 h 5573485"/>
                <a:gd name="connsiteX5" fmla="*/ 7615005 w 7760148"/>
                <a:gd name="connsiteY5" fmla="*/ 1364343 h 5573485"/>
                <a:gd name="connsiteX6" fmla="*/ 7760148 w 7760148"/>
                <a:gd name="connsiteY6" fmla="*/ 2569028 h 5573485"/>
                <a:gd name="connsiteX7" fmla="*/ 4958889 w 7760148"/>
                <a:gd name="connsiteY7" fmla="*/ 5573485 h 5573485"/>
                <a:gd name="connsiteX8" fmla="*/ 4683120 w 7760148"/>
                <a:gd name="connsiteY8" fmla="*/ 5486399 h 5573485"/>
                <a:gd name="connsiteX9" fmla="*/ 154662 w 7760148"/>
                <a:gd name="connsiteY9" fmla="*/ 1074056 h 5573485"/>
                <a:gd name="connsiteX0" fmla="*/ 146294 w 7751780"/>
                <a:gd name="connsiteY0" fmla="*/ 1074056 h 5573485"/>
                <a:gd name="connsiteX1" fmla="*/ 755893 w 7751780"/>
                <a:gd name="connsiteY1" fmla="*/ 391887 h 5573485"/>
                <a:gd name="connsiteX2" fmla="*/ 2497606 w 7751780"/>
                <a:gd name="connsiteY2" fmla="*/ 2249715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4094178 w 7751780"/>
                <a:gd name="connsiteY3" fmla="*/ 1611086 h 5573485"/>
                <a:gd name="connsiteX4" fmla="*/ 6155207 w 7751780"/>
                <a:gd name="connsiteY4" fmla="*/ 754743 h 5573485"/>
                <a:gd name="connsiteX5" fmla="*/ 7374408 w 7751780"/>
                <a:gd name="connsiteY5" fmla="*/ 0 h 5573485"/>
                <a:gd name="connsiteX6" fmla="*/ 7606637 w 7751780"/>
                <a:gd name="connsiteY6" fmla="*/ 1364343 h 5573485"/>
                <a:gd name="connsiteX7" fmla="*/ 7751780 w 7751780"/>
                <a:gd name="connsiteY7" fmla="*/ 2569028 h 5573485"/>
                <a:gd name="connsiteX8" fmla="*/ 4950521 w 7751780"/>
                <a:gd name="connsiteY8" fmla="*/ 5573485 h 5573485"/>
                <a:gd name="connsiteX9" fmla="*/ 4674752 w 7751780"/>
                <a:gd name="connsiteY9" fmla="*/ 5486399 h 5573485"/>
                <a:gd name="connsiteX10" fmla="*/ 146294 w 7751780"/>
                <a:gd name="connsiteY10" fmla="*/ 1074056 h 5573485"/>
                <a:gd name="connsiteX0" fmla="*/ 362859 w 7968345"/>
                <a:gd name="connsiteY0" fmla="*/ 1944913 h 6444342"/>
                <a:gd name="connsiteX1" fmla="*/ 972458 w 7968345"/>
                <a:gd name="connsiteY1" fmla="*/ 1262744 h 6444342"/>
                <a:gd name="connsiteX2" fmla="*/ 2801256 w 7968345"/>
                <a:gd name="connsiteY2" fmla="*/ 3091544 h 6444342"/>
                <a:gd name="connsiteX3" fmla="*/ 0 w 7968345"/>
                <a:gd name="connsiteY3" fmla="*/ 0 h 6444342"/>
                <a:gd name="connsiteX4" fmla="*/ 6371772 w 7968345"/>
                <a:gd name="connsiteY4" fmla="*/ 1625600 h 6444342"/>
                <a:gd name="connsiteX5" fmla="*/ 7590973 w 7968345"/>
                <a:gd name="connsiteY5" fmla="*/ 870857 h 6444342"/>
                <a:gd name="connsiteX6" fmla="*/ 7823202 w 7968345"/>
                <a:gd name="connsiteY6" fmla="*/ 2235200 h 6444342"/>
                <a:gd name="connsiteX7" fmla="*/ 7968345 w 7968345"/>
                <a:gd name="connsiteY7" fmla="*/ 3439885 h 6444342"/>
                <a:gd name="connsiteX8" fmla="*/ 5167086 w 7968345"/>
                <a:gd name="connsiteY8" fmla="*/ 6444342 h 6444342"/>
                <a:gd name="connsiteX9" fmla="*/ 4891317 w 7968345"/>
                <a:gd name="connsiteY9" fmla="*/ 6357256 h 6444342"/>
                <a:gd name="connsiteX10" fmla="*/ 362859 w 7968345"/>
                <a:gd name="connsiteY10" fmla="*/ 1944913 h 6444342"/>
                <a:gd name="connsiteX0" fmla="*/ 449944 w 8055430"/>
                <a:gd name="connsiteY0" fmla="*/ 1857827 h 6357256"/>
                <a:gd name="connsiteX1" fmla="*/ 1059543 w 8055430"/>
                <a:gd name="connsiteY1" fmla="*/ 1175658 h 6357256"/>
                <a:gd name="connsiteX2" fmla="*/ 2888341 w 8055430"/>
                <a:gd name="connsiteY2" fmla="*/ 3004458 h 6357256"/>
                <a:gd name="connsiteX3" fmla="*/ 0 w 8055430"/>
                <a:gd name="connsiteY3" fmla="*/ 0 h 6357256"/>
                <a:gd name="connsiteX4" fmla="*/ 6458857 w 8055430"/>
                <a:gd name="connsiteY4" fmla="*/ 1538514 h 6357256"/>
                <a:gd name="connsiteX5" fmla="*/ 7678058 w 8055430"/>
                <a:gd name="connsiteY5" fmla="*/ 783771 h 6357256"/>
                <a:gd name="connsiteX6" fmla="*/ 7910287 w 8055430"/>
                <a:gd name="connsiteY6" fmla="*/ 2148114 h 6357256"/>
                <a:gd name="connsiteX7" fmla="*/ 8055430 w 8055430"/>
                <a:gd name="connsiteY7" fmla="*/ 3352799 h 6357256"/>
                <a:gd name="connsiteX8" fmla="*/ 5254171 w 8055430"/>
                <a:gd name="connsiteY8" fmla="*/ 6357256 h 6357256"/>
                <a:gd name="connsiteX9" fmla="*/ 4978402 w 8055430"/>
                <a:gd name="connsiteY9" fmla="*/ 6270170 h 6357256"/>
                <a:gd name="connsiteX10" fmla="*/ 449944 w 8055430"/>
                <a:gd name="connsiteY10" fmla="*/ 1857827 h 6357256"/>
                <a:gd name="connsiteX0" fmla="*/ 406401 w 8011887"/>
                <a:gd name="connsiteY0" fmla="*/ 1828799 h 6328228"/>
                <a:gd name="connsiteX1" fmla="*/ 1016000 w 8011887"/>
                <a:gd name="connsiteY1" fmla="*/ 1146630 h 6328228"/>
                <a:gd name="connsiteX2" fmla="*/ 2844798 w 8011887"/>
                <a:gd name="connsiteY2" fmla="*/ 2975430 h 6328228"/>
                <a:gd name="connsiteX3" fmla="*/ 0 w 8011887"/>
                <a:gd name="connsiteY3" fmla="*/ 0 h 6328228"/>
                <a:gd name="connsiteX4" fmla="*/ 6415314 w 8011887"/>
                <a:gd name="connsiteY4" fmla="*/ 1509486 h 6328228"/>
                <a:gd name="connsiteX5" fmla="*/ 7634515 w 8011887"/>
                <a:gd name="connsiteY5" fmla="*/ 754743 h 6328228"/>
                <a:gd name="connsiteX6" fmla="*/ 7866744 w 8011887"/>
                <a:gd name="connsiteY6" fmla="*/ 2119086 h 6328228"/>
                <a:gd name="connsiteX7" fmla="*/ 8011887 w 8011887"/>
                <a:gd name="connsiteY7" fmla="*/ 3323771 h 6328228"/>
                <a:gd name="connsiteX8" fmla="*/ 5210628 w 8011887"/>
                <a:gd name="connsiteY8" fmla="*/ 6328228 h 6328228"/>
                <a:gd name="connsiteX9" fmla="*/ 4934859 w 8011887"/>
                <a:gd name="connsiteY9" fmla="*/ 6241142 h 6328228"/>
                <a:gd name="connsiteX10" fmla="*/ 406401 w 8011887"/>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6429828 w 8026401"/>
                <a:gd name="connsiteY4" fmla="*/ 1509486 h 6328228"/>
                <a:gd name="connsiteX5" fmla="*/ 7649029 w 8026401"/>
                <a:gd name="connsiteY5" fmla="*/ 754743 h 6328228"/>
                <a:gd name="connsiteX6" fmla="*/ 7881258 w 8026401"/>
                <a:gd name="connsiteY6" fmla="*/ 2119086 h 6328228"/>
                <a:gd name="connsiteX7" fmla="*/ 8026401 w 8026401"/>
                <a:gd name="connsiteY7" fmla="*/ 3323771 h 6328228"/>
                <a:gd name="connsiteX8" fmla="*/ 5225142 w 8026401"/>
                <a:gd name="connsiteY8" fmla="*/ 6328228 h 6328228"/>
                <a:gd name="connsiteX9" fmla="*/ 4949373 w 8026401"/>
                <a:gd name="connsiteY9" fmla="*/ 6241142 h 6328228"/>
                <a:gd name="connsiteX10" fmla="*/ 420915 w 8026401"/>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1698171 w 8026401"/>
                <a:gd name="connsiteY4" fmla="*/ 377372 h 6328228"/>
                <a:gd name="connsiteX5" fmla="*/ 6429828 w 8026401"/>
                <a:gd name="connsiteY5" fmla="*/ 1509486 h 6328228"/>
                <a:gd name="connsiteX6" fmla="*/ 7649029 w 8026401"/>
                <a:gd name="connsiteY6" fmla="*/ 754743 h 6328228"/>
                <a:gd name="connsiteX7" fmla="*/ 7881258 w 8026401"/>
                <a:gd name="connsiteY7" fmla="*/ 2119086 h 6328228"/>
                <a:gd name="connsiteX8" fmla="*/ 8026401 w 8026401"/>
                <a:gd name="connsiteY8" fmla="*/ 3323771 h 6328228"/>
                <a:gd name="connsiteX9" fmla="*/ 5225142 w 8026401"/>
                <a:gd name="connsiteY9" fmla="*/ 6328228 h 6328228"/>
                <a:gd name="connsiteX10" fmla="*/ 4949373 w 8026401"/>
                <a:gd name="connsiteY10" fmla="*/ 6241142 h 6328228"/>
                <a:gd name="connsiteX11" fmla="*/ 420915 w 8026401"/>
                <a:gd name="connsiteY11" fmla="*/ 1828799 h 6328228"/>
                <a:gd name="connsiteX0" fmla="*/ 420915 w 8026401"/>
                <a:gd name="connsiteY0" fmla="*/ 2539998 h 7039427"/>
                <a:gd name="connsiteX1" fmla="*/ 1030514 w 8026401"/>
                <a:gd name="connsiteY1" fmla="*/ 1857829 h 7039427"/>
                <a:gd name="connsiteX2" fmla="*/ 2859312 w 8026401"/>
                <a:gd name="connsiteY2" fmla="*/ 3686629 h 7039427"/>
                <a:gd name="connsiteX3" fmla="*/ 0 w 8026401"/>
                <a:gd name="connsiteY3" fmla="*/ 711199 h 7039427"/>
                <a:gd name="connsiteX4" fmla="*/ 899885 w 8026401"/>
                <a:gd name="connsiteY4" fmla="*/ 0 h 7039427"/>
                <a:gd name="connsiteX5" fmla="*/ 6429828 w 8026401"/>
                <a:gd name="connsiteY5" fmla="*/ 2220685 h 7039427"/>
                <a:gd name="connsiteX6" fmla="*/ 7649029 w 8026401"/>
                <a:gd name="connsiteY6" fmla="*/ 1465942 h 7039427"/>
                <a:gd name="connsiteX7" fmla="*/ 7881258 w 8026401"/>
                <a:gd name="connsiteY7" fmla="*/ 2830285 h 7039427"/>
                <a:gd name="connsiteX8" fmla="*/ 8026401 w 8026401"/>
                <a:gd name="connsiteY8" fmla="*/ 4034970 h 7039427"/>
                <a:gd name="connsiteX9" fmla="*/ 5225142 w 8026401"/>
                <a:gd name="connsiteY9" fmla="*/ 7039427 h 7039427"/>
                <a:gd name="connsiteX10" fmla="*/ 4949373 w 8026401"/>
                <a:gd name="connsiteY10" fmla="*/ 6952341 h 7039427"/>
                <a:gd name="connsiteX11" fmla="*/ 420915 w 8026401"/>
                <a:gd name="connsiteY11" fmla="*/ 2539998 h 7039427"/>
                <a:gd name="connsiteX0" fmla="*/ 420915 w 8026401"/>
                <a:gd name="connsiteY0" fmla="*/ 2665438 h 7164867"/>
                <a:gd name="connsiteX1" fmla="*/ 1030514 w 8026401"/>
                <a:gd name="connsiteY1" fmla="*/ 1983269 h 7164867"/>
                <a:gd name="connsiteX2" fmla="*/ 2859312 w 8026401"/>
                <a:gd name="connsiteY2" fmla="*/ 3812069 h 7164867"/>
                <a:gd name="connsiteX3" fmla="*/ 0 w 8026401"/>
                <a:gd name="connsiteY3" fmla="*/ 836639 h 7164867"/>
                <a:gd name="connsiteX4" fmla="*/ 899885 w 8026401"/>
                <a:gd name="connsiteY4" fmla="*/ 125440 h 7164867"/>
                <a:gd name="connsiteX5" fmla="*/ 6429828 w 8026401"/>
                <a:gd name="connsiteY5" fmla="*/ 2346125 h 7164867"/>
                <a:gd name="connsiteX6" fmla="*/ 7649029 w 8026401"/>
                <a:gd name="connsiteY6" fmla="*/ 1591382 h 7164867"/>
                <a:gd name="connsiteX7" fmla="*/ 7881258 w 8026401"/>
                <a:gd name="connsiteY7" fmla="*/ 2955725 h 7164867"/>
                <a:gd name="connsiteX8" fmla="*/ 8026401 w 8026401"/>
                <a:gd name="connsiteY8" fmla="*/ 4160410 h 7164867"/>
                <a:gd name="connsiteX9" fmla="*/ 5225142 w 8026401"/>
                <a:gd name="connsiteY9" fmla="*/ 7164867 h 7164867"/>
                <a:gd name="connsiteX10" fmla="*/ 4949373 w 8026401"/>
                <a:gd name="connsiteY10" fmla="*/ 7077781 h 7164867"/>
                <a:gd name="connsiteX11" fmla="*/ 420915 w 8026401"/>
                <a:gd name="connsiteY11" fmla="*/ 2665438 h 7164867"/>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6543851 w 8140424"/>
                <a:gd name="connsiteY5" fmla="*/ 2398901 h 7217643"/>
                <a:gd name="connsiteX6" fmla="*/ 7763052 w 8140424"/>
                <a:gd name="connsiteY6" fmla="*/ 1644158 h 7217643"/>
                <a:gd name="connsiteX7" fmla="*/ 7995281 w 8140424"/>
                <a:gd name="connsiteY7" fmla="*/ 3008501 h 7217643"/>
                <a:gd name="connsiteX8" fmla="*/ 8140424 w 8140424"/>
                <a:gd name="connsiteY8" fmla="*/ 4213186 h 7217643"/>
                <a:gd name="connsiteX9" fmla="*/ 5339165 w 8140424"/>
                <a:gd name="connsiteY9" fmla="*/ 7217643 h 7217643"/>
                <a:gd name="connsiteX10" fmla="*/ 5063396 w 8140424"/>
                <a:gd name="connsiteY10" fmla="*/ 7130557 h 7217643"/>
                <a:gd name="connsiteX11" fmla="*/ 534938 w 8140424"/>
                <a:gd name="connsiteY11"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510366 w 8140424"/>
                <a:gd name="connsiteY5" fmla="*/ 1194217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379737 w 8140424"/>
                <a:gd name="connsiteY5" fmla="*/ 2631131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4932766 w 8140424"/>
                <a:gd name="connsiteY6" fmla="*/ 2471474 h 7217643"/>
                <a:gd name="connsiteX7" fmla="*/ 6543851 w 8140424"/>
                <a:gd name="connsiteY7" fmla="*/ 2398901 h 7217643"/>
                <a:gd name="connsiteX8" fmla="*/ 7763052 w 8140424"/>
                <a:gd name="connsiteY8" fmla="*/ 1644158 h 7217643"/>
                <a:gd name="connsiteX9" fmla="*/ 7995281 w 8140424"/>
                <a:gd name="connsiteY9" fmla="*/ 3008501 h 7217643"/>
                <a:gd name="connsiteX10" fmla="*/ 8140424 w 8140424"/>
                <a:gd name="connsiteY10" fmla="*/ 4213186 h 7217643"/>
                <a:gd name="connsiteX11" fmla="*/ 5339165 w 8140424"/>
                <a:gd name="connsiteY11" fmla="*/ 7217643 h 7217643"/>
                <a:gd name="connsiteX12" fmla="*/ 5063396 w 8140424"/>
                <a:gd name="connsiteY12" fmla="*/ 7130557 h 7217643"/>
                <a:gd name="connsiteX13" fmla="*/ 534938 w 8140424"/>
                <a:gd name="connsiteY13" fmla="*/ 2718214 h 7217643"/>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6543851 w 8140424"/>
                <a:gd name="connsiteY7" fmla="*/ 2539999 h 7358741"/>
                <a:gd name="connsiteX8" fmla="*/ 7763052 w 8140424"/>
                <a:gd name="connsiteY8" fmla="*/ 1785256 h 7358741"/>
                <a:gd name="connsiteX9" fmla="*/ 7995281 w 8140424"/>
                <a:gd name="connsiteY9" fmla="*/ 3149599 h 7358741"/>
                <a:gd name="connsiteX10" fmla="*/ 8140424 w 8140424"/>
                <a:gd name="connsiteY10" fmla="*/ 4354284 h 7358741"/>
                <a:gd name="connsiteX11" fmla="*/ 5339165 w 8140424"/>
                <a:gd name="connsiteY11" fmla="*/ 7358741 h 7358741"/>
                <a:gd name="connsiteX12" fmla="*/ 5063396 w 8140424"/>
                <a:gd name="connsiteY12" fmla="*/ 7271655 h 7358741"/>
                <a:gd name="connsiteX13" fmla="*/ 534938 w 8140424"/>
                <a:gd name="connsiteY13" fmla="*/ 2859312 h 7358741"/>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3713566 w 8140424"/>
                <a:gd name="connsiteY7" fmla="*/ 1291772 h 7358741"/>
                <a:gd name="connsiteX8" fmla="*/ 6543851 w 8140424"/>
                <a:gd name="connsiteY8" fmla="*/ 2539999 h 7358741"/>
                <a:gd name="connsiteX9" fmla="*/ 7763052 w 8140424"/>
                <a:gd name="connsiteY9" fmla="*/ 1785256 h 7358741"/>
                <a:gd name="connsiteX10" fmla="*/ 7995281 w 8140424"/>
                <a:gd name="connsiteY10" fmla="*/ 3149599 h 7358741"/>
                <a:gd name="connsiteX11" fmla="*/ 8140424 w 8140424"/>
                <a:gd name="connsiteY11" fmla="*/ 4354284 h 7358741"/>
                <a:gd name="connsiteX12" fmla="*/ 5339165 w 8140424"/>
                <a:gd name="connsiteY12" fmla="*/ 7358741 h 7358741"/>
                <a:gd name="connsiteX13" fmla="*/ 5063396 w 8140424"/>
                <a:gd name="connsiteY13" fmla="*/ 7271655 h 7358741"/>
                <a:gd name="connsiteX14" fmla="*/ 534938 w 8140424"/>
                <a:gd name="connsiteY14" fmla="*/ 2859312 h 7358741"/>
                <a:gd name="connsiteX0" fmla="*/ 534938 w 8140424"/>
                <a:gd name="connsiteY0" fmla="*/ 3555997 h 8055426"/>
                <a:gd name="connsiteX1" fmla="*/ 1144537 w 8140424"/>
                <a:gd name="connsiteY1" fmla="*/ 2873828 h 8055426"/>
                <a:gd name="connsiteX2" fmla="*/ 2973335 w 8140424"/>
                <a:gd name="connsiteY2" fmla="*/ 4702628 h 8055426"/>
                <a:gd name="connsiteX3" fmla="*/ 114023 w 8140424"/>
                <a:gd name="connsiteY3" fmla="*/ 1727198 h 8055426"/>
                <a:gd name="connsiteX4" fmla="*/ 1013908 w 8140424"/>
                <a:gd name="connsiteY4" fmla="*/ 1015999 h 8055426"/>
                <a:gd name="connsiteX5" fmla="*/ 3437794 w 8140424"/>
                <a:gd name="connsiteY5" fmla="*/ 3454399 h 8055426"/>
                <a:gd name="connsiteX6" fmla="*/ 723623 w 8140424"/>
                <a:gd name="connsiteY6" fmla="*/ 696685 h 8055426"/>
                <a:gd name="connsiteX7" fmla="*/ 1696080 w 8140424"/>
                <a:gd name="connsiteY7" fmla="*/ 0 h 8055426"/>
                <a:gd name="connsiteX8" fmla="*/ 6543851 w 8140424"/>
                <a:gd name="connsiteY8" fmla="*/ 3236684 h 8055426"/>
                <a:gd name="connsiteX9" fmla="*/ 7763052 w 8140424"/>
                <a:gd name="connsiteY9" fmla="*/ 2481941 h 8055426"/>
                <a:gd name="connsiteX10" fmla="*/ 7995281 w 8140424"/>
                <a:gd name="connsiteY10" fmla="*/ 3846284 h 8055426"/>
                <a:gd name="connsiteX11" fmla="*/ 8140424 w 8140424"/>
                <a:gd name="connsiteY11" fmla="*/ 5050969 h 8055426"/>
                <a:gd name="connsiteX12" fmla="*/ 5339165 w 8140424"/>
                <a:gd name="connsiteY12" fmla="*/ 8055426 h 8055426"/>
                <a:gd name="connsiteX13" fmla="*/ 5063396 w 8140424"/>
                <a:gd name="connsiteY13" fmla="*/ 7968340 h 8055426"/>
                <a:gd name="connsiteX14" fmla="*/ 534938 w 8140424"/>
                <a:gd name="connsiteY14" fmla="*/ 3555997 h 805542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696080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725109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722591 h 8222020"/>
                <a:gd name="connsiteX1" fmla="*/ 1144537 w 8140424"/>
                <a:gd name="connsiteY1" fmla="*/ 3040422 h 8222020"/>
                <a:gd name="connsiteX2" fmla="*/ 2973335 w 8140424"/>
                <a:gd name="connsiteY2" fmla="*/ 4869222 h 8222020"/>
                <a:gd name="connsiteX3" fmla="*/ 114023 w 8140424"/>
                <a:gd name="connsiteY3" fmla="*/ 1893792 h 8222020"/>
                <a:gd name="connsiteX4" fmla="*/ 1013908 w 8140424"/>
                <a:gd name="connsiteY4" fmla="*/ 1182593 h 8222020"/>
                <a:gd name="connsiteX5" fmla="*/ 3437794 w 8140424"/>
                <a:gd name="connsiteY5" fmla="*/ 3620993 h 8222020"/>
                <a:gd name="connsiteX6" fmla="*/ 723623 w 8140424"/>
                <a:gd name="connsiteY6" fmla="*/ 863279 h 8222020"/>
                <a:gd name="connsiteX7" fmla="*/ 1725109 w 8140424"/>
                <a:gd name="connsiteY7" fmla="*/ 166594 h 8222020"/>
                <a:gd name="connsiteX8" fmla="*/ 6543851 w 8140424"/>
                <a:gd name="connsiteY8" fmla="*/ 3403278 h 8222020"/>
                <a:gd name="connsiteX9" fmla="*/ 7763052 w 8140424"/>
                <a:gd name="connsiteY9" fmla="*/ 2648535 h 8222020"/>
                <a:gd name="connsiteX10" fmla="*/ 7995281 w 8140424"/>
                <a:gd name="connsiteY10" fmla="*/ 4012878 h 8222020"/>
                <a:gd name="connsiteX11" fmla="*/ 8140424 w 8140424"/>
                <a:gd name="connsiteY11" fmla="*/ 5217563 h 8222020"/>
                <a:gd name="connsiteX12" fmla="*/ 5339165 w 8140424"/>
                <a:gd name="connsiteY12" fmla="*/ 8222020 h 8222020"/>
                <a:gd name="connsiteX13" fmla="*/ 5063396 w 8140424"/>
                <a:gd name="connsiteY13" fmla="*/ 8134934 h 8222020"/>
                <a:gd name="connsiteX14" fmla="*/ 534938 w 8140424"/>
                <a:gd name="connsiteY14" fmla="*/ 3722591 h 822202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6543851 w 8140424"/>
                <a:gd name="connsiteY8" fmla="*/ 3428628 h 8247370"/>
                <a:gd name="connsiteX9" fmla="*/ 7763052 w 8140424"/>
                <a:gd name="connsiteY9" fmla="*/ 2673885 h 8247370"/>
                <a:gd name="connsiteX10" fmla="*/ 7995281 w 8140424"/>
                <a:gd name="connsiteY10" fmla="*/ 4038228 h 8247370"/>
                <a:gd name="connsiteX11" fmla="*/ 8140424 w 8140424"/>
                <a:gd name="connsiteY11" fmla="*/ 5242913 h 8247370"/>
                <a:gd name="connsiteX12" fmla="*/ 5339165 w 8140424"/>
                <a:gd name="connsiteY12" fmla="*/ 8247370 h 8247370"/>
                <a:gd name="connsiteX13" fmla="*/ 5063396 w 8140424"/>
                <a:gd name="connsiteY13" fmla="*/ 8160284 h 8247370"/>
                <a:gd name="connsiteX14" fmla="*/ 534938 w 8140424"/>
                <a:gd name="connsiteY14"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3931280 w 8140424"/>
                <a:gd name="connsiteY8" fmla="*/ 1672401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5847166 w 8140424"/>
                <a:gd name="connsiteY9" fmla="*/ 3196401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058937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3887737 w 8140424"/>
                <a:gd name="connsiteY10" fmla="*/ 1730458 h 8247370"/>
                <a:gd name="connsiteX11" fmla="*/ 6543851 w 8140424"/>
                <a:gd name="connsiteY11" fmla="*/ 3428628 h 8247370"/>
                <a:gd name="connsiteX12" fmla="*/ 7763052 w 8140424"/>
                <a:gd name="connsiteY12" fmla="*/ 2673885 h 8247370"/>
                <a:gd name="connsiteX13" fmla="*/ 7995281 w 8140424"/>
                <a:gd name="connsiteY13" fmla="*/ 4038228 h 8247370"/>
                <a:gd name="connsiteX14" fmla="*/ 8140424 w 8140424"/>
                <a:gd name="connsiteY14" fmla="*/ 5242913 h 8247370"/>
                <a:gd name="connsiteX15" fmla="*/ 5339165 w 8140424"/>
                <a:gd name="connsiteY15" fmla="*/ 8247370 h 8247370"/>
                <a:gd name="connsiteX16" fmla="*/ 5063396 w 8140424"/>
                <a:gd name="connsiteY16" fmla="*/ 8160284 h 8247370"/>
                <a:gd name="connsiteX17" fmla="*/ 534938 w 8140424"/>
                <a:gd name="connsiteY17" fmla="*/ 3747941 h 824737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75052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4045114 h 8544543"/>
                <a:gd name="connsiteX1" fmla="*/ 1144537 w 8140424"/>
                <a:gd name="connsiteY1" fmla="*/ 3362945 h 8544543"/>
                <a:gd name="connsiteX2" fmla="*/ 2973335 w 8140424"/>
                <a:gd name="connsiteY2" fmla="*/ 5191745 h 8544543"/>
                <a:gd name="connsiteX3" fmla="*/ 114023 w 8140424"/>
                <a:gd name="connsiteY3" fmla="*/ 2216315 h 8544543"/>
                <a:gd name="connsiteX4" fmla="*/ 1013908 w 8140424"/>
                <a:gd name="connsiteY4" fmla="*/ 1505116 h 8544543"/>
                <a:gd name="connsiteX5" fmla="*/ 3437794 w 8140424"/>
                <a:gd name="connsiteY5" fmla="*/ 3943516 h 8544543"/>
                <a:gd name="connsiteX6" fmla="*/ 723623 w 8140424"/>
                <a:gd name="connsiteY6" fmla="*/ 1185802 h 8544543"/>
                <a:gd name="connsiteX7" fmla="*/ 1725109 w 8140424"/>
                <a:gd name="connsiteY7" fmla="*/ 489117 h 8544543"/>
                <a:gd name="connsiteX8" fmla="*/ 4090938 w 8140424"/>
                <a:gd name="connsiteY8" fmla="*/ 2971060 h 8544543"/>
                <a:gd name="connsiteX9" fmla="*/ 2102480 w 8140424"/>
                <a:gd name="connsiteY9" fmla="*/ 837460 h 8544543"/>
                <a:gd name="connsiteX10" fmla="*/ 3176537 w 8140424"/>
                <a:gd name="connsiteY10" fmla="*/ 271403 h 8544543"/>
                <a:gd name="connsiteX11" fmla="*/ 6543851 w 8140424"/>
                <a:gd name="connsiteY11" fmla="*/ 3725801 h 8544543"/>
                <a:gd name="connsiteX12" fmla="*/ 7763052 w 8140424"/>
                <a:gd name="connsiteY12" fmla="*/ 2971058 h 8544543"/>
                <a:gd name="connsiteX13" fmla="*/ 7995281 w 8140424"/>
                <a:gd name="connsiteY13" fmla="*/ 4335401 h 8544543"/>
                <a:gd name="connsiteX14" fmla="*/ 8140424 w 8140424"/>
                <a:gd name="connsiteY14" fmla="*/ 5540086 h 8544543"/>
                <a:gd name="connsiteX15" fmla="*/ 5339165 w 8140424"/>
                <a:gd name="connsiteY15" fmla="*/ 8544543 h 8544543"/>
                <a:gd name="connsiteX16" fmla="*/ 5063396 w 8140424"/>
                <a:gd name="connsiteY16" fmla="*/ 8457457 h 8544543"/>
                <a:gd name="connsiteX17" fmla="*/ 534938 w 8140424"/>
                <a:gd name="connsiteY17" fmla="*/ 4045114 h 8544543"/>
                <a:gd name="connsiteX0" fmla="*/ 534938 w 8140424"/>
                <a:gd name="connsiteY0" fmla="*/ 4041454 h 8540883"/>
                <a:gd name="connsiteX1" fmla="*/ 1144537 w 8140424"/>
                <a:gd name="connsiteY1" fmla="*/ 3359285 h 8540883"/>
                <a:gd name="connsiteX2" fmla="*/ 2973335 w 8140424"/>
                <a:gd name="connsiteY2" fmla="*/ 5188085 h 8540883"/>
                <a:gd name="connsiteX3" fmla="*/ 114023 w 8140424"/>
                <a:gd name="connsiteY3" fmla="*/ 2212655 h 8540883"/>
                <a:gd name="connsiteX4" fmla="*/ 1013908 w 8140424"/>
                <a:gd name="connsiteY4" fmla="*/ 1501456 h 8540883"/>
                <a:gd name="connsiteX5" fmla="*/ 3437794 w 8140424"/>
                <a:gd name="connsiteY5" fmla="*/ 3939856 h 8540883"/>
                <a:gd name="connsiteX6" fmla="*/ 723623 w 8140424"/>
                <a:gd name="connsiteY6" fmla="*/ 1182142 h 8540883"/>
                <a:gd name="connsiteX7" fmla="*/ 1725109 w 8140424"/>
                <a:gd name="connsiteY7" fmla="*/ 485457 h 8540883"/>
                <a:gd name="connsiteX8" fmla="*/ 4090938 w 8140424"/>
                <a:gd name="connsiteY8" fmla="*/ 2967400 h 8540883"/>
                <a:gd name="connsiteX9" fmla="*/ 2102480 w 8140424"/>
                <a:gd name="connsiteY9" fmla="*/ 833800 h 8540883"/>
                <a:gd name="connsiteX10" fmla="*/ 3176537 w 8140424"/>
                <a:gd name="connsiteY10" fmla="*/ 267743 h 8540883"/>
                <a:gd name="connsiteX11" fmla="*/ 6543851 w 8140424"/>
                <a:gd name="connsiteY11" fmla="*/ 3722141 h 8540883"/>
                <a:gd name="connsiteX12" fmla="*/ 7763052 w 8140424"/>
                <a:gd name="connsiteY12" fmla="*/ 2967398 h 8540883"/>
                <a:gd name="connsiteX13" fmla="*/ 7995281 w 8140424"/>
                <a:gd name="connsiteY13" fmla="*/ 4331741 h 8540883"/>
                <a:gd name="connsiteX14" fmla="*/ 8140424 w 8140424"/>
                <a:gd name="connsiteY14" fmla="*/ 5536426 h 8540883"/>
                <a:gd name="connsiteX15" fmla="*/ 5339165 w 8140424"/>
                <a:gd name="connsiteY15" fmla="*/ 8540883 h 8540883"/>
                <a:gd name="connsiteX16" fmla="*/ 5063396 w 8140424"/>
                <a:gd name="connsiteY16" fmla="*/ 8453797 h 8540883"/>
                <a:gd name="connsiteX17" fmla="*/ 534938 w 8140424"/>
                <a:gd name="connsiteY17" fmla="*/ 4041454 h 8540883"/>
                <a:gd name="connsiteX0" fmla="*/ 534938 w 8140424"/>
                <a:gd name="connsiteY0" fmla="*/ 4047870 h 8547299"/>
                <a:gd name="connsiteX1" fmla="*/ 1144537 w 8140424"/>
                <a:gd name="connsiteY1" fmla="*/ 3365701 h 8547299"/>
                <a:gd name="connsiteX2" fmla="*/ 2973335 w 8140424"/>
                <a:gd name="connsiteY2" fmla="*/ 5194501 h 8547299"/>
                <a:gd name="connsiteX3" fmla="*/ 114023 w 8140424"/>
                <a:gd name="connsiteY3" fmla="*/ 2219071 h 8547299"/>
                <a:gd name="connsiteX4" fmla="*/ 1013908 w 8140424"/>
                <a:gd name="connsiteY4" fmla="*/ 1507872 h 8547299"/>
                <a:gd name="connsiteX5" fmla="*/ 3437794 w 8140424"/>
                <a:gd name="connsiteY5" fmla="*/ 3946272 h 8547299"/>
                <a:gd name="connsiteX6" fmla="*/ 723623 w 8140424"/>
                <a:gd name="connsiteY6" fmla="*/ 1188558 h 8547299"/>
                <a:gd name="connsiteX7" fmla="*/ 1725109 w 8140424"/>
                <a:gd name="connsiteY7" fmla="*/ 491873 h 8547299"/>
                <a:gd name="connsiteX8" fmla="*/ 4090938 w 8140424"/>
                <a:gd name="connsiteY8" fmla="*/ 2973816 h 8547299"/>
                <a:gd name="connsiteX9" fmla="*/ 2102480 w 8140424"/>
                <a:gd name="connsiteY9" fmla="*/ 840216 h 8547299"/>
                <a:gd name="connsiteX10" fmla="*/ 3176537 w 8140424"/>
                <a:gd name="connsiteY10" fmla="*/ 274159 h 8547299"/>
                <a:gd name="connsiteX11" fmla="*/ 6543851 w 8140424"/>
                <a:gd name="connsiteY11" fmla="*/ 3728557 h 8547299"/>
                <a:gd name="connsiteX12" fmla="*/ 7763052 w 8140424"/>
                <a:gd name="connsiteY12" fmla="*/ 2973814 h 8547299"/>
                <a:gd name="connsiteX13" fmla="*/ 7995281 w 8140424"/>
                <a:gd name="connsiteY13" fmla="*/ 4338157 h 8547299"/>
                <a:gd name="connsiteX14" fmla="*/ 8140424 w 8140424"/>
                <a:gd name="connsiteY14" fmla="*/ 5542842 h 8547299"/>
                <a:gd name="connsiteX15" fmla="*/ 5339165 w 8140424"/>
                <a:gd name="connsiteY15" fmla="*/ 8547299 h 8547299"/>
                <a:gd name="connsiteX16" fmla="*/ 5063396 w 8140424"/>
                <a:gd name="connsiteY16" fmla="*/ 8460213 h 8547299"/>
                <a:gd name="connsiteX17" fmla="*/ 534938 w 8140424"/>
                <a:gd name="connsiteY17" fmla="*/ 4047870 h 8547299"/>
                <a:gd name="connsiteX0" fmla="*/ 534938 w 8140424"/>
                <a:gd name="connsiteY0" fmla="*/ 4023705 h 8523134"/>
                <a:gd name="connsiteX1" fmla="*/ 1144537 w 8140424"/>
                <a:gd name="connsiteY1" fmla="*/ 3341536 h 8523134"/>
                <a:gd name="connsiteX2" fmla="*/ 2973335 w 8140424"/>
                <a:gd name="connsiteY2" fmla="*/ 5170336 h 8523134"/>
                <a:gd name="connsiteX3" fmla="*/ 114023 w 8140424"/>
                <a:gd name="connsiteY3" fmla="*/ 2194906 h 8523134"/>
                <a:gd name="connsiteX4" fmla="*/ 1013908 w 8140424"/>
                <a:gd name="connsiteY4" fmla="*/ 1483707 h 8523134"/>
                <a:gd name="connsiteX5" fmla="*/ 3437794 w 8140424"/>
                <a:gd name="connsiteY5" fmla="*/ 3922107 h 8523134"/>
                <a:gd name="connsiteX6" fmla="*/ 723623 w 8140424"/>
                <a:gd name="connsiteY6" fmla="*/ 1164393 h 8523134"/>
                <a:gd name="connsiteX7" fmla="*/ 1725109 w 8140424"/>
                <a:gd name="connsiteY7" fmla="*/ 467708 h 8523134"/>
                <a:gd name="connsiteX8" fmla="*/ 4090938 w 8140424"/>
                <a:gd name="connsiteY8" fmla="*/ 2949651 h 8523134"/>
                <a:gd name="connsiteX9" fmla="*/ 2102480 w 8140424"/>
                <a:gd name="connsiteY9" fmla="*/ 816051 h 8523134"/>
                <a:gd name="connsiteX10" fmla="*/ 3176537 w 8140424"/>
                <a:gd name="connsiteY10" fmla="*/ 249994 h 8523134"/>
                <a:gd name="connsiteX11" fmla="*/ 6543851 w 8140424"/>
                <a:gd name="connsiteY11" fmla="*/ 3704392 h 8523134"/>
                <a:gd name="connsiteX12" fmla="*/ 7763052 w 8140424"/>
                <a:gd name="connsiteY12" fmla="*/ 2949649 h 8523134"/>
                <a:gd name="connsiteX13" fmla="*/ 7995281 w 8140424"/>
                <a:gd name="connsiteY13" fmla="*/ 4313992 h 8523134"/>
                <a:gd name="connsiteX14" fmla="*/ 8140424 w 8140424"/>
                <a:gd name="connsiteY14" fmla="*/ 5518677 h 8523134"/>
                <a:gd name="connsiteX15" fmla="*/ 5339165 w 8140424"/>
                <a:gd name="connsiteY15" fmla="*/ 8523134 h 8523134"/>
                <a:gd name="connsiteX16" fmla="*/ 5063396 w 8140424"/>
                <a:gd name="connsiteY16" fmla="*/ 8436048 h 8523134"/>
                <a:gd name="connsiteX17" fmla="*/ 534938 w 8140424"/>
                <a:gd name="connsiteY17" fmla="*/ 4023705 h 852313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763052 w 8140424"/>
                <a:gd name="connsiteY12" fmla="*/ 2968999 h 8542484"/>
                <a:gd name="connsiteX13" fmla="*/ 7995281 w 8140424"/>
                <a:gd name="connsiteY13" fmla="*/ 4333342 h 8542484"/>
                <a:gd name="connsiteX14" fmla="*/ 8140424 w 8140424"/>
                <a:gd name="connsiteY14" fmla="*/ 5538027 h 8542484"/>
                <a:gd name="connsiteX15" fmla="*/ 5339165 w 8140424"/>
                <a:gd name="connsiteY15" fmla="*/ 8542484 h 8542484"/>
                <a:gd name="connsiteX16" fmla="*/ 5063396 w 8140424"/>
                <a:gd name="connsiteY16" fmla="*/ 8455398 h 8542484"/>
                <a:gd name="connsiteX17" fmla="*/ 534938 w 8140424"/>
                <a:gd name="connsiteY17"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037337 w 8140424"/>
                <a:gd name="connsiteY12" fmla="*/ 3389915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269566 w 8140424"/>
                <a:gd name="connsiteY13" fmla="*/ 2780315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102811 w 8134812"/>
                <a:gd name="connsiteY12" fmla="*/ 2243287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53000 h 8552429"/>
                <a:gd name="connsiteX1" fmla="*/ 1163309 w 8134812"/>
                <a:gd name="connsiteY1" fmla="*/ 3370831 h 8552429"/>
                <a:gd name="connsiteX2" fmla="*/ 2967723 w 8134812"/>
                <a:gd name="connsiteY2" fmla="*/ 5199631 h 8552429"/>
                <a:gd name="connsiteX3" fmla="*/ 108411 w 8134812"/>
                <a:gd name="connsiteY3" fmla="*/ 2224201 h 8552429"/>
                <a:gd name="connsiteX4" fmla="*/ 1008296 w 8134812"/>
                <a:gd name="connsiteY4" fmla="*/ 1513002 h 8552429"/>
                <a:gd name="connsiteX5" fmla="*/ 3432182 w 8134812"/>
                <a:gd name="connsiteY5" fmla="*/ 3951402 h 8552429"/>
                <a:gd name="connsiteX6" fmla="*/ 718011 w 8134812"/>
                <a:gd name="connsiteY6" fmla="*/ 1193688 h 8552429"/>
                <a:gd name="connsiteX7" fmla="*/ 1719497 w 8134812"/>
                <a:gd name="connsiteY7" fmla="*/ 497003 h 8552429"/>
                <a:gd name="connsiteX8" fmla="*/ 4085326 w 8134812"/>
                <a:gd name="connsiteY8" fmla="*/ 2978946 h 8552429"/>
                <a:gd name="connsiteX9" fmla="*/ 2133444 w 8134812"/>
                <a:gd name="connsiteY9" fmla="*/ 869730 h 8552429"/>
                <a:gd name="connsiteX10" fmla="*/ 3170925 w 8134812"/>
                <a:gd name="connsiteY10" fmla="*/ 279289 h 8552429"/>
                <a:gd name="connsiteX11" fmla="*/ 6538239 w 8134812"/>
                <a:gd name="connsiteY11" fmla="*/ 3733687 h 8552429"/>
                <a:gd name="connsiteX12" fmla="*/ 6090619 w 8134812"/>
                <a:gd name="connsiteY12" fmla="*/ 2241040 h 8552429"/>
                <a:gd name="connsiteX13" fmla="*/ 6639839 w 8134812"/>
                <a:gd name="connsiteY13" fmla="*/ 1034032 h 8552429"/>
                <a:gd name="connsiteX14" fmla="*/ 7757440 w 8134812"/>
                <a:gd name="connsiteY14" fmla="*/ 2978944 h 8552429"/>
                <a:gd name="connsiteX15" fmla="*/ 7989669 w 8134812"/>
                <a:gd name="connsiteY15" fmla="*/ 4343287 h 8552429"/>
                <a:gd name="connsiteX16" fmla="*/ 8134812 w 8134812"/>
                <a:gd name="connsiteY16" fmla="*/ 5547972 h 8552429"/>
                <a:gd name="connsiteX17" fmla="*/ 5333553 w 8134812"/>
                <a:gd name="connsiteY17" fmla="*/ 8552429 h 8552429"/>
                <a:gd name="connsiteX18" fmla="*/ 5057784 w 8134812"/>
                <a:gd name="connsiteY18" fmla="*/ 8465343 h 8552429"/>
                <a:gd name="connsiteX19" fmla="*/ 541518 w 8134812"/>
                <a:gd name="connsiteY19" fmla="*/ 4053000 h 8552429"/>
                <a:gd name="connsiteX0" fmla="*/ 541518 w 8134812"/>
                <a:gd name="connsiteY0" fmla="*/ 4050353 h 8549782"/>
                <a:gd name="connsiteX1" fmla="*/ 1163309 w 8134812"/>
                <a:gd name="connsiteY1" fmla="*/ 3368184 h 8549782"/>
                <a:gd name="connsiteX2" fmla="*/ 2967723 w 8134812"/>
                <a:gd name="connsiteY2" fmla="*/ 5196984 h 8549782"/>
                <a:gd name="connsiteX3" fmla="*/ 108411 w 8134812"/>
                <a:gd name="connsiteY3" fmla="*/ 2221554 h 8549782"/>
                <a:gd name="connsiteX4" fmla="*/ 1008296 w 8134812"/>
                <a:gd name="connsiteY4" fmla="*/ 1510355 h 8549782"/>
                <a:gd name="connsiteX5" fmla="*/ 3432182 w 8134812"/>
                <a:gd name="connsiteY5" fmla="*/ 3948755 h 8549782"/>
                <a:gd name="connsiteX6" fmla="*/ 718011 w 8134812"/>
                <a:gd name="connsiteY6" fmla="*/ 1191041 h 8549782"/>
                <a:gd name="connsiteX7" fmla="*/ 1719497 w 8134812"/>
                <a:gd name="connsiteY7" fmla="*/ 494356 h 8549782"/>
                <a:gd name="connsiteX8" fmla="*/ 4085326 w 8134812"/>
                <a:gd name="connsiteY8" fmla="*/ 2976299 h 8549782"/>
                <a:gd name="connsiteX9" fmla="*/ 2133444 w 8134812"/>
                <a:gd name="connsiteY9" fmla="*/ 867083 h 8549782"/>
                <a:gd name="connsiteX10" fmla="*/ 3170925 w 8134812"/>
                <a:gd name="connsiteY10" fmla="*/ 276642 h 8549782"/>
                <a:gd name="connsiteX11" fmla="*/ 6538239 w 8134812"/>
                <a:gd name="connsiteY11" fmla="*/ 3731040 h 8549782"/>
                <a:gd name="connsiteX12" fmla="*/ 6090619 w 8134812"/>
                <a:gd name="connsiteY12" fmla="*/ 2238393 h 8549782"/>
                <a:gd name="connsiteX13" fmla="*/ 6639839 w 8134812"/>
                <a:gd name="connsiteY13" fmla="*/ 1031385 h 8549782"/>
                <a:gd name="connsiteX14" fmla="*/ 7757440 w 8134812"/>
                <a:gd name="connsiteY14" fmla="*/ 2976297 h 8549782"/>
                <a:gd name="connsiteX15" fmla="*/ 7989669 w 8134812"/>
                <a:gd name="connsiteY15" fmla="*/ 4340640 h 8549782"/>
                <a:gd name="connsiteX16" fmla="*/ 8134812 w 8134812"/>
                <a:gd name="connsiteY16" fmla="*/ 5545325 h 8549782"/>
                <a:gd name="connsiteX17" fmla="*/ 5333553 w 8134812"/>
                <a:gd name="connsiteY17" fmla="*/ 8549782 h 8549782"/>
                <a:gd name="connsiteX18" fmla="*/ 5057784 w 8134812"/>
                <a:gd name="connsiteY18" fmla="*/ 8462696 h 8549782"/>
                <a:gd name="connsiteX19" fmla="*/ 541518 w 8134812"/>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9315726"/>
                <a:gd name="connsiteX1" fmla="*/ 1163309 w 8389877"/>
                <a:gd name="connsiteY1" fmla="*/ 3368184 h 9315726"/>
                <a:gd name="connsiteX2" fmla="*/ 2967723 w 8389877"/>
                <a:gd name="connsiteY2" fmla="*/ 5196984 h 9315726"/>
                <a:gd name="connsiteX3" fmla="*/ 108411 w 8389877"/>
                <a:gd name="connsiteY3" fmla="*/ 2221554 h 9315726"/>
                <a:gd name="connsiteX4" fmla="*/ 1008296 w 8389877"/>
                <a:gd name="connsiteY4" fmla="*/ 1510355 h 9315726"/>
                <a:gd name="connsiteX5" fmla="*/ 3432182 w 8389877"/>
                <a:gd name="connsiteY5" fmla="*/ 3948755 h 9315726"/>
                <a:gd name="connsiteX6" fmla="*/ 718011 w 8389877"/>
                <a:gd name="connsiteY6" fmla="*/ 1191041 h 9315726"/>
                <a:gd name="connsiteX7" fmla="*/ 1719497 w 8389877"/>
                <a:gd name="connsiteY7" fmla="*/ 494356 h 9315726"/>
                <a:gd name="connsiteX8" fmla="*/ 4085326 w 8389877"/>
                <a:gd name="connsiteY8" fmla="*/ 2976299 h 9315726"/>
                <a:gd name="connsiteX9" fmla="*/ 2133444 w 8389877"/>
                <a:gd name="connsiteY9" fmla="*/ 867083 h 9315726"/>
                <a:gd name="connsiteX10" fmla="*/ 3170925 w 8389877"/>
                <a:gd name="connsiteY10" fmla="*/ 276642 h 9315726"/>
                <a:gd name="connsiteX11" fmla="*/ 6538239 w 8389877"/>
                <a:gd name="connsiteY11" fmla="*/ 3731040 h 9315726"/>
                <a:gd name="connsiteX12" fmla="*/ 6090619 w 8389877"/>
                <a:gd name="connsiteY12" fmla="*/ 2238393 h 9315726"/>
                <a:gd name="connsiteX13" fmla="*/ 6639839 w 8389877"/>
                <a:gd name="connsiteY13" fmla="*/ 1031385 h 9315726"/>
                <a:gd name="connsiteX14" fmla="*/ 7757440 w 8389877"/>
                <a:gd name="connsiteY14" fmla="*/ 2976297 h 9315726"/>
                <a:gd name="connsiteX15" fmla="*/ 7989669 w 8389877"/>
                <a:gd name="connsiteY15" fmla="*/ 4340640 h 9315726"/>
                <a:gd name="connsiteX16" fmla="*/ 8389877 w 8389877"/>
                <a:gd name="connsiteY16" fmla="*/ 5777404 h 9315726"/>
                <a:gd name="connsiteX17" fmla="*/ 6336452 w 8389877"/>
                <a:gd name="connsiteY17" fmla="*/ 9315727 h 9315726"/>
                <a:gd name="connsiteX18" fmla="*/ 5057784 w 8389877"/>
                <a:gd name="connsiteY18" fmla="*/ 8462696 h 9315726"/>
                <a:gd name="connsiteX19" fmla="*/ 541518 w 8389877"/>
                <a:gd name="connsiteY19" fmla="*/ 4050353 h 9315726"/>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59910"/>
                <a:gd name="connsiteY0" fmla="*/ 4050353 h 9224165"/>
                <a:gd name="connsiteX1" fmla="*/ 1163309 w 8359910"/>
                <a:gd name="connsiteY1" fmla="*/ 3368184 h 9224165"/>
                <a:gd name="connsiteX2" fmla="*/ 2967723 w 8359910"/>
                <a:gd name="connsiteY2" fmla="*/ 5196984 h 9224165"/>
                <a:gd name="connsiteX3" fmla="*/ 108411 w 8359910"/>
                <a:gd name="connsiteY3" fmla="*/ 2221554 h 9224165"/>
                <a:gd name="connsiteX4" fmla="*/ 1008296 w 8359910"/>
                <a:gd name="connsiteY4" fmla="*/ 1510355 h 9224165"/>
                <a:gd name="connsiteX5" fmla="*/ 3432182 w 8359910"/>
                <a:gd name="connsiteY5" fmla="*/ 3948755 h 9224165"/>
                <a:gd name="connsiteX6" fmla="*/ 718011 w 8359910"/>
                <a:gd name="connsiteY6" fmla="*/ 1191041 h 9224165"/>
                <a:gd name="connsiteX7" fmla="*/ 1719497 w 8359910"/>
                <a:gd name="connsiteY7" fmla="*/ 494356 h 9224165"/>
                <a:gd name="connsiteX8" fmla="*/ 4085326 w 8359910"/>
                <a:gd name="connsiteY8" fmla="*/ 2976299 h 9224165"/>
                <a:gd name="connsiteX9" fmla="*/ 2133444 w 8359910"/>
                <a:gd name="connsiteY9" fmla="*/ 867083 h 9224165"/>
                <a:gd name="connsiteX10" fmla="*/ 3170925 w 8359910"/>
                <a:gd name="connsiteY10" fmla="*/ 276642 h 9224165"/>
                <a:gd name="connsiteX11" fmla="*/ 6538239 w 8359910"/>
                <a:gd name="connsiteY11" fmla="*/ 3731040 h 9224165"/>
                <a:gd name="connsiteX12" fmla="*/ 6090619 w 8359910"/>
                <a:gd name="connsiteY12" fmla="*/ 2238393 h 9224165"/>
                <a:gd name="connsiteX13" fmla="*/ 6639839 w 8359910"/>
                <a:gd name="connsiteY13" fmla="*/ 1031385 h 9224165"/>
                <a:gd name="connsiteX14" fmla="*/ 7757440 w 8359910"/>
                <a:gd name="connsiteY14" fmla="*/ 2976297 h 9224165"/>
                <a:gd name="connsiteX15" fmla="*/ 7989669 w 8359910"/>
                <a:gd name="connsiteY15" fmla="*/ 4340640 h 9224165"/>
                <a:gd name="connsiteX16" fmla="*/ 8359907 w 8359910"/>
                <a:gd name="connsiteY16" fmla="*/ 5645609 h 9224165"/>
                <a:gd name="connsiteX17" fmla="*/ 6266896 w 8359910"/>
                <a:gd name="connsiteY17" fmla="*/ 9224162 h 9224165"/>
                <a:gd name="connsiteX18" fmla="*/ 5057784 w 8359910"/>
                <a:gd name="connsiteY18" fmla="*/ 8462696 h 9224165"/>
                <a:gd name="connsiteX19" fmla="*/ 541518 w 8359910"/>
                <a:gd name="connsiteY19" fmla="*/ 4050353 h 922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59910" h="9224165">
                  <a:moveTo>
                    <a:pt x="541518" y="4050353"/>
                  </a:moveTo>
                  <a:cubicBezTo>
                    <a:pt x="125441" y="3629439"/>
                    <a:pt x="694015" y="2947268"/>
                    <a:pt x="1163309" y="3368184"/>
                  </a:cubicBezTo>
                  <a:lnTo>
                    <a:pt x="2967723" y="5196984"/>
                  </a:lnTo>
                  <a:lnTo>
                    <a:pt x="108411" y="2221554"/>
                  </a:lnTo>
                  <a:cubicBezTo>
                    <a:pt x="-288312" y="1549060"/>
                    <a:pt x="493523" y="1038543"/>
                    <a:pt x="1008296" y="1510355"/>
                  </a:cubicBezTo>
                  <a:lnTo>
                    <a:pt x="3432182" y="3948755"/>
                  </a:lnTo>
                  <a:lnTo>
                    <a:pt x="718011" y="1191041"/>
                  </a:lnTo>
                  <a:cubicBezTo>
                    <a:pt x="330963" y="465328"/>
                    <a:pt x="1235688" y="29898"/>
                    <a:pt x="1719497" y="494356"/>
                  </a:cubicBezTo>
                  <a:lnTo>
                    <a:pt x="4085326" y="2976299"/>
                  </a:lnTo>
                  <a:lnTo>
                    <a:pt x="2133444" y="867083"/>
                  </a:lnTo>
                  <a:cubicBezTo>
                    <a:pt x="1689694" y="110019"/>
                    <a:pt x="2618995" y="-311477"/>
                    <a:pt x="3170925" y="276642"/>
                  </a:cubicBezTo>
                  <a:lnTo>
                    <a:pt x="6538239" y="3731040"/>
                  </a:lnTo>
                  <a:cubicBezTo>
                    <a:pt x="6567268" y="3498812"/>
                    <a:pt x="6433736" y="2847992"/>
                    <a:pt x="6090619" y="2238393"/>
                  </a:cubicBezTo>
                  <a:cubicBezTo>
                    <a:pt x="5902707" y="1832574"/>
                    <a:pt x="6141515" y="1249099"/>
                    <a:pt x="6639839" y="1031385"/>
                  </a:cubicBezTo>
                  <a:cubicBezTo>
                    <a:pt x="7026887" y="1679688"/>
                    <a:pt x="7384906" y="2327993"/>
                    <a:pt x="7757440" y="2976297"/>
                  </a:cubicBezTo>
                  <a:lnTo>
                    <a:pt x="7989669" y="4340640"/>
                  </a:lnTo>
                  <a:cubicBezTo>
                    <a:pt x="8085131" y="4794167"/>
                    <a:pt x="8202090" y="5502563"/>
                    <a:pt x="8359907" y="5645609"/>
                  </a:cubicBezTo>
                  <a:cubicBezTo>
                    <a:pt x="7584628" y="6890205"/>
                    <a:pt x="7007393" y="7933774"/>
                    <a:pt x="6266896" y="9224162"/>
                  </a:cubicBezTo>
                  <a:cubicBezTo>
                    <a:pt x="6129010" y="9197551"/>
                    <a:pt x="5181156" y="8530430"/>
                    <a:pt x="5057784" y="8462696"/>
                  </a:cubicBezTo>
                  <a:cubicBezTo>
                    <a:pt x="4397384" y="8046620"/>
                    <a:pt x="768618" y="4236716"/>
                    <a:pt x="541518" y="4050353"/>
                  </a:cubicBezTo>
                  <a:close/>
                </a:path>
              </a:pathLst>
            </a:custGeom>
            <a:solidFill>
              <a:srgbClr val="F4B18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5" name="Rectangle 2">
              <a:extLst>
                <a:ext uri="{FF2B5EF4-FFF2-40B4-BE49-F238E27FC236}">
                  <a16:creationId xmlns:a16="http://schemas.microsoft.com/office/drawing/2014/main" id="{AFB70ABD-1D7F-7346-AC5A-A94E61898AB6}"/>
                </a:ext>
              </a:extLst>
            </p:cNvPr>
            <p:cNvSpPr/>
            <p:nvPr/>
          </p:nvSpPr>
          <p:spPr>
            <a:xfrm rot="14378550" flipH="1" flipV="1">
              <a:off x="5872920" y="4423405"/>
              <a:ext cx="167255" cy="222997"/>
            </a:xfrm>
            <a:custGeom>
              <a:avLst/>
              <a:gdLst>
                <a:gd name="connsiteX0" fmla="*/ 0 w 4659086"/>
                <a:gd name="connsiteY0" fmla="*/ 0 h 2017485"/>
                <a:gd name="connsiteX1" fmla="*/ 4659086 w 4659086"/>
                <a:gd name="connsiteY1" fmla="*/ 0 h 2017485"/>
                <a:gd name="connsiteX2" fmla="*/ 4659086 w 4659086"/>
                <a:gd name="connsiteY2" fmla="*/ 2017485 h 2017485"/>
                <a:gd name="connsiteX3" fmla="*/ 0 w 4659086"/>
                <a:gd name="connsiteY3" fmla="*/ 2017485 h 2017485"/>
                <a:gd name="connsiteX4" fmla="*/ 0 w 4659086"/>
                <a:gd name="connsiteY4" fmla="*/ 0 h 2017485"/>
                <a:gd name="connsiteX0" fmla="*/ 0 w 4804229"/>
                <a:gd name="connsiteY0" fmla="*/ 0 h 2017485"/>
                <a:gd name="connsiteX1" fmla="*/ 4659086 w 4804229"/>
                <a:gd name="connsiteY1" fmla="*/ 0 h 2017485"/>
                <a:gd name="connsiteX2" fmla="*/ 4804229 w 4804229"/>
                <a:gd name="connsiteY2" fmla="*/ 1204685 h 2017485"/>
                <a:gd name="connsiteX3" fmla="*/ 0 w 4804229"/>
                <a:gd name="connsiteY3" fmla="*/ 2017485 h 2017485"/>
                <a:gd name="connsiteX4" fmla="*/ 0 w 4804229"/>
                <a:gd name="connsiteY4" fmla="*/ 0 h 2017485"/>
                <a:gd name="connsiteX0" fmla="*/ 0 w 4804229"/>
                <a:gd name="connsiteY0" fmla="*/ 0 h 4223656"/>
                <a:gd name="connsiteX1" fmla="*/ 4659086 w 4804229"/>
                <a:gd name="connsiteY1" fmla="*/ 0 h 4223656"/>
                <a:gd name="connsiteX2" fmla="*/ 4804229 w 4804229"/>
                <a:gd name="connsiteY2" fmla="*/ 1204685 h 4223656"/>
                <a:gd name="connsiteX3" fmla="*/ 2002971 w 4804229"/>
                <a:gd name="connsiteY3" fmla="*/ 4223656 h 4223656"/>
                <a:gd name="connsiteX4" fmla="*/ 0 w 4804229"/>
                <a:gd name="connsiteY4" fmla="*/ 0 h 4223656"/>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39552 w 7674067"/>
                <a:gd name="connsiteY0" fmla="*/ 0 h 4895853"/>
                <a:gd name="connsiteX1" fmla="*/ 7528924 w 7674067"/>
                <a:gd name="connsiteY1" fmla="*/ 275772 h 4895853"/>
                <a:gd name="connsiteX2" fmla="*/ 7674067 w 7674067"/>
                <a:gd name="connsiteY2" fmla="*/ 1480457 h 4895853"/>
                <a:gd name="connsiteX3" fmla="*/ 4872809 w 7674067"/>
                <a:gd name="connsiteY3" fmla="*/ 4499428 h 4895853"/>
                <a:gd name="connsiteX4" fmla="*/ 4582524 w 7674067"/>
                <a:gd name="connsiteY4" fmla="*/ 4368799 h 4895853"/>
                <a:gd name="connsiteX5" fmla="*/ 39552 w 7674067"/>
                <a:gd name="connsiteY5" fmla="*/ 0 h 4895853"/>
                <a:gd name="connsiteX0" fmla="*/ 38817 w 7673332"/>
                <a:gd name="connsiteY0" fmla="*/ 0 h 4715686"/>
                <a:gd name="connsiteX1" fmla="*/ 7528189 w 7673332"/>
                <a:gd name="connsiteY1" fmla="*/ 275772 h 4715686"/>
                <a:gd name="connsiteX2" fmla="*/ 7673332 w 7673332"/>
                <a:gd name="connsiteY2" fmla="*/ 1480457 h 4715686"/>
                <a:gd name="connsiteX3" fmla="*/ 4872074 w 7673332"/>
                <a:gd name="connsiteY3" fmla="*/ 4499428 h 4715686"/>
                <a:gd name="connsiteX4" fmla="*/ 4668875 w 7673332"/>
                <a:gd name="connsiteY4" fmla="*/ 3860799 h 4715686"/>
                <a:gd name="connsiteX5" fmla="*/ 38817 w 7673332"/>
                <a:gd name="connsiteY5" fmla="*/ 0 h 4715686"/>
                <a:gd name="connsiteX0" fmla="*/ 38817 w 7673332"/>
                <a:gd name="connsiteY0" fmla="*/ 0 h 4614939"/>
                <a:gd name="connsiteX1" fmla="*/ 7528189 w 7673332"/>
                <a:gd name="connsiteY1" fmla="*/ 275772 h 4614939"/>
                <a:gd name="connsiteX2" fmla="*/ 7673332 w 7673332"/>
                <a:gd name="connsiteY2" fmla="*/ 1480457 h 4614939"/>
                <a:gd name="connsiteX3" fmla="*/ 4872074 w 7673332"/>
                <a:gd name="connsiteY3" fmla="*/ 4499428 h 4614939"/>
                <a:gd name="connsiteX4" fmla="*/ 4668875 w 7673332"/>
                <a:gd name="connsiteY4" fmla="*/ 3860799 h 4614939"/>
                <a:gd name="connsiteX5" fmla="*/ 38817 w 7673332"/>
                <a:gd name="connsiteY5" fmla="*/ 0 h 4614939"/>
                <a:gd name="connsiteX0" fmla="*/ 38817 w 7673332"/>
                <a:gd name="connsiteY0" fmla="*/ 0 h 4499428"/>
                <a:gd name="connsiteX1" fmla="*/ 7528189 w 7673332"/>
                <a:gd name="connsiteY1" fmla="*/ 275772 h 4499428"/>
                <a:gd name="connsiteX2" fmla="*/ 7673332 w 7673332"/>
                <a:gd name="connsiteY2" fmla="*/ 1480457 h 4499428"/>
                <a:gd name="connsiteX3" fmla="*/ 4872074 w 7673332"/>
                <a:gd name="connsiteY3" fmla="*/ 4499428 h 4499428"/>
                <a:gd name="connsiteX4" fmla="*/ 4668875 w 7673332"/>
                <a:gd name="connsiteY4" fmla="*/ 3860799 h 4499428"/>
                <a:gd name="connsiteX5" fmla="*/ 38817 w 7673332"/>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8245 w 7672760"/>
                <a:gd name="connsiteY0" fmla="*/ 0 h 4499428"/>
                <a:gd name="connsiteX1" fmla="*/ 7527617 w 7672760"/>
                <a:gd name="connsiteY1" fmla="*/ 275772 h 4499428"/>
                <a:gd name="connsiteX2" fmla="*/ 7672760 w 7672760"/>
                <a:gd name="connsiteY2" fmla="*/ 1480457 h 4499428"/>
                <a:gd name="connsiteX3" fmla="*/ 4871502 w 7672760"/>
                <a:gd name="connsiteY3" fmla="*/ 4499428 h 4499428"/>
                <a:gd name="connsiteX4" fmla="*/ 4595732 w 7672760"/>
                <a:gd name="connsiteY4" fmla="*/ 4397828 h 4499428"/>
                <a:gd name="connsiteX5" fmla="*/ 38245 w 7672760"/>
                <a:gd name="connsiteY5"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4557487 w 7634515"/>
                <a:gd name="connsiteY4" fmla="*/ 4397828 h 4499428"/>
                <a:gd name="connsiteX5" fmla="*/ 0 w 7634515"/>
                <a:gd name="connsiteY5" fmla="*/ 0 h 4499428"/>
                <a:gd name="connsiteX0" fmla="*/ 0 w 7634515"/>
                <a:gd name="connsiteY0" fmla="*/ 0 h 4455885"/>
                <a:gd name="connsiteX1" fmla="*/ 7489372 w 7634515"/>
                <a:gd name="connsiteY1" fmla="*/ 275772 h 4455885"/>
                <a:gd name="connsiteX2" fmla="*/ 7634515 w 7634515"/>
                <a:gd name="connsiteY2" fmla="*/ 1480457 h 4455885"/>
                <a:gd name="connsiteX3" fmla="*/ 4862285 w 7634515"/>
                <a:gd name="connsiteY3" fmla="*/ 4455885 h 4455885"/>
                <a:gd name="connsiteX4" fmla="*/ 4557487 w 7634515"/>
                <a:gd name="connsiteY4" fmla="*/ 4397828 h 4455885"/>
                <a:gd name="connsiteX5" fmla="*/ 0 w 7634515"/>
                <a:gd name="connsiteY5" fmla="*/ 0 h 4455885"/>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5573485 w 7634515"/>
                <a:gd name="connsiteY1" fmla="*/ 203200 h 4484914"/>
                <a:gd name="connsiteX2" fmla="*/ 7489372 w 7634515"/>
                <a:gd name="connsiteY2" fmla="*/ 275772 h 4484914"/>
                <a:gd name="connsiteX3" fmla="*/ 7634515 w 7634515"/>
                <a:gd name="connsiteY3" fmla="*/ 1480457 h 4484914"/>
                <a:gd name="connsiteX4" fmla="*/ 4833256 w 7634515"/>
                <a:gd name="connsiteY4" fmla="*/ 4484914 h 4484914"/>
                <a:gd name="connsiteX5" fmla="*/ 4557487 w 7634515"/>
                <a:gd name="connsiteY5" fmla="*/ 4397828 h 4484914"/>
                <a:gd name="connsiteX6" fmla="*/ 0 w 7634515"/>
                <a:gd name="connsiteY6" fmla="*/ 0 h 4484914"/>
                <a:gd name="connsiteX0" fmla="*/ 0 w 7634515"/>
                <a:gd name="connsiteY0" fmla="*/ 798285 h 5283199"/>
                <a:gd name="connsiteX1" fmla="*/ 7082971 w 7634515"/>
                <a:gd name="connsiteY1" fmla="*/ 0 h 5283199"/>
                <a:gd name="connsiteX2" fmla="*/ 7489372 w 7634515"/>
                <a:gd name="connsiteY2" fmla="*/ 1074057 h 5283199"/>
                <a:gd name="connsiteX3" fmla="*/ 7634515 w 7634515"/>
                <a:gd name="connsiteY3" fmla="*/ 2278742 h 5283199"/>
                <a:gd name="connsiteX4" fmla="*/ 4833256 w 7634515"/>
                <a:gd name="connsiteY4" fmla="*/ 5283199 h 5283199"/>
                <a:gd name="connsiteX5" fmla="*/ 4557487 w 7634515"/>
                <a:gd name="connsiteY5" fmla="*/ 5196113 h 5283199"/>
                <a:gd name="connsiteX6" fmla="*/ 0 w 7634515"/>
                <a:gd name="connsiteY6" fmla="*/ 798285 h 5283199"/>
                <a:gd name="connsiteX0" fmla="*/ 0 w 7634515"/>
                <a:gd name="connsiteY0" fmla="*/ 1088571 h 5573485"/>
                <a:gd name="connsiteX1" fmla="*/ 7257143 w 7634515"/>
                <a:gd name="connsiteY1" fmla="*/ 0 h 5573485"/>
                <a:gd name="connsiteX2" fmla="*/ 7489372 w 7634515"/>
                <a:gd name="connsiteY2" fmla="*/ 1364343 h 5573485"/>
                <a:gd name="connsiteX3" fmla="*/ 7634515 w 7634515"/>
                <a:gd name="connsiteY3" fmla="*/ 2569028 h 5573485"/>
                <a:gd name="connsiteX4" fmla="*/ 4833256 w 7634515"/>
                <a:gd name="connsiteY4" fmla="*/ 5573485 h 5573485"/>
                <a:gd name="connsiteX5" fmla="*/ 4557487 w 7634515"/>
                <a:gd name="connsiteY5" fmla="*/ 5486399 h 5573485"/>
                <a:gd name="connsiteX6" fmla="*/ 0 w 7634515"/>
                <a:gd name="connsiteY6" fmla="*/ 1088571 h 5573485"/>
                <a:gd name="connsiteX0" fmla="*/ 0 w 7634515"/>
                <a:gd name="connsiteY0" fmla="*/ 1088571 h 5573485"/>
                <a:gd name="connsiteX1" fmla="*/ 5660571 w 7634515"/>
                <a:gd name="connsiteY1" fmla="*/ 217715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110514 w 7634515"/>
                <a:gd name="connsiteY1" fmla="*/ 740229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037942 w 7634515"/>
                <a:gd name="connsiteY1" fmla="*/ 754743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3164114 w 7634515"/>
                <a:gd name="connsiteY1" fmla="*/ 914401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05486"/>
                <a:gd name="connsiteY0" fmla="*/ 1074056 h 5573485"/>
                <a:gd name="connsiteX1" fmla="*/ 682170 w 7605486"/>
                <a:gd name="connsiteY1" fmla="*/ 435430 h 5573485"/>
                <a:gd name="connsiteX2" fmla="*/ 6008913 w 7605486"/>
                <a:gd name="connsiteY2" fmla="*/ 754743 h 5573485"/>
                <a:gd name="connsiteX3" fmla="*/ 7228114 w 7605486"/>
                <a:gd name="connsiteY3" fmla="*/ 0 h 5573485"/>
                <a:gd name="connsiteX4" fmla="*/ 7460343 w 7605486"/>
                <a:gd name="connsiteY4" fmla="*/ 1364343 h 5573485"/>
                <a:gd name="connsiteX5" fmla="*/ 7605486 w 7605486"/>
                <a:gd name="connsiteY5" fmla="*/ 2569028 h 5573485"/>
                <a:gd name="connsiteX6" fmla="*/ 4804227 w 7605486"/>
                <a:gd name="connsiteY6" fmla="*/ 5573485 h 5573485"/>
                <a:gd name="connsiteX7" fmla="*/ 4528458 w 7605486"/>
                <a:gd name="connsiteY7" fmla="*/ 5486399 h 5573485"/>
                <a:gd name="connsiteX8" fmla="*/ 0 w 7605486"/>
                <a:gd name="connsiteY8" fmla="*/ 1074056 h 5573485"/>
                <a:gd name="connsiteX0" fmla="*/ 145217 w 7750703"/>
                <a:gd name="connsiteY0" fmla="*/ 1074056 h 5573485"/>
                <a:gd name="connsiteX1" fmla="*/ 827387 w 7750703"/>
                <a:gd name="connsiteY1" fmla="*/ 435430 h 5573485"/>
                <a:gd name="connsiteX2" fmla="*/ 6154130 w 7750703"/>
                <a:gd name="connsiteY2" fmla="*/ 754743 h 5573485"/>
                <a:gd name="connsiteX3" fmla="*/ 7373331 w 7750703"/>
                <a:gd name="connsiteY3" fmla="*/ 0 h 5573485"/>
                <a:gd name="connsiteX4" fmla="*/ 7605560 w 7750703"/>
                <a:gd name="connsiteY4" fmla="*/ 1364343 h 5573485"/>
                <a:gd name="connsiteX5" fmla="*/ 7750703 w 7750703"/>
                <a:gd name="connsiteY5" fmla="*/ 2569028 h 5573485"/>
                <a:gd name="connsiteX6" fmla="*/ 4949444 w 7750703"/>
                <a:gd name="connsiteY6" fmla="*/ 5573485 h 5573485"/>
                <a:gd name="connsiteX7" fmla="*/ 4673675 w 7750703"/>
                <a:gd name="connsiteY7" fmla="*/ 5486399 h 5573485"/>
                <a:gd name="connsiteX8" fmla="*/ 145217 w 7750703"/>
                <a:gd name="connsiteY8" fmla="*/ 1074056 h 5573485"/>
                <a:gd name="connsiteX0" fmla="*/ 143276 w 7748762"/>
                <a:gd name="connsiteY0" fmla="*/ 1074056 h 5573485"/>
                <a:gd name="connsiteX1" fmla="*/ 825446 w 7748762"/>
                <a:gd name="connsiteY1" fmla="*/ 435430 h 5573485"/>
                <a:gd name="connsiteX2" fmla="*/ 6152189 w 7748762"/>
                <a:gd name="connsiteY2" fmla="*/ 754743 h 5573485"/>
                <a:gd name="connsiteX3" fmla="*/ 7371390 w 7748762"/>
                <a:gd name="connsiteY3" fmla="*/ 0 h 5573485"/>
                <a:gd name="connsiteX4" fmla="*/ 7603619 w 7748762"/>
                <a:gd name="connsiteY4" fmla="*/ 1364343 h 5573485"/>
                <a:gd name="connsiteX5" fmla="*/ 7748762 w 7748762"/>
                <a:gd name="connsiteY5" fmla="*/ 2569028 h 5573485"/>
                <a:gd name="connsiteX6" fmla="*/ 4947503 w 7748762"/>
                <a:gd name="connsiteY6" fmla="*/ 5573485 h 5573485"/>
                <a:gd name="connsiteX7" fmla="*/ 4671734 w 7748762"/>
                <a:gd name="connsiteY7" fmla="*/ 5486399 h 5573485"/>
                <a:gd name="connsiteX8" fmla="*/ 143276 w 7748762"/>
                <a:gd name="connsiteY8" fmla="*/ 1074056 h 5573485"/>
                <a:gd name="connsiteX0" fmla="*/ 143276 w 7748762"/>
                <a:gd name="connsiteY0" fmla="*/ 1074056 h 5573485"/>
                <a:gd name="connsiteX1" fmla="*/ 825446 w 7748762"/>
                <a:gd name="connsiteY1" fmla="*/ 435430 h 5573485"/>
                <a:gd name="connsiteX2" fmla="*/ 3365445 w 7748762"/>
                <a:gd name="connsiteY2" fmla="*/ 566058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143276 w 7748762"/>
                <a:gd name="connsiteY0" fmla="*/ 1074056 h 5573485"/>
                <a:gd name="connsiteX1" fmla="*/ 825446 w 7748762"/>
                <a:gd name="connsiteY1" fmla="*/ 435430 h 5573485"/>
                <a:gd name="connsiteX2" fmla="*/ 2494588 w 7748762"/>
                <a:gd name="connsiteY2" fmla="*/ 2249715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225462 w 7830948"/>
                <a:gd name="connsiteY0" fmla="*/ 1074056 h 5573485"/>
                <a:gd name="connsiteX1" fmla="*/ 530261 w 7830948"/>
                <a:gd name="connsiteY1" fmla="*/ 595087 h 5573485"/>
                <a:gd name="connsiteX2" fmla="*/ 2576774 w 7830948"/>
                <a:gd name="connsiteY2" fmla="*/ 2249715 h 5573485"/>
                <a:gd name="connsiteX3" fmla="*/ 6234375 w 7830948"/>
                <a:gd name="connsiteY3" fmla="*/ 754743 h 5573485"/>
                <a:gd name="connsiteX4" fmla="*/ 7453576 w 7830948"/>
                <a:gd name="connsiteY4" fmla="*/ 0 h 5573485"/>
                <a:gd name="connsiteX5" fmla="*/ 7685805 w 7830948"/>
                <a:gd name="connsiteY5" fmla="*/ 1364343 h 5573485"/>
                <a:gd name="connsiteX6" fmla="*/ 7830948 w 7830948"/>
                <a:gd name="connsiteY6" fmla="*/ 2569028 h 5573485"/>
                <a:gd name="connsiteX7" fmla="*/ 5029689 w 7830948"/>
                <a:gd name="connsiteY7" fmla="*/ 5573485 h 5573485"/>
                <a:gd name="connsiteX8" fmla="*/ 4753920 w 7830948"/>
                <a:gd name="connsiteY8" fmla="*/ 5486399 h 5573485"/>
                <a:gd name="connsiteX9" fmla="*/ 225462 w 7830948"/>
                <a:gd name="connsiteY9" fmla="*/ 1074056 h 5573485"/>
                <a:gd name="connsiteX0" fmla="*/ 154662 w 7760148"/>
                <a:gd name="connsiteY0" fmla="*/ 1074056 h 5573485"/>
                <a:gd name="connsiteX1" fmla="*/ 764261 w 7760148"/>
                <a:gd name="connsiteY1" fmla="*/ 391887 h 5573485"/>
                <a:gd name="connsiteX2" fmla="*/ 2505974 w 7760148"/>
                <a:gd name="connsiteY2" fmla="*/ 2249715 h 5573485"/>
                <a:gd name="connsiteX3" fmla="*/ 6163575 w 7760148"/>
                <a:gd name="connsiteY3" fmla="*/ 754743 h 5573485"/>
                <a:gd name="connsiteX4" fmla="*/ 7382776 w 7760148"/>
                <a:gd name="connsiteY4" fmla="*/ 0 h 5573485"/>
                <a:gd name="connsiteX5" fmla="*/ 7615005 w 7760148"/>
                <a:gd name="connsiteY5" fmla="*/ 1364343 h 5573485"/>
                <a:gd name="connsiteX6" fmla="*/ 7760148 w 7760148"/>
                <a:gd name="connsiteY6" fmla="*/ 2569028 h 5573485"/>
                <a:gd name="connsiteX7" fmla="*/ 4958889 w 7760148"/>
                <a:gd name="connsiteY7" fmla="*/ 5573485 h 5573485"/>
                <a:gd name="connsiteX8" fmla="*/ 4683120 w 7760148"/>
                <a:gd name="connsiteY8" fmla="*/ 5486399 h 5573485"/>
                <a:gd name="connsiteX9" fmla="*/ 154662 w 7760148"/>
                <a:gd name="connsiteY9" fmla="*/ 1074056 h 5573485"/>
                <a:gd name="connsiteX0" fmla="*/ 146294 w 7751780"/>
                <a:gd name="connsiteY0" fmla="*/ 1074056 h 5573485"/>
                <a:gd name="connsiteX1" fmla="*/ 755893 w 7751780"/>
                <a:gd name="connsiteY1" fmla="*/ 391887 h 5573485"/>
                <a:gd name="connsiteX2" fmla="*/ 2497606 w 7751780"/>
                <a:gd name="connsiteY2" fmla="*/ 2249715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4094178 w 7751780"/>
                <a:gd name="connsiteY3" fmla="*/ 1611086 h 5573485"/>
                <a:gd name="connsiteX4" fmla="*/ 6155207 w 7751780"/>
                <a:gd name="connsiteY4" fmla="*/ 754743 h 5573485"/>
                <a:gd name="connsiteX5" fmla="*/ 7374408 w 7751780"/>
                <a:gd name="connsiteY5" fmla="*/ 0 h 5573485"/>
                <a:gd name="connsiteX6" fmla="*/ 7606637 w 7751780"/>
                <a:gd name="connsiteY6" fmla="*/ 1364343 h 5573485"/>
                <a:gd name="connsiteX7" fmla="*/ 7751780 w 7751780"/>
                <a:gd name="connsiteY7" fmla="*/ 2569028 h 5573485"/>
                <a:gd name="connsiteX8" fmla="*/ 4950521 w 7751780"/>
                <a:gd name="connsiteY8" fmla="*/ 5573485 h 5573485"/>
                <a:gd name="connsiteX9" fmla="*/ 4674752 w 7751780"/>
                <a:gd name="connsiteY9" fmla="*/ 5486399 h 5573485"/>
                <a:gd name="connsiteX10" fmla="*/ 146294 w 7751780"/>
                <a:gd name="connsiteY10" fmla="*/ 1074056 h 5573485"/>
                <a:gd name="connsiteX0" fmla="*/ 362859 w 7968345"/>
                <a:gd name="connsiteY0" fmla="*/ 1944913 h 6444342"/>
                <a:gd name="connsiteX1" fmla="*/ 972458 w 7968345"/>
                <a:gd name="connsiteY1" fmla="*/ 1262744 h 6444342"/>
                <a:gd name="connsiteX2" fmla="*/ 2801256 w 7968345"/>
                <a:gd name="connsiteY2" fmla="*/ 3091544 h 6444342"/>
                <a:gd name="connsiteX3" fmla="*/ 0 w 7968345"/>
                <a:gd name="connsiteY3" fmla="*/ 0 h 6444342"/>
                <a:gd name="connsiteX4" fmla="*/ 6371772 w 7968345"/>
                <a:gd name="connsiteY4" fmla="*/ 1625600 h 6444342"/>
                <a:gd name="connsiteX5" fmla="*/ 7590973 w 7968345"/>
                <a:gd name="connsiteY5" fmla="*/ 870857 h 6444342"/>
                <a:gd name="connsiteX6" fmla="*/ 7823202 w 7968345"/>
                <a:gd name="connsiteY6" fmla="*/ 2235200 h 6444342"/>
                <a:gd name="connsiteX7" fmla="*/ 7968345 w 7968345"/>
                <a:gd name="connsiteY7" fmla="*/ 3439885 h 6444342"/>
                <a:gd name="connsiteX8" fmla="*/ 5167086 w 7968345"/>
                <a:gd name="connsiteY8" fmla="*/ 6444342 h 6444342"/>
                <a:gd name="connsiteX9" fmla="*/ 4891317 w 7968345"/>
                <a:gd name="connsiteY9" fmla="*/ 6357256 h 6444342"/>
                <a:gd name="connsiteX10" fmla="*/ 362859 w 7968345"/>
                <a:gd name="connsiteY10" fmla="*/ 1944913 h 6444342"/>
                <a:gd name="connsiteX0" fmla="*/ 449944 w 8055430"/>
                <a:gd name="connsiteY0" fmla="*/ 1857827 h 6357256"/>
                <a:gd name="connsiteX1" fmla="*/ 1059543 w 8055430"/>
                <a:gd name="connsiteY1" fmla="*/ 1175658 h 6357256"/>
                <a:gd name="connsiteX2" fmla="*/ 2888341 w 8055430"/>
                <a:gd name="connsiteY2" fmla="*/ 3004458 h 6357256"/>
                <a:gd name="connsiteX3" fmla="*/ 0 w 8055430"/>
                <a:gd name="connsiteY3" fmla="*/ 0 h 6357256"/>
                <a:gd name="connsiteX4" fmla="*/ 6458857 w 8055430"/>
                <a:gd name="connsiteY4" fmla="*/ 1538514 h 6357256"/>
                <a:gd name="connsiteX5" fmla="*/ 7678058 w 8055430"/>
                <a:gd name="connsiteY5" fmla="*/ 783771 h 6357256"/>
                <a:gd name="connsiteX6" fmla="*/ 7910287 w 8055430"/>
                <a:gd name="connsiteY6" fmla="*/ 2148114 h 6357256"/>
                <a:gd name="connsiteX7" fmla="*/ 8055430 w 8055430"/>
                <a:gd name="connsiteY7" fmla="*/ 3352799 h 6357256"/>
                <a:gd name="connsiteX8" fmla="*/ 5254171 w 8055430"/>
                <a:gd name="connsiteY8" fmla="*/ 6357256 h 6357256"/>
                <a:gd name="connsiteX9" fmla="*/ 4978402 w 8055430"/>
                <a:gd name="connsiteY9" fmla="*/ 6270170 h 6357256"/>
                <a:gd name="connsiteX10" fmla="*/ 449944 w 8055430"/>
                <a:gd name="connsiteY10" fmla="*/ 1857827 h 6357256"/>
                <a:gd name="connsiteX0" fmla="*/ 406401 w 8011887"/>
                <a:gd name="connsiteY0" fmla="*/ 1828799 h 6328228"/>
                <a:gd name="connsiteX1" fmla="*/ 1016000 w 8011887"/>
                <a:gd name="connsiteY1" fmla="*/ 1146630 h 6328228"/>
                <a:gd name="connsiteX2" fmla="*/ 2844798 w 8011887"/>
                <a:gd name="connsiteY2" fmla="*/ 2975430 h 6328228"/>
                <a:gd name="connsiteX3" fmla="*/ 0 w 8011887"/>
                <a:gd name="connsiteY3" fmla="*/ 0 h 6328228"/>
                <a:gd name="connsiteX4" fmla="*/ 6415314 w 8011887"/>
                <a:gd name="connsiteY4" fmla="*/ 1509486 h 6328228"/>
                <a:gd name="connsiteX5" fmla="*/ 7634515 w 8011887"/>
                <a:gd name="connsiteY5" fmla="*/ 754743 h 6328228"/>
                <a:gd name="connsiteX6" fmla="*/ 7866744 w 8011887"/>
                <a:gd name="connsiteY6" fmla="*/ 2119086 h 6328228"/>
                <a:gd name="connsiteX7" fmla="*/ 8011887 w 8011887"/>
                <a:gd name="connsiteY7" fmla="*/ 3323771 h 6328228"/>
                <a:gd name="connsiteX8" fmla="*/ 5210628 w 8011887"/>
                <a:gd name="connsiteY8" fmla="*/ 6328228 h 6328228"/>
                <a:gd name="connsiteX9" fmla="*/ 4934859 w 8011887"/>
                <a:gd name="connsiteY9" fmla="*/ 6241142 h 6328228"/>
                <a:gd name="connsiteX10" fmla="*/ 406401 w 8011887"/>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6429828 w 8026401"/>
                <a:gd name="connsiteY4" fmla="*/ 1509486 h 6328228"/>
                <a:gd name="connsiteX5" fmla="*/ 7649029 w 8026401"/>
                <a:gd name="connsiteY5" fmla="*/ 754743 h 6328228"/>
                <a:gd name="connsiteX6" fmla="*/ 7881258 w 8026401"/>
                <a:gd name="connsiteY6" fmla="*/ 2119086 h 6328228"/>
                <a:gd name="connsiteX7" fmla="*/ 8026401 w 8026401"/>
                <a:gd name="connsiteY7" fmla="*/ 3323771 h 6328228"/>
                <a:gd name="connsiteX8" fmla="*/ 5225142 w 8026401"/>
                <a:gd name="connsiteY8" fmla="*/ 6328228 h 6328228"/>
                <a:gd name="connsiteX9" fmla="*/ 4949373 w 8026401"/>
                <a:gd name="connsiteY9" fmla="*/ 6241142 h 6328228"/>
                <a:gd name="connsiteX10" fmla="*/ 420915 w 8026401"/>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1698171 w 8026401"/>
                <a:gd name="connsiteY4" fmla="*/ 377372 h 6328228"/>
                <a:gd name="connsiteX5" fmla="*/ 6429828 w 8026401"/>
                <a:gd name="connsiteY5" fmla="*/ 1509486 h 6328228"/>
                <a:gd name="connsiteX6" fmla="*/ 7649029 w 8026401"/>
                <a:gd name="connsiteY6" fmla="*/ 754743 h 6328228"/>
                <a:gd name="connsiteX7" fmla="*/ 7881258 w 8026401"/>
                <a:gd name="connsiteY7" fmla="*/ 2119086 h 6328228"/>
                <a:gd name="connsiteX8" fmla="*/ 8026401 w 8026401"/>
                <a:gd name="connsiteY8" fmla="*/ 3323771 h 6328228"/>
                <a:gd name="connsiteX9" fmla="*/ 5225142 w 8026401"/>
                <a:gd name="connsiteY9" fmla="*/ 6328228 h 6328228"/>
                <a:gd name="connsiteX10" fmla="*/ 4949373 w 8026401"/>
                <a:gd name="connsiteY10" fmla="*/ 6241142 h 6328228"/>
                <a:gd name="connsiteX11" fmla="*/ 420915 w 8026401"/>
                <a:gd name="connsiteY11" fmla="*/ 1828799 h 6328228"/>
                <a:gd name="connsiteX0" fmla="*/ 420915 w 8026401"/>
                <a:gd name="connsiteY0" fmla="*/ 2539998 h 7039427"/>
                <a:gd name="connsiteX1" fmla="*/ 1030514 w 8026401"/>
                <a:gd name="connsiteY1" fmla="*/ 1857829 h 7039427"/>
                <a:gd name="connsiteX2" fmla="*/ 2859312 w 8026401"/>
                <a:gd name="connsiteY2" fmla="*/ 3686629 h 7039427"/>
                <a:gd name="connsiteX3" fmla="*/ 0 w 8026401"/>
                <a:gd name="connsiteY3" fmla="*/ 711199 h 7039427"/>
                <a:gd name="connsiteX4" fmla="*/ 899885 w 8026401"/>
                <a:gd name="connsiteY4" fmla="*/ 0 h 7039427"/>
                <a:gd name="connsiteX5" fmla="*/ 6429828 w 8026401"/>
                <a:gd name="connsiteY5" fmla="*/ 2220685 h 7039427"/>
                <a:gd name="connsiteX6" fmla="*/ 7649029 w 8026401"/>
                <a:gd name="connsiteY6" fmla="*/ 1465942 h 7039427"/>
                <a:gd name="connsiteX7" fmla="*/ 7881258 w 8026401"/>
                <a:gd name="connsiteY7" fmla="*/ 2830285 h 7039427"/>
                <a:gd name="connsiteX8" fmla="*/ 8026401 w 8026401"/>
                <a:gd name="connsiteY8" fmla="*/ 4034970 h 7039427"/>
                <a:gd name="connsiteX9" fmla="*/ 5225142 w 8026401"/>
                <a:gd name="connsiteY9" fmla="*/ 7039427 h 7039427"/>
                <a:gd name="connsiteX10" fmla="*/ 4949373 w 8026401"/>
                <a:gd name="connsiteY10" fmla="*/ 6952341 h 7039427"/>
                <a:gd name="connsiteX11" fmla="*/ 420915 w 8026401"/>
                <a:gd name="connsiteY11" fmla="*/ 2539998 h 7039427"/>
                <a:gd name="connsiteX0" fmla="*/ 420915 w 8026401"/>
                <a:gd name="connsiteY0" fmla="*/ 2665438 h 7164867"/>
                <a:gd name="connsiteX1" fmla="*/ 1030514 w 8026401"/>
                <a:gd name="connsiteY1" fmla="*/ 1983269 h 7164867"/>
                <a:gd name="connsiteX2" fmla="*/ 2859312 w 8026401"/>
                <a:gd name="connsiteY2" fmla="*/ 3812069 h 7164867"/>
                <a:gd name="connsiteX3" fmla="*/ 0 w 8026401"/>
                <a:gd name="connsiteY3" fmla="*/ 836639 h 7164867"/>
                <a:gd name="connsiteX4" fmla="*/ 899885 w 8026401"/>
                <a:gd name="connsiteY4" fmla="*/ 125440 h 7164867"/>
                <a:gd name="connsiteX5" fmla="*/ 6429828 w 8026401"/>
                <a:gd name="connsiteY5" fmla="*/ 2346125 h 7164867"/>
                <a:gd name="connsiteX6" fmla="*/ 7649029 w 8026401"/>
                <a:gd name="connsiteY6" fmla="*/ 1591382 h 7164867"/>
                <a:gd name="connsiteX7" fmla="*/ 7881258 w 8026401"/>
                <a:gd name="connsiteY7" fmla="*/ 2955725 h 7164867"/>
                <a:gd name="connsiteX8" fmla="*/ 8026401 w 8026401"/>
                <a:gd name="connsiteY8" fmla="*/ 4160410 h 7164867"/>
                <a:gd name="connsiteX9" fmla="*/ 5225142 w 8026401"/>
                <a:gd name="connsiteY9" fmla="*/ 7164867 h 7164867"/>
                <a:gd name="connsiteX10" fmla="*/ 4949373 w 8026401"/>
                <a:gd name="connsiteY10" fmla="*/ 7077781 h 7164867"/>
                <a:gd name="connsiteX11" fmla="*/ 420915 w 8026401"/>
                <a:gd name="connsiteY11" fmla="*/ 2665438 h 7164867"/>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6543851 w 8140424"/>
                <a:gd name="connsiteY5" fmla="*/ 2398901 h 7217643"/>
                <a:gd name="connsiteX6" fmla="*/ 7763052 w 8140424"/>
                <a:gd name="connsiteY6" fmla="*/ 1644158 h 7217643"/>
                <a:gd name="connsiteX7" fmla="*/ 7995281 w 8140424"/>
                <a:gd name="connsiteY7" fmla="*/ 3008501 h 7217643"/>
                <a:gd name="connsiteX8" fmla="*/ 8140424 w 8140424"/>
                <a:gd name="connsiteY8" fmla="*/ 4213186 h 7217643"/>
                <a:gd name="connsiteX9" fmla="*/ 5339165 w 8140424"/>
                <a:gd name="connsiteY9" fmla="*/ 7217643 h 7217643"/>
                <a:gd name="connsiteX10" fmla="*/ 5063396 w 8140424"/>
                <a:gd name="connsiteY10" fmla="*/ 7130557 h 7217643"/>
                <a:gd name="connsiteX11" fmla="*/ 534938 w 8140424"/>
                <a:gd name="connsiteY11"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510366 w 8140424"/>
                <a:gd name="connsiteY5" fmla="*/ 1194217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379737 w 8140424"/>
                <a:gd name="connsiteY5" fmla="*/ 2631131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4932766 w 8140424"/>
                <a:gd name="connsiteY6" fmla="*/ 2471474 h 7217643"/>
                <a:gd name="connsiteX7" fmla="*/ 6543851 w 8140424"/>
                <a:gd name="connsiteY7" fmla="*/ 2398901 h 7217643"/>
                <a:gd name="connsiteX8" fmla="*/ 7763052 w 8140424"/>
                <a:gd name="connsiteY8" fmla="*/ 1644158 h 7217643"/>
                <a:gd name="connsiteX9" fmla="*/ 7995281 w 8140424"/>
                <a:gd name="connsiteY9" fmla="*/ 3008501 h 7217643"/>
                <a:gd name="connsiteX10" fmla="*/ 8140424 w 8140424"/>
                <a:gd name="connsiteY10" fmla="*/ 4213186 h 7217643"/>
                <a:gd name="connsiteX11" fmla="*/ 5339165 w 8140424"/>
                <a:gd name="connsiteY11" fmla="*/ 7217643 h 7217643"/>
                <a:gd name="connsiteX12" fmla="*/ 5063396 w 8140424"/>
                <a:gd name="connsiteY12" fmla="*/ 7130557 h 7217643"/>
                <a:gd name="connsiteX13" fmla="*/ 534938 w 8140424"/>
                <a:gd name="connsiteY13" fmla="*/ 2718214 h 7217643"/>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6543851 w 8140424"/>
                <a:gd name="connsiteY7" fmla="*/ 2539999 h 7358741"/>
                <a:gd name="connsiteX8" fmla="*/ 7763052 w 8140424"/>
                <a:gd name="connsiteY8" fmla="*/ 1785256 h 7358741"/>
                <a:gd name="connsiteX9" fmla="*/ 7995281 w 8140424"/>
                <a:gd name="connsiteY9" fmla="*/ 3149599 h 7358741"/>
                <a:gd name="connsiteX10" fmla="*/ 8140424 w 8140424"/>
                <a:gd name="connsiteY10" fmla="*/ 4354284 h 7358741"/>
                <a:gd name="connsiteX11" fmla="*/ 5339165 w 8140424"/>
                <a:gd name="connsiteY11" fmla="*/ 7358741 h 7358741"/>
                <a:gd name="connsiteX12" fmla="*/ 5063396 w 8140424"/>
                <a:gd name="connsiteY12" fmla="*/ 7271655 h 7358741"/>
                <a:gd name="connsiteX13" fmla="*/ 534938 w 8140424"/>
                <a:gd name="connsiteY13" fmla="*/ 2859312 h 7358741"/>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3713566 w 8140424"/>
                <a:gd name="connsiteY7" fmla="*/ 1291772 h 7358741"/>
                <a:gd name="connsiteX8" fmla="*/ 6543851 w 8140424"/>
                <a:gd name="connsiteY8" fmla="*/ 2539999 h 7358741"/>
                <a:gd name="connsiteX9" fmla="*/ 7763052 w 8140424"/>
                <a:gd name="connsiteY9" fmla="*/ 1785256 h 7358741"/>
                <a:gd name="connsiteX10" fmla="*/ 7995281 w 8140424"/>
                <a:gd name="connsiteY10" fmla="*/ 3149599 h 7358741"/>
                <a:gd name="connsiteX11" fmla="*/ 8140424 w 8140424"/>
                <a:gd name="connsiteY11" fmla="*/ 4354284 h 7358741"/>
                <a:gd name="connsiteX12" fmla="*/ 5339165 w 8140424"/>
                <a:gd name="connsiteY12" fmla="*/ 7358741 h 7358741"/>
                <a:gd name="connsiteX13" fmla="*/ 5063396 w 8140424"/>
                <a:gd name="connsiteY13" fmla="*/ 7271655 h 7358741"/>
                <a:gd name="connsiteX14" fmla="*/ 534938 w 8140424"/>
                <a:gd name="connsiteY14" fmla="*/ 2859312 h 7358741"/>
                <a:gd name="connsiteX0" fmla="*/ 534938 w 8140424"/>
                <a:gd name="connsiteY0" fmla="*/ 3555997 h 8055426"/>
                <a:gd name="connsiteX1" fmla="*/ 1144537 w 8140424"/>
                <a:gd name="connsiteY1" fmla="*/ 2873828 h 8055426"/>
                <a:gd name="connsiteX2" fmla="*/ 2973335 w 8140424"/>
                <a:gd name="connsiteY2" fmla="*/ 4702628 h 8055426"/>
                <a:gd name="connsiteX3" fmla="*/ 114023 w 8140424"/>
                <a:gd name="connsiteY3" fmla="*/ 1727198 h 8055426"/>
                <a:gd name="connsiteX4" fmla="*/ 1013908 w 8140424"/>
                <a:gd name="connsiteY4" fmla="*/ 1015999 h 8055426"/>
                <a:gd name="connsiteX5" fmla="*/ 3437794 w 8140424"/>
                <a:gd name="connsiteY5" fmla="*/ 3454399 h 8055426"/>
                <a:gd name="connsiteX6" fmla="*/ 723623 w 8140424"/>
                <a:gd name="connsiteY6" fmla="*/ 696685 h 8055426"/>
                <a:gd name="connsiteX7" fmla="*/ 1696080 w 8140424"/>
                <a:gd name="connsiteY7" fmla="*/ 0 h 8055426"/>
                <a:gd name="connsiteX8" fmla="*/ 6543851 w 8140424"/>
                <a:gd name="connsiteY8" fmla="*/ 3236684 h 8055426"/>
                <a:gd name="connsiteX9" fmla="*/ 7763052 w 8140424"/>
                <a:gd name="connsiteY9" fmla="*/ 2481941 h 8055426"/>
                <a:gd name="connsiteX10" fmla="*/ 7995281 w 8140424"/>
                <a:gd name="connsiteY10" fmla="*/ 3846284 h 8055426"/>
                <a:gd name="connsiteX11" fmla="*/ 8140424 w 8140424"/>
                <a:gd name="connsiteY11" fmla="*/ 5050969 h 8055426"/>
                <a:gd name="connsiteX12" fmla="*/ 5339165 w 8140424"/>
                <a:gd name="connsiteY12" fmla="*/ 8055426 h 8055426"/>
                <a:gd name="connsiteX13" fmla="*/ 5063396 w 8140424"/>
                <a:gd name="connsiteY13" fmla="*/ 7968340 h 8055426"/>
                <a:gd name="connsiteX14" fmla="*/ 534938 w 8140424"/>
                <a:gd name="connsiteY14" fmla="*/ 3555997 h 805542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696080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725109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722591 h 8222020"/>
                <a:gd name="connsiteX1" fmla="*/ 1144537 w 8140424"/>
                <a:gd name="connsiteY1" fmla="*/ 3040422 h 8222020"/>
                <a:gd name="connsiteX2" fmla="*/ 2973335 w 8140424"/>
                <a:gd name="connsiteY2" fmla="*/ 4869222 h 8222020"/>
                <a:gd name="connsiteX3" fmla="*/ 114023 w 8140424"/>
                <a:gd name="connsiteY3" fmla="*/ 1893792 h 8222020"/>
                <a:gd name="connsiteX4" fmla="*/ 1013908 w 8140424"/>
                <a:gd name="connsiteY4" fmla="*/ 1182593 h 8222020"/>
                <a:gd name="connsiteX5" fmla="*/ 3437794 w 8140424"/>
                <a:gd name="connsiteY5" fmla="*/ 3620993 h 8222020"/>
                <a:gd name="connsiteX6" fmla="*/ 723623 w 8140424"/>
                <a:gd name="connsiteY6" fmla="*/ 863279 h 8222020"/>
                <a:gd name="connsiteX7" fmla="*/ 1725109 w 8140424"/>
                <a:gd name="connsiteY7" fmla="*/ 166594 h 8222020"/>
                <a:gd name="connsiteX8" fmla="*/ 6543851 w 8140424"/>
                <a:gd name="connsiteY8" fmla="*/ 3403278 h 8222020"/>
                <a:gd name="connsiteX9" fmla="*/ 7763052 w 8140424"/>
                <a:gd name="connsiteY9" fmla="*/ 2648535 h 8222020"/>
                <a:gd name="connsiteX10" fmla="*/ 7995281 w 8140424"/>
                <a:gd name="connsiteY10" fmla="*/ 4012878 h 8222020"/>
                <a:gd name="connsiteX11" fmla="*/ 8140424 w 8140424"/>
                <a:gd name="connsiteY11" fmla="*/ 5217563 h 8222020"/>
                <a:gd name="connsiteX12" fmla="*/ 5339165 w 8140424"/>
                <a:gd name="connsiteY12" fmla="*/ 8222020 h 8222020"/>
                <a:gd name="connsiteX13" fmla="*/ 5063396 w 8140424"/>
                <a:gd name="connsiteY13" fmla="*/ 8134934 h 8222020"/>
                <a:gd name="connsiteX14" fmla="*/ 534938 w 8140424"/>
                <a:gd name="connsiteY14" fmla="*/ 3722591 h 822202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6543851 w 8140424"/>
                <a:gd name="connsiteY8" fmla="*/ 3428628 h 8247370"/>
                <a:gd name="connsiteX9" fmla="*/ 7763052 w 8140424"/>
                <a:gd name="connsiteY9" fmla="*/ 2673885 h 8247370"/>
                <a:gd name="connsiteX10" fmla="*/ 7995281 w 8140424"/>
                <a:gd name="connsiteY10" fmla="*/ 4038228 h 8247370"/>
                <a:gd name="connsiteX11" fmla="*/ 8140424 w 8140424"/>
                <a:gd name="connsiteY11" fmla="*/ 5242913 h 8247370"/>
                <a:gd name="connsiteX12" fmla="*/ 5339165 w 8140424"/>
                <a:gd name="connsiteY12" fmla="*/ 8247370 h 8247370"/>
                <a:gd name="connsiteX13" fmla="*/ 5063396 w 8140424"/>
                <a:gd name="connsiteY13" fmla="*/ 8160284 h 8247370"/>
                <a:gd name="connsiteX14" fmla="*/ 534938 w 8140424"/>
                <a:gd name="connsiteY14"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3931280 w 8140424"/>
                <a:gd name="connsiteY8" fmla="*/ 1672401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5847166 w 8140424"/>
                <a:gd name="connsiteY9" fmla="*/ 3196401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058937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3887737 w 8140424"/>
                <a:gd name="connsiteY10" fmla="*/ 1730458 h 8247370"/>
                <a:gd name="connsiteX11" fmla="*/ 6543851 w 8140424"/>
                <a:gd name="connsiteY11" fmla="*/ 3428628 h 8247370"/>
                <a:gd name="connsiteX12" fmla="*/ 7763052 w 8140424"/>
                <a:gd name="connsiteY12" fmla="*/ 2673885 h 8247370"/>
                <a:gd name="connsiteX13" fmla="*/ 7995281 w 8140424"/>
                <a:gd name="connsiteY13" fmla="*/ 4038228 h 8247370"/>
                <a:gd name="connsiteX14" fmla="*/ 8140424 w 8140424"/>
                <a:gd name="connsiteY14" fmla="*/ 5242913 h 8247370"/>
                <a:gd name="connsiteX15" fmla="*/ 5339165 w 8140424"/>
                <a:gd name="connsiteY15" fmla="*/ 8247370 h 8247370"/>
                <a:gd name="connsiteX16" fmla="*/ 5063396 w 8140424"/>
                <a:gd name="connsiteY16" fmla="*/ 8160284 h 8247370"/>
                <a:gd name="connsiteX17" fmla="*/ 534938 w 8140424"/>
                <a:gd name="connsiteY17" fmla="*/ 3747941 h 824737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75052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4045114 h 8544543"/>
                <a:gd name="connsiteX1" fmla="*/ 1144537 w 8140424"/>
                <a:gd name="connsiteY1" fmla="*/ 3362945 h 8544543"/>
                <a:gd name="connsiteX2" fmla="*/ 2973335 w 8140424"/>
                <a:gd name="connsiteY2" fmla="*/ 5191745 h 8544543"/>
                <a:gd name="connsiteX3" fmla="*/ 114023 w 8140424"/>
                <a:gd name="connsiteY3" fmla="*/ 2216315 h 8544543"/>
                <a:gd name="connsiteX4" fmla="*/ 1013908 w 8140424"/>
                <a:gd name="connsiteY4" fmla="*/ 1505116 h 8544543"/>
                <a:gd name="connsiteX5" fmla="*/ 3437794 w 8140424"/>
                <a:gd name="connsiteY5" fmla="*/ 3943516 h 8544543"/>
                <a:gd name="connsiteX6" fmla="*/ 723623 w 8140424"/>
                <a:gd name="connsiteY6" fmla="*/ 1185802 h 8544543"/>
                <a:gd name="connsiteX7" fmla="*/ 1725109 w 8140424"/>
                <a:gd name="connsiteY7" fmla="*/ 489117 h 8544543"/>
                <a:gd name="connsiteX8" fmla="*/ 4090938 w 8140424"/>
                <a:gd name="connsiteY8" fmla="*/ 2971060 h 8544543"/>
                <a:gd name="connsiteX9" fmla="*/ 2102480 w 8140424"/>
                <a:gd name="connsiteY9" fmla="*/ 837460 h 8544543"/>
                <a:gd name="connsiteX10" fmla="*/ 3176537 w 8140424"/>
                <a:gd name="connsiteY10" fmla="*/ 271403 h 8544543"/>
                <a:gd name="connsiteX11" fmla="*/ 6543851 w 8140424"/>
                <a:gd name="connsiteY11" fmla="*/ 3725801 h 8544543"/>
                <a:gd name="connsiteX12" fmla="*/ 7763052 w 8140424"/>
                <a:gd name="connsiteY12" fmla="*/ 2971058 h 8544543"/>
                <a:gd name="connsiteX13" fmla="*/ 7995281 w 8140424"/>
                <a:gd name="connsiteY13" fmla="*/ 4335401 h 8544543"/>
                <a:gd name="connsiteX14" fmla="*/ 8140424 w 8140424"/>
                <a:gd name="connsiteY14" fmla="*/ 5540086 h 8544543"/>
                <a:gd name="connsiteX15" fmla="*/ 5339165 w 8140424"/>
                <a:gd name="connsiteY15" fmla="*/ 8544543 h 8544543"/>
                <a:gd name="connsiteX16" fmla="*/ 5063396 w 8140424"/>
                <a:gd name="connsiteY16" fmla="*/ 8457457 h 8544543"/>
                <a:gd name="connsiteX17" fmla="*/ 534938 w 8140424"/>
                <a:gd name="connsiteY17" fmla="*/ 4045114 h 8544543"/>
                <a:gd name="connsiteX0" fmla="*/ 534938 w 8140424"/>
                <a:gd name="connsiteY0" fmla="*/ 4041454 h 8540883"/>
                <a:gd name="connsiteX1" fmla="*/ 1144537 w 8140424"/>
                <a:gd name="connsiteY1" fmla="*/ 3359285 h 8540883"/>
                <a:gd name="connsiteX2" fmla="*/ 2973335 w 8140424"/>
                <a:gd name="connsiteY2" fmla="*/ 5188085 h 8540883"/>
                <a:gd name="connsiteX3" fmla="*/ 114023 w 8140424"/>
                <a:gd name="connsiteY3" fmla="*/ 2212655 h 8540883"/>
                <a:gd name="connsiteX4" fmla="*/ 1013908 w 8140424"/>
                <a:gd name="connsiteY4" fmla="*/ 1501456 h 8540883"/>
                <a:gd name="connsiteX5" fmla="*/ 3437794 w 8140424"/>
                <a:gd name="connsiteY5" fmla="*/ 3939856 h 8540883"/>
                <a:gd name="connsiteX6" fmla="*/ 723623 w 8140424"/>
                <a:gd name="connsiteY6" fmla="*/ 1182142 h 8540883"/>
                <a:gd name="connsiteX7" fmla="*/ 1725109 w 8140424"/>
                <a:gd name="connsiteY7" fmla="*/ 485457 h 8540883"/>
                <a:gd name="connsiteX8" fmla="*/ 4090938 w 8140424"/>
                <a:gd name="connsiteY8" fmla="*/ 2967400 h 8540883"/>
                <a:gd name="connsiteX9" fmla="*/ 2102480 w 8140424"/>
                <a:gd name="connsiteY9" fmla="*/ 833800 h 8540883"/>
                <a:gd name="connsiteX10" fmla="*/ 3176537 w 8140424"/>
                <a:gd name="connsiteY10" fmla="*/ 267743 h 8540883"/>
                <a:gd name="connsiteX11" fmla="*/ 6543851 w 8140424"/>
                <a:gd name="connsiteY11" fmla="*/ 3722141 h 8540883"/>
                <a:gd name="connsiteX12" fmla="*/ 7763052 w 8140424"/>
                <a:gd name="connsiteY12" fmla="*/ 2967398 h 8540883"/>
                <a:gd name="connsiteX13" fmla="*/ 7995281 w 8140424"/>
                <a:gd name="connsiteY13" fmla="*/ 4331741 h 8540883"/>
                <a:gd name="connsiteX14" fmla="*/ 8140424 w 8140424"/>
                <a:gd name="connsiteY14" fmla="*/ 5536426 h 8540883"/>
                <a:gd name="connsiteX15" fmla="*/ 5339165 w 8140424"/>
                <a:gd name="connsiteY15" fmla="*/ 8540883 h 8540883"/>
                <a:gd name="connsiteX16" fmla="*/ 5063396 w 8140424"/>
                <a:gd name="connsiteY16" fmla="*/ 8453797 h 8540883"/>
                <a:gd name="connsiteX17" fmla="*/ 534938 w 8140424"/>
                <a:gd name="connsiteY17" fmla="*/ 4041454 h 8540883"/>
                <a:gd name="connsiteX0" fmla="*/ 534938 w 8140424"/>
                <a:gd name="connsiteY0" fmla="*/ 4047870 h 8547299"/>
                <a:gd name="connsiteX1" fmla="*/ 1144537 w 8140424"/>
                <a:gd name="connsiteY1" fmla="*/ 3365701 h 8547299"/>
                <a:gd name="connsiteX2" fmla="*/ 2973335 w 8140424"/>
                <a:gd name="connsiteY2" fmla="*/ 5194501 h 8547299"/>
                <a:gd name="connsiteX3" fmla="*/ 114023 w 8140424"/>
                <a:gd name="connsiteY3" fmla="*/ 2219071 h 8547299"/>
                <a:gd name="connsiteX4" fmla="*/ 1013908 w 8140424"/>
                <a:gd name="connsiteY4" fmla="*/ 1507872 h 8547299"/>
                <a:gd name="connsiteX5" fmla="*/ 3437794 w 8140424"/>
                <a:gd name="connsiteY5" fmla="*/ 3946272 h 8547299"/>
                <a:gd name="connsiteX6" fmla="*/ 723623 w 8140424"/>
                <a:gd name="connsiteY6" fmla="*/ 1188558 h 8547299"/>
                <a:gd name="connsiteX7" fmla="*/ 1725109 w 8140424"/>
                <a:gd name="connsiteY7" fmla="*/ 491873 h 8547299"/>
                <a:gd name="connsiteX8" fmla="*/ 4090938 w 8140424"/>
                <a:gd name="connsiteY8" fmla="*/ 2973816 h 8547299"/>
                <a:gd name="connsiteX9" fmla="*/ 2102480 w 8140424"/>
                <a:gd name="connsiteY9" fmla="*/ 840216 h 8547299"/>
                <a:gd name="connsiteX10" fmla="*/ 3176537 w 8140424"/>
                <a:gd name="connsiteY10" fmla="*/ 274159 h 8547299"/>
                <a:gd name="connsiteX11" fmla="*/ 6543851 w 8140424"/>
                <a:gd name="connsiteY11" fmla="*/ 3728557 h 8547299"/>
                <a:gd name="connsiteX12" fmla="*/ 7763052 w 8140424"/>
                <a:gd name="connsiteY12" fmla="*/ 2973814 h 8547299"/>
                <a:gd name="connsiteX13" fmla="*/ 7995281 w 8140424"/>
                <a:gd name="connsiteY13" fmla="*/ 4338157 h 8547299"/>
                <a:gd name="connsiteX14" fmla="*/ 8140424 w 8140424"/>
                <a:gd name="connsiteY14" fmla="*/ 5542842 h 8547299"/>
                <a:gd name="connsiteX15" fmla="*/ 5339165 w 8140424"/>
                <a:gd name="connsiteY15" fmla="*/ 8547299 h 8547299"/>
                <a:gd name="connsiteX16" fmla="*/ 5063396 w 8140424"/>
                <a:gd name="connsiteY16" fmla="*/ 8460213 h 8547299"/>
                <a:gd name="connsiteX17" fmla="*/ 534938 w 8140424"/>
                <a:gd name="connsiteY17" fmla="*/ 4047870 h 8547299"/>
                <a:gd name="connsiteX0" fmla="*/ 534938 w 8140424"/>
                <a:gd name="connsiteY0" fmla="*/ 4023705 h 8523134"/>
                <a:gd name="connsiteX1" fmla="*/ 1144537 w 8140424"/>
                <a:gd name="connsiteY1" fmla="*/ 3341536 h 8523134"/>
                <a:gd name="connsiteX2" fmla="*/ 2973335 w 8140424"/>
                <a:gd name="connsiteY2" fmla="*/ 5170336 h 8523134"/>
                <a:gd name="connsiteX3" fmla="*/ 114023 w 8140424"/>
                <a:gd name="connsiteY3" fmla="*/ 2194906 h 8523134"/>
                <a:gd name="connsiteX4" fmla="*/ 1013908 w 8140424"/>
                <a:gd name="connsiteY4" fmla="*/ 1483707 h 8523134"/>
                <a:gd name="connsiteX5" fmla="*/ 3437794 w 8140424"/>
                <a:gd name="connsiteY5" fmla="*/ 3922107 h 8523134"/>
                <a:gd name="connsiteX6" fmla="*/ 723623 w 8140424"/>
                <a:gd name="connsiteY6" fmla="*/ 1164393 h 8523134"/>
                <a:gd name="connsiteX7" fmla="*/ 1725109 w 8140424"/>
                <a:gd name="connsiteY7" fmla="*/ 467708 h 8523134"/>
                <a:gd name="connsiteX8" fmla="*/ 4090938 w 8140424"/>
                <a:gd name="connsiteY8" fmla="*/ 2949651 h 8523134"/>
                <a:gd name="connsiteX9" fmla="*/ 2102480 w 8140424"/>
                <a:gd name="connsiteY9" fmla="*/ 816051 h 8523134"/>
                <a:gd name="connsiteX10" fmla="*/ 3176537 w 8140424"/>
                <a:gd name="connsiteY10" fmla="*/ 249994 h 8523134"/>
                <a:gd name="connsiteX11" fmla="*/ 6543851 w 8140424"/>
                <a:gd name="connsiteY11" fmla="*/ 3704392 h 8523134"/>
                <a:gd name="connsiteX12" fmla="*/ 7763052 w 8140424"/>
                <a:gd name="connsiteY12" fmla="*/ 2949649 h 8523134"/>
                <a:gd name="connsiteX13" fmla="*/ 7995281 w 8140424"/>
                <a:gd name="connsiteY13" fmla="*/ 4313992 h 8523134"/>
                <a:gd name="connsiteX14" fmla="*/ 8140424 w 8140424"/>
                <a:gd name="connsiteY14" fmla="*/ 5518677 h 8523134"/>
                <a:gd name="connsiteX15" fmla="*/ 5339165 w 8140424"/>
                <a:gd name="connsiteY15" fmla="*/ 8523134 h 8523134"/>
                <a:gd name="connsiteX16" fmla="*/ 5063396 w 8140424"/>
                <a:gd name="connsiteY16" fmla="*/ 8436048 h 8523134"/>
                <a:gd name="connsiteX17" fmla="*/ 534938 w 8140424"/>
                <a:gd name="connsiteY17" fmla="*/ 4023705 h 852313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763052 w 8140424"/>
                <a:gd name="connsiteY12" fmla="*/ 2968999 h 8542484"/>
                <a:gd name="connsiteX13" fmla="*/ 7995281 w 8140424"/>
                <a:gd name="connsiteY13" fmla="*/ 4333342 h 8542484"/>
                <a:gd name="connsiteX14" fmla="*/ 8140424 w 8140424"/>
                <a:gd name="connsiteY14" fmla="*/ 5538027 h 8542484"/>
                <a:gd name="connsiteX15" fmla="*/ 5339165 w 8140424"/>
                <a:gd name="connsiteY15" fmla="*/ 8542484 h 8542484"/>
                <a:gd name="connsiteX16" fmla="*/ 5063396 w 8140424"/>
                <a:gd name="connsiteY16" fmla="*/ 8455398 h 8542484"/>
                <a:gd name="connsiteX17" fmla="*/ 534938 w 8140424"/>
                <a:gd name="connsiteY17"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037337 w 8140424"/>
                <a:gd name="connsiteY12" fmla="*/ 3389915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269566 w 8140424"/>
                <a:gd name="connsiteY13" fmla="*/ 2780315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102811 w 8134812"/>
                <a:gd name="connsiteY12" fmla="*/ 2243287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53000 h 8552429"/>
                <a:gd name="connsiteX1" fmla="*/ 1163309 w 8134812"/>
                <a:gd name="connsiteY1" fmla="*/ 3370831 h 8552429"/>
                <a:gd name="connsiteX2" fmla="*/ 2967723 w 8134812"/>
                <a:gd name="connsiteY2" fmla="*/ 5199631 h 8552429"/>
                <a:gd name="connsiteX3" fmla="*/ 108411 w 8134812"/>
                <a:gd name="connsiteY3" fmla="*/ 2224201 h 8552429"/>
                <a:gd name="connsiteX4" fmla="*/ 1008296 w 8134812"/>
                <a:gd name="connsiteY4" fmla="*/ 1513002 h 8552429"/>
                <a:gd name="connsiteX5" fmla="*/ 3432182 w 8134812"/>
                <a:gd name="connsiteY5" fmla="*/ 3951402 h 8552429"/>
                <a:gd name="connsiteX6" fmla="*/ 718011 w 8134812"/>
                <a:gd name="connsiteY6" fmla="*/ 1193688 h 8552429"/>
                <a:gd name="connsiteX7" fmla="*/ 1719497 w 8134812"/>
                <a:gd name="connsiteY7" fmla="*/ 497003 h 8552429"/>
                <a:gd name="connsiteX8" fmla="*/ 4085326 w 8134812"/>
                <a:gd name="connsiteY8" fmla="*/ 2978946 h 8552429"/>
                <a:gd name="connsiteX9" fmla="*/ 2133444 w 8134812"/>
                <a:gd name="connsiteY9" fmla="*/ 869730 h 8552429"/>
                <a:gd name="connsiteX10" fmla="*/ 3170925 w 8134812"/>
                <a:gd name="connsiteY10" fmla="*/ 279289 h 8552429"/>
                <a:gd name="connsiteX11" fmla="*/ 6538239 w 8134812"/>
                <a:gd name="connsiteY11" fmla="*/ 3733687 h 8552429"/>
                <a:gd name="connsiteX12" fmla="*/ 6090619 w 8134812"/>
                <a:gd name="connsiteY12" fmla="*/ 2241040 h 8552429"/>
                <a:gd name="connsiteX13" fmla="*/ 6639839 w 8134812"/>
                <a:gd name="connsiteY13" fmla="*/ 1034032 h 8552429"/>
                <a:gd name="connsiteX14" fmla="*/ 7757440 w 8134812"/>
                <a:gd name="connsiteY14" fmla="*/ 2978944 h 8552429"/>
                <a:gd name="connsiteX15" fmla="*/ 7989669 w 8134812"/>
                <a:gd name="connsiteY15" fmla="*/ 4343287 h 8552429"/>
                <a:gd name="connsiteX16" fmla="*/ 8134812 w 8134812"/>
                <a:gd name="connsiteY16" fmla="*/ 5547972 h 8552429"/>
                <a:gd name="connsiteX17" fmla="*/ 5333553 w 8134812"/>
                <a:gd name="connsiteY17" fmla="*/ 8552429 h 8552429"/>
                <a:gd name="connsiteX18" fmla="*/ 5057784 w 8134812"/>
                <a:gd name="connsiteY18" fmla="*/ 8465343 h 8552429"/>
                <a:gd name="connsiteX19" fmla="*/ 541518 w 8134812"/>
                <a:gd name="connsiteY19" fmla="*/ 4053000 h 8552429"/>
                <a:gd name="connsiteX0" fmla="*/ 541518 w 8134812"/>
                <a:gd name="connsiteY0" fmla="*/ 4050353 h 8549782"/>
                <a:gd name="connsiteX1" fmla="*/ 1163309 w 8134812"/>
                <a:gd name="connsiteY1" fmla="*/ 3368184 h 8549782"/>
                <a:gd name="connsiteX2" fmla="*/ 2967723 w 8134812"/>
                <a:gd name="connsiteY2" fmla="*/ 5196984 h 8549782"/>
                <a:gd name="connsiteX3" fmla="*/ 108411 w 8134812"/>
                <a:gd name="connsiteY3" fmla="*/ 2221554 h 8549782"/>
                <a:gd name="connsiteX4" fmla="*/ 1008296 w 8134812"/>
                <a:gd name="connsiteY4" fmla="*/ 1510355 h 8549782"/>
                <a:gd name="connsiteX5" fmla="*/ 3432182 w 8134812"/>
                <a:gd name="connsiteY5" fmla="*/ 3948755 h 8549782"/>
                <a:gd name="connsiteX6" fmla="*/ 718011 w 8134812"/>
                <a:gd name="connsiteY6" fmla="*/ 1191041 h 8549782"/>
                <a:gd name="connsiteX7" fmla="*/ 1719497 w 8134812"/>
                <a:gd name="connsiteY7" fmla="*/ 494356 h 8549782"/>
                <a:gd name="connsiteX8" fmla="*/ 4085326 w 8134812"/>
                <a:gd name="connsiteY8" fmla="*/ 2976299 h 8549782"/>
                <a:gd name="connsiteX9" fmla="*/ 2133444 w 8134812"/>
                <a:gd name="connsiteY9" fmla="*/ 867083 h 8549782"/>
                <a:gd name="connsiteX10" fmla="*/ 3170925 w 8134812"/>
                <a:gd name="connsiteY10" fmla="*/ 276642 h 8549782"/>
                <a:gd name="connsiteX11" fmla="*/ 6538239 w 8134812"/>
                <a:gd name="connsiteY11" fmla="*/ 3731040 h 8549782"/>
                <a:gd name="connsiteX12" fmla="*/ 6090619 w 8134812"/>
                <a:gd name="connsiteY12" fmla="*/ 2238393 h 8549782"/>
                <a:gd name="connsiteX13" fmla="*/ 6639839 w 8134812"/>
                <a:gd name="connsiteY13" fmla="*/ 1031385 h 8549782"/>
                <a:gd name="connsiteX14" fmla="*/ 7757440 w 8134812"/>
                <a:gd name="connsiteY14" fmla="*/ 2976297 h 8549782"/>
                <a:gd name="connsiteX15" fmla="*/ 7989669 w 8134812"/>
                <a:gd name="connsiteY15" fmla="*/ 4340640 h 8549782"/>
                <a:gd name="connsiteX16" fmla="*/ 8134812 w 8134812"/>
                <a:gd name="connsiteY16" fmla="*/ 5545325 h 8549782"/>
                <a:gd name="connsiteX17" fmla="*/ 5333553 w 8134812"/>
                <a:gd name="connsiteY17" fmla="*/ 8549782 h 8549782"/>
                <a:gd name="connsiteX18" fmla="*/ 5057784 w 8134812"/>
                <a:gd name="connsiteY18" fmla="*/ 8462696 h 8549782"/>
                <a:gd name="connsiteX19" fmla="*/ 541518 w 8134812"/>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9315726"/>
                <a:gd name="connsiteX1" fmla="*/ 1163309 w 8389877"/>
                <a:gd name="connsiteY1" fmla="*/ 3368184 h 9315726"/>
                <a:gd name="connsiteX2" fmla="*/ 2967723 w 8389877"/>
                <a:gd name="connsiteY2" fmla="*/ 5196984 h 9315726"/>
                <a:gd name="connsiteX3" fmla="*/ 108411 w 8389877"/>
                <a:gd name="connsiteY3" fmla="*/ 2221554 h 9315726"/>
                <a:gd name="connsiteX4" fmla="*/ 1008296 w 8389877"/>
                <a:gd name="connsiteY4" fmla="*/ 1510355 h 9315726"/>
                <a:gd name="connsiteX5" fmla="*/ 3432182 w 8389877"/>
                <a:gd name="connsiteY5" fmla="*/ 3948755 h 9315726"/>
                <a:gd name="connsiteX6" fmla="*/ 718011 w 8389877"/>
                <a:gd name="connsiteY6" fmla="*/ 1191041 h 9315726"/>
                <a:gd name="connsiteX7" fmla="*/ 1719497 w 8389877"/>
                <a:gd name="connsiteY7" fmla="*/ 494356 h 9315726"/>
                <a:gd name="connsiteX8" fmla="*/ 4085326 w 8389877"/>
                <a:gd name="connsiteY8" fmla="*/ 2976299 h 9315726"/>
                <a:gd name="connsiteX9" fmla="*/ 2133444 w 8389877"/>
                <a:gd name="connsiteY9" fmla="*/ 867083 h 9315726"/>
                <a:gd name="connsiteX10" fmla="*/ 3170925 w 8389877"/>
                <a:gd name="connsiteY10" fmla="*/ 276642 h 9315726"/>
                <a:gd name="connsiteX11" fmla="*/ 6538239 w 8389877"/>
                <a:gd name="connsiteY11" fmla="*/ 3731040 h 9315726"/>
                <a:gd name="connsiteX12" fmla="*/ 6090619 w 8389877"/>
                <a:gd name="connsiteY12" fmla="*/ 2238393 h 9315726"/>
                <a:gd name="connsiteX13" fmla="*/ 6639839 w 8389877"/>
                <a:gd name="connsiteY13" fmla="*/ 1031385 h 9315726"/>
                <a:gd name="connsiteX14" fmla="*/ 7757440 w 8389877"/>
                <a:gd name="connsiteY14" fmla="*/ 2976297 h 9315726"/>
                <a:gd name="connsiteX15" fmla="*/ 7989669 w 8389877"/>
                <a:gd name="connsiteY15" fmla="*/ 4340640 h 9315726"/>
                <a:gd name="connsiteX16" fmla="*/ 8389877 w 8389877"/>
                <a:gd name="connsiteY16" fmla="*/ 5777404 h 9315726"/>
                <a:gd name="connsiteX17" fmla="*/ 6336452 w 8389877"/>
                <a:gd name="connsiteY17" fmla="*/ 9315727 h 9315726"/>
                <a:gd name="connsiteX18" fmla="*/ 5057784 w 8389877"/>
                <a:gd name="connsiteY18" fmla="*/ 8462696 h 9315726"/>
                <a:gd name="connsiteX19" fmla="*/ 541518 w 8389877"/>
                <a:gd name="connsiteY19" fmla="*/ 4050353 h 9315726"/>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59910"/>
                <a:gd name="connsiteY0" fmla="*/ 4050353 h 9224165"/>
                <a:gd name="connsiteX1" fmla="*/ 1163309 w 8359910"/>
                <a:gd name="connsiteY1" fmla="*/ 3368184 h 9224165"/>
                <a:gd name="connsiteX2" fmla="*/ 2967723 w 8359910"/>
                <a:gd name="connsiteY2" fmla="*/ 5196984 h 9224165"/>
                <a:gd name="connsiteX3" fmla="*/ 108411 w 8359910"/>
                <a:gd name="connsiteY3" fmla="*/ 2221554 h 9224165"/>
                <a:gd name="connsiteX4" fmla="*/ 1008296 w 8359910"/>
                <a:gd name="connsiteY4" fmla="*/ 1510355 h 9224165"/>
                <a:gd name="connsiteX5" fmla="*/ 3432182 w 8359910"/>
                <a:gd name="connsiteY5" fmla="*/ 3948755 h 9224165"/>
                <a:gd name="connsiteX6" fmla="*/ 718011 w 8359910"/>
                <a:gd name="connsiteY6" fmla="*/ 1191041 h 9224165"/>
                <a:gd name="connsiteX7" fmla="*/ 1719497 w 8359910"/>
                <a:gd name="connsiteY7" fmla="*/ 494356 h 9224165"/>
                <a:gd name="connsiteX8" fmla="*/ 4085326 w 8359910"/>
                <a:gd name="connsiteY8" fmla="*/ 2976299 h 9224165"/>
                <a:gd name="connsiteX9" fmla="*/ 2133444 w 8359910"/>
                <a:gd name="connsiteY9" fmla="*/ 867083 h 9224165"/>
                <a:gd name="connsiteX10" fmla="*/ 3170925 w 8359910"/>
                <a:gd name="connsiteY10" fmla="*/ 276642 h 9224165"/>
                <a:gd name="connsiteX11" fmla="*/ 6538239 w 8359910"/>
                <a:gd name="connsiteY11" fmla="*/ 3731040 h 9224165"/>
                <a:gd name="connsiteX12" fmla="*/ 6090619 w 8359910"/>
                <a:gd name="connsiteY12" fmla="*/ 2238393 h 9224165"/>
                <a:gd name="connsiteX13" fmla="*/ 6639839 w 8359910"/>
                <a:gd name="connsiteY13" fmla="*/ 1031385 h 9224165"/>
                <a:gd name="connsiteX14" fmla="*/ 7757440 w 8359910"/>
                <a:gd name="connsiteY14" fmla="*/ 2976297 h 9224165"/>
                <a:gd name="connsiteX15" fmla="*/ 7989669 w 8359910"/>
                <a:gd name="connsiteY15" fmla="*/ 4340640 h 9224165"/>
                <a:gd name="connsiteX16" fmla="*/ 8359907 w 8359910"/>
                <a:gd name="connsiteY16" fmla="*/ 5645609 h 9224165"/>
                <a:gd name="connsiteX17" fmla="*/ 6266896 w 8359910"/>
                <a:gd name="connsiteY17" fmla="*/ 9224162 h 9224165"/>
                <a:gd name="connsiteX18" fmla="*/ 5057784 w 8359910"/>
                <a:gd name="connsiteY18" fmla="*/ 8462696 h 9224165"/>
                <a:gd name="connsiteX19" fmla="*/ 541518 w 8359910"/>
                <a:gd name="connsiteY19" fmla="*/ 4050353 h 922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59910" h="9224165">
                  <a:moveTo>
                    <a:pt x="541518" y="4050353"/>
                  </a:moveTo>
                  <a:cubicBezTo>
                    <a:pt x="125441" y="3629439"/>
                    <a:pt x="694015" y="2947268"/>
                    <a:pt x="1163309" y="3368184"/>
                  </a:cubicBezTo>
                  <a:lnTo>
                    <a:pt x="2967723" y="5196984"/>
                  </a:lnTo>
                  <a:lnTo>
                    <a:pt x="108411" y="2221554"/>
                  </a:lnTo>
                  <a:cubicBezTo>
                    <a:pt x="-288312" y="1549060"/>
                    <a:pt x="493523" y="1038543"/>
                    <a:pt x="1008296" y="1510355"/>
                  </a:cubicBezTo>
                  <a:lnTo>
                    <a:pt x="3432182" y="3948755"/>
                  </a:lnTo>
                  <a:lnTo>
                    <a:pt x="718011" y="1191041"/>
                  </a:lnTo>
                  <a:cubicBezTo>
                    <a:pt x="330963" y="465328"/>
                    <a:pt x="1235688" y="29898"/>
                    <a:pt x="1719497" y="494356"/>
                  </a:cubicBezTo>
                  <a:lnTo>
                    <a:pt x="4085326" y="2976299"/>
                  </a:lnTo>
                  <a:lnTo>
                    <a:pt x="2133444" y="867083"/>
                  </a:lnTo>
                  <a:cubicBezTo>
                    <a:pt x="1689694" y="110019"/>
                    <a:pt x="2618995" y="-311477"/>
                    <a:pt x="3170925" y="276642"/>
                  </a:cubicBezTo>
                  <a:lnTo>
                    <a:pt x="6538239" y="3731040"/>
                  </a:lnTo>
                  <a:cubicBezTo>
                    <a:pt x="6567268" y="3498812"/>
                    <a:pt x="6433736" y="2847992"/>
                    <a:pt x="6090619" y="2238393"/>
                  </a:cubicBezTo>
                  <a:cubicBezTo>
                    <a:pt x="5902707" y="1832574"/>
                    <a:pt x="6141515" y="1249099"/>
                    <a:pt x="6639839" y="1031385"/>
                  </a:cubicBezTo>
                  <a:cubicBezTo>
                    <a:pt x="7026887" y="1679688"/>
                    <a:pt x="7384906" y="2327993"/>
                    <a:pt x="7757440" y="2976297"/>
                  </a:cubicBezTo>
                  <a:lnTo>
                    <a:pt x="7989669" y="4340640"/>
                  </a:lnTo>
                  <a:cubicBezTo>
                    <a:pt x="8085131" y="4794167"/>
                    <a:pt x="8202090" y="5502563"/>
                    <a:pt x="8359907" y="5645609"/>
                  </a:cubicBezTo>
                  <a:cubicBezTo>
                    <a:pt x="7584628" y="6890205"/>
                    <a:pt x="7007393" y="7933774"/>
                    <a:pt x="6266896" y="9224162"/>
                  </a:cubicBezTo>
                  <a:cubicBezTo>
                    <a:pt x="6129010" y="9197551"/>
                    <a:pt x="5181156" y="8530430"/>
                    <a:pt x="5057784" y="8462696"/>
                  </a:cubicBezTo>
                  <a:cubicBezTo>
                    <a:pt x="4397384" y="8046620"/>
                    <a:pt x="768618" y="4236716"/>
                    <a:pt x="541518" y="4050353"/>
                  </a:cubicBezTo>
                  <a:close/>
                </a:path>
              </a:pathLst>
            </a:custGeom>
            <a:solidFill>
              <a:srgbClr val="F4B18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6" name="Rectangle 5">
              <a:extLst>
                <a:ext uri="{FF2B5EF4-FFF2-40B4-BE49-F238E27FC236}">
                  <a16:creationId xmlns:a16="http://schemas.microsoft.com/office/drawing/2014/main" id="{68490C00-F1AA-AD49-A64C-66AB3AB85159}"/>
                </a:ext>
              </a:extLst>
            </p:cNvPr>
            <p:cNvSpPr/>
            <p:nvPr/>
          </p:nvSpPr>
          <p:spPr>
            <a:xfrm rot="7612051">
              <a:off x="6223478" y="5086119"/>
              <a:ext cx="59651" cy="103736"/>
            </a:xfrm>
            <a:custGeom>
              <a:avLst/>
              <a:gdLst>
                <a:gd name="connsiteX0" fmla="*/ 0 w 128588"/>
                <a:gd name="connsiteY0" fmla="*/ 0 h 138112"/>
                <a:gd name="connsiteX1" fmla="*/ 128588 w 128588"/>
                <a:gd name="connsiteY1" fmla="*/ 0 h 138112"/>
                <a:gd name="connsiteX2" fmla="*/ 128588 w 128588"/>
                <a:gd name="connsiteY2" fmla="*/ 138112 h 138112"/>
                <a:gd name="connsiteX3" fmla="*/ 0 w 128588"/>
                <a:gd name="connsiteY3" fmla="*/ 138112 h 138112"/>
                <a:gd name="connsiteX4" fmla="*/ 0 w 128588"/>
                <a:gd name="connsiteY4" fmla="*/ 0 h 138112"/>
                <a:gd name="connsiteX0" fmla="*/ 9525 w 128588"/>
                <a:gd name="connsiteY0" fmla="*/ 90487 h 138112"/>
                <a:gd name="connsiteX1" fmla="*/ 128588 w 128588"/>
                <a:gd name="connsiteY1" fmla="*/ 0 h 138112"/>
                <a:gd name="connsiteX2" fmla="*/ 128588 w 128588"/>
                <a:gd name="connsiteY2" fmla="*/ 138112 h 138112"/>
                <a:gd name="connsiteX3" fmla="*/ 0 w 128588"/>
                <a:gd name="connsiteY3" fmla="*/ 138112 h 138112"/>
                <a:gd name="connsiteX4" fmla="*/ 9525 w 128588"/>
                <a:gd name="connsiteY4" fmla="*/ 90487 h 138112"/>
                <a:gd name="connsiteX0" fmla="*/ 9525 w 128588"/>
                <a:gd name="connsiteY0" fmla="*/ 90487 h 138112"/>
                <a:gd name="connsiteX1" fmla="*/ 78582 w 128588"/>
                <a:gd name="connsiteY1" fmla="*/ 0 h 138112"/>
                <a:gd name="connsiteX2" fmla="*/ 128588 w 128588"/>
                <a:gd name="connsiteY2" fmla="*/ 138112 h 138112"/>
                <a:gd name="connsiteX3" fmla="*/ 0 w 128588"/>
                <a:gd name="connsiteY3" fmla="*/ 138112 h 138112"/>
                <a:gd name="connsiteX4" fmla="*/ 9525 w 128588"/>
                <a:gd name="connsiteY4" fmla="*/ 90487 h 138112"/>
                <a:gd name="connsiteX0" fmla="*/ 9525 w 78582"/>
                <a:gd name="connsiteY0" fmla="*/ 90487 h 138112"/>
                <a:gd name="connsiteX1" fmla="*/ 78582 w 78582"/>
                <a:gd name="connsiteY1" fmla="*/ 0 h 138112"/>
                <a:gd name="connsiteX2" fmla="*/ 0 w 78582"/>
                <a:gd name="connsiteY2" fmla="*/ 138112 h 138112"/>
                <a:gd name="connsiteX3" fmla="*/ 9525 w 78582"/>
                <a:gd name="connsiteY3" fmla="*/ 90487 h 138112"/>
                <a:gd name="connsiteX0" fmla="*/ 0 w 69057"/>
                <a:gd name="connsiteY0" fmla="*/ 90487 h 90487"/>
                <a:gd name="connsiteX1" fmla="*/ 69057 w 69057"/>
                <a:gd name="connsiteY1" fmla="*/ 0 h 90487"/>
                <a:gd name="connsiteX2" fmla="*/ 0 w 69057"/>
                <a:gd name="connsiteY2" fmla="*/ 90487 h 90487"/>
                <a:gd name="connsiteX0" fmla="*/ 0 w 69057"/>
                <a:gd name="connsiteY0" fmla="*/ 90487 h 90487"/>
                <a:gd name="connsiteX1" fmla="*/ 69057 w 69057"/>
                <a:gd name="connsiteY1" fmla="*/ 0 h 90487"/>
                <a:gd name="connsiteX2" fmla="*/ 0 w 69057"/>
                <a:gd name="connsiteY2" fmla="*/ 90487 h 90487"/>
                <a:gd name="connsiteX0" fmla="*/ 11614 w 80671"/>
                <a:gd name="connsiteY0" fmla="*/ 101039 h 101039"/>
                <a:gd name="connsiteX1" fmla="*/ 80671 w 80671"/>
                <a:gd name="connsiteY1" fmla="*/ 10552 h 101039"/>
                <a:gd name="connsiteX2" fmla="*/ 11614 w 80671"/>
                <a:gd name="connsiteY2" fmla="*/ 101039 h 101039"/>
                <a:gd name="connsiteX0" fmla="*/ 11614 w 95553"/>
                <a:gd name="connsiteY0" fmla="*/ 101039 h 101039"/>
                <a:gd name="connsiteX1" fmla="*/ 80671 w 95553"/>
                <a:gd name="connsiteY1" fmla="*/ 10552 h 101039"/>
                <a:gd name="connsiteX2" fmla="*/ 11614 w 95553"/>
                <a:gd name="connsiteY2" fmla="*/ 101039 h 101039"/>
                <a:gd name="connsiteX0" fmla="*/ 8915 w 96897"/>
                <a:gd name="connsiteY0" fmla="*/ 101039 h 101039"/>
                <a:gd name="connsiteX1" fmla="*/ 82734 w 96897"/>
                <a:gd name="connsiteY1" fmla="*/ 10552 h 101039"/>
                <a:gd name="connsiteX2" fmla="*/ 8915 w 96897"/>
                <a:gd name="connsiteY2" fmla="*/ 101039 h 101039"/>
                <a:gd name="connsiteX0" fmla="*/ 8915 w 94961"/>
                <a:gd name="connsiteY0" fmla="*/ 101039 h 102320"/>
                <a:gd name="connsiteX1" fmla="*/ 82734 w 94961"/>
                <a:gd name="connsiteY1" fmla="*/ 10552 h 102320"/>
                <a:gd name="connsiteX2" fmla="*/ 8915 w 94961"/>
                <a:gd name="connsiteY2" fmla="*/ 101039 h 102320"/>
                <a:gd name="connsiteX0" fmla="*/ 8915 w 94044"/>
                <a:gd name="connsiteY0" fmla="*/ 101039 h 105488"/>
                <a:gd name="connsiteX1" fmla="*/ 82734 w 94044"/>
                <a:gd name="connsiteY1" fmla="*/ 10552 h 105488"/>
                <a:gd name="connsiteX2" fmla="*/ 8915 w 94044"/>
                <a:gd name="connsiteY2" fmla="*/ 101039 h 105488"/>
                <a:gd name="connsiteX0" fmla="*/ 0 w 85129"/>
                <a:gd name="connsiteY0" fmla="*/ 90487 h 94936"/>
                <a:gd name="connsiteX1" fmla="*/ 73819 w 85129"/>
                <a:gd name="connsiteY1" fmla="*/ 0 h 94936"/>
                <a:gd name="connsiteX2" fmla="*/ 0 w 85129"/>
                <a:gd name="connsiteY2" fmla="*/ 90487 h 94936"/>
                <a:gd name="connsiteX0" fmla="*/ 0 w 85129"/>
                <a:gd name="connsiteY0" fmla="*/ 90487 h 94936"/>
                <a:gd name="connsiteX1" fmla="*/ 73819 w 85129"/>
                <a:gd name="connsiteY1" fmla="*/ 0 h 94936"/>
                <a:gd name="connsiteX2" fmla="*/ 0 w 85129"/>
                <a:gd name="connsiteY2" fmla="*/ 90487 h 94936"/>
                <a:gd name="connsiteX0" fmla="*/ 0 w 93797"/>
                <a:gd name="connsiteY0" fmla="*/ 100012 h 104017"/>
                <a:gd name="connsiteX1" fmla="*/ 83344 w 93797"/>
                <a:gd name="connsiteY1" fmla="*/ 0 h 104017"/>
                <a:gd name="connsiteX2" fmla="*/ 0 w 93797"/>
                <a:gd name="connsiteY2" fmla="*/ 100012 h 104017"/>
                <a:gd name="connsiteX0" fmla="*/ 0 w 98177"/>
                <a:gd name="connsiteY0" fmla="*/ 111918 h 115476"/>
                <a:gd name="connsiteX1" fmla="*/ 88107 w 98177"/>
                <a:gd name="connsiteY1" fmla="*/ 0 h 115476"/>
                <a:gd name="connsiteX2" fmla="*/ 0 w 98177"/>
                <a:gd name="connsiteY2" fmla="*/ 111918 h 115476"/>
                <a:gd name="connsiteX0" fmla="*/ 0 w 95984"/>
                <a:gd name="connsiteY0" fmla="*/ 114299 h 117779"/>
                <a:gd name="connsiteX1" fmla="*/ 85726 w 95984"/>
                <a:gd name="connsiteY1" fmla="*/ 0 h 117779"/>
                <a:gd name="connsiteX2" fmla="*/ 0 w 95984"/>
                <a:gd name="connsiteY2" fmla="*/ 114299 h 117779"/>
                <a:gd name="connsiteX0" fmla="*/ 0 w 95984"/>
                <a:gd name="connsiteY0" fmla="*/ 114299 h 117779"/>
                <a:gd name="connsiteX1" fmla="*/ 85726 w 95984"/>
                <a:gd name="connsiteY1" fmla="*/ 0 h 117779"/>
                <a:gd name="connsiteX2" fmla="*/ 0 w 95984"/>
                <a:gd name="connsiteY2" fmla="*/ 114299 h 117779"/>
                <a:gd name="connsiteX0" fmla="*/ 0 w 95984"/>
                <a:gd name="connsiteY0" fmla="*/ 114299 h 117779"/>
                <a:gd name="connsiteX1" fmla="*/ 85726 w 95984"/>
                <a:gd name="connsiteY1" fmla="*/ 0 h 117779"/>
                <a:gd name="connsiteX2" fmla="*/ 0 w 95984"/>
                <a:gd name="connsiteY2" fmla="*/ 114299 h 117779"/>
                <a:gd name="connsiteX0" fmla="*/ 0 w 96746"/>
                <a:gd name="connsiteY0" fmla="*/ 114299 h 120449"/>
                <a:gd name="connsiteX1" fmla="*/ 85726 w 96746"/>
                <a:gd name="connsiteY1" fmla="*/ 0 h 120449"/>
                <a:gd name="connsiteX2" fmla="*/ 0 w 96746"/>
                <a:gd name="connsiteY2" fmla="*/ 114299 h 120449"/>
              </a:gdLst>
              <a:ahLst/>
              <a:cxnLst>
                <a:cxn ang="0">
                  <a:pos x="connsiteX0" y="connsiteY0"/>
                </a:cxn>
                <a:cxn ang="0">
                  <a:pos x="connsiteX1" y="connsiteY1"/>
                </a:cxn>
                <a:cxn ang="0">
                  <a:pos x="connsiteX2" y="connsiteY2"/>
                </a:cxn>
              </a:cxnLst>
              <a:rect l="l" t="t" r="r" b="b"/>
              <a:pathLst>
                <a:path w="96746" h="120449">
                  <a:moveTo>
                    <a:pt x="0" y="114299"/>
                  </a:moveTo>
                  <a:cubicBezTo>
                    <a:pt x="32544" y="81756"/>
                    <a:pt x="46039" y="61118"/>
                    <a:pt x="85726" y="0"/>
                  </a:cubicBezTo>
                  <a:cubicBezTo>
                    <a:pt x="127000" y="46831"/>
                    <a:pt x="42068" y="146051"/>
                    <a:pt x="0" y="114299"/>
                  </a:cubicBezTo>
                  <a:close/>
                </a:path>
              </a:pathLst>
            </a:custGeom>
            <a:solidFill>
              <a:srgbClr val="F8CBA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7" name="Rectangle 5">
              <a:extLst>
                <a:ext uri="{FF2B5EF4-FFF2-40B4-BE49-F238E27FC236}">
                  <a16:creationId xmlns:a16="http://schemas.microsoft.com/office/drawing/2014/main" id="{C39FB602-6BCB-DB46-88C1-A1217FD91240}"/>
                </a:ext>
              </a:extLst>
            </p:cNvPr>
            <p:cNvSpPr/>
            <p:nvPr/>
          </p:nvSpPr>
          <p:spPr>
            <a:xfrm rot="19450771">
              <a:off x="6601718" y="5106902"/>
              <a:ext cx="59651" cy="103736"/>
            </a:xfrm>
            <a:custGeom>
              <a:avLst/>
              <a:gdLst>
                <a:gd name="connsiteX0" fmla="*/ 0 w 128588"/>
                <a:gd name="connsiteY0" fmla="*/ 0 h 138112"/>
                <a:gd name="connsiteX1" fmla="*/ 128588 w 128588"/>
                <a:gd name="connsiteY1" fmla="*/ 0 h 138112"/>
                <a:gd name="connsiteX2" fmla="*/ 128588 w 128588"/>
                <a:gd name="connsiteY2" fmla="*/ 138112 h 138112"/>
                <a:gd name="connsiteX3" fmla="*/ 0 w 128588"/>
                <a:gd name="connsiteY3" fmla="*/ 138112 h 138112"/>
                <a:gd name="connsiteX4" fmla="*/ 0 w 128588"/>
                <a:gd name="connsiteY4" fmla="*/ 0 h 138112"/>
                <a:gd name="connsiteX0" fmla="*/ 9525 w 128588"/>
                <a:gd name="connsiteY0" fmla="*/ 90487 h 138112"/>
                <a:gd name="connsiteX1" fmla="*/ 128588 w 128588"/>
                <a:gd name="connsiteY1" fmla="*/ 0 h 138112"/>
                <a:gd name="connsiteX2" fmla="*/ 128588 w 128588"/>
                <a:gd name="connsiteY2" fmla="*/ 138112 h 138112"/>
                <a:gd name="connsiteX3" fmla="*/ 0 w 128588"/>
                <a:gd name="connsiteY3" fmla="*/ 138112 h 138112"/>
                <a:gd name="connsiteX4" fmla="*/ 9525 w 128588"/>
                <a:gd name="connsiteY4" fmla="*/ 90487 h 138112"/>
                <a:gd name="connsiteX0" fmla="*/ 9525 w 128588"/>
                <a:gd name="connsiteY0" fmla="*/ 90487 h 138112"/>
                <a:gd name="connsiteX1" fmla="*/ 78582 w 128588"/>
                <a:gd name="connsiteY1" fmla="*/ 0 h 138112"/>
                <a:gd name="connsiteX2" fmla="*/ 128588 w 128588"/>
                <a:gd name="connsiteY2" fmla="*/ 138112 h 138112"/>
                <a:gd name="connsiteX3" fmla="*/ 0 w 128588"/>
                <a:gd name="connsiteY3" fmla="*/ 138112 h 138112"/>
                <a:gd name="connsiteX4" fmla="*/ 9525 w 128588"/>
                <a:gd name="connsiteY4" fmla="*/ 90487 h 138112"/>
                <a:gd name="connsiteX0" fmla="*/ 9525 w 78582"/>
                <a:gd name="connsiteY0" fmla="*/ 90487 h 138112"/>
                <a:gd name="connsiteX1" fmla="*/ 78582 w 78582"/>
                <a:gd name="connsiteY1" fmla="*/ 0 h 138112"/>
                <a:gd name="connsiteX2" fmla="*/ 0 w 78582"/>
                <a:gd name="connsiteY2" fmla="*/ 138112 h 138112"/>
                <a:gd name="connsiteX3" fmla="*/ 9525 w 78582"/>
                <a:gd name="connsiteY3" fmla="*/ 90487 h 138112"/>
                <a:gd name="connsiteX0" fmla="*/ 0 w 69057"/>
                <a:gd name="connsiteY0" fmla="*/ 90487 h 90487"/>
                <a:gd name="connsiteX1" fmla="*/ 69057 w 69057"/>
                <a:gd name="connsiteY1" fmla="*/ 0 h 90487"/>
                <a:gd name="connsiteX2" fmla="*/ 0 w 69057"/>
                <a:gd name="connsiteY2" fmla="*/ 90487 h 90487"/>
                <a:gd name="connsiteX0" fmla="*/ 0 w 69057"/>
                <a:gd name="connsiteY0" fmla="*/ 90487 h 90487"/>
                <a:gd name="connsiteX1" fmla="*/ 69057 w 69057"/>
                <a:gd name="connsiteY1" fmla="*/ 0 h 90487"/>
                <a:gd name="connsiteX2" fmla="*/ 0 w 69057"/>
                <a:gd name="connsiteY2" fmla="*/ 90487 h 90487"/>
                <a:gd name="connsiteX0" fmla="*/ 11614 w 80671"/>
                <a:gd name="connsiteY0" fmla="*/ 101039 h 101039"/>
                <a:gd name="connsiteX1" fmla="*/ 80671 w 80671"/>
                <a:gd name="connsiteY1" fmla="*/ 10552 h 101039"/>
                <a:gd name="connsiteX2" fmla="*/ 11614 w 80671"/>
                <a:gd name="connsiteY2" fmla="*/ 101039 h 101039"/>
                <a:gd name="connsiteX0" fmla="*/ 11614 w 95553"/>
                <a:gd name="connsiteY0" fmla="*/ 101039 h 101039"/>
                <a:gd name="connsiteX1" fmla="*/ 80671 w 95553"/>
                <a:gd name="connsiteY1" fmla="*/ 10552 h 101039"/>
                <a:gd name="connsiteX2" fmla="*/ 11614 w 95553"/>
                <a:gd name="connsiteY2" fmla="*/ 101039 h 101039"/>
                <a:gd name="connsiteX0" fmla="*/ 8915 w 96897"/>
                <a:gd name="connsiteY0" fmla="*/ 101039 h 101039"/>
                <a:gd name="connsiteX1" fmla="*/ 82734 w 96897"/>
                <a:gd name="connsiteY1" fmla="*/ 10552 h 101039"/>
                <a:gd name="connsiteX2" fmla="*/ 8915 w 96897"/>
                <a:gd name="connsiteY2" fmla="*/ 101039 h 101039"/>
                <a:gd name="connsiteX0" fmla="*/ 8915 w 94961"/>
                <a:gd name="connsiteY0" fmla="*/ 101039 h 102320"/>
                <a:gd name="connsiteX1" fmla="*/ 82734 w 94961"/>
                <a:gd name="connsiteY1" fmla="*/ 10552 h 102320"/>
                <a:gd name="connsiteX2" fmla="*/ 8915 w 94961"/>
                <a:gd name="connsiteY2" fmla="*/ 101039 h 102320"/>
                <a:gd name="connsiteX0" fmla="*/ 8915 w 94044"/>
                <a:gd name="connsiteY0" fmla="*/ 101039 h 105488"/>
                <a:gd name="connsiteX1" fmla="*/ 82734 w 94044"/>
                <a:gd name="connsiteY1" fmla="*/ 10552 h 105488"/>
                <a:gd name="connsiteX2" fmla="*/ 8915 w 94044"/>
                <a:gd name="connsiteY2" fmla="*/ 101039 h 105488"/>
                <a:gd name="connsiteX0" fmla="*/ 0 w 85129"/>
                <a:gd name="connsiteY0" fmla="*/ 90487 h 94936"/>
                <a:gd name="connsiteX1" fmla="*/ 73819 w 85129"/>
                <a:gd name="connsiteY1" fmla="*/ 0 h 94936"/>
                <a:gd name="connsiteX2" fmla="*/ 0 w 85129"/>
                <a:gd name="connsiteY2" fmla="*/ 90487 h 94936"/>
                <a:gd name="connsiteX0" fmla="*/ 0 w 85129"/>
                <a:gd name="connsiteY0" fmla="*/ 90487 h 94936"/>
                <a:gd name="connsiteX1" fmla="*/ 73819 w 85129"/>
                <a:gd name="connsiteY1" fmla="*/ 0 h 94936"/>
                <a:gd name="connsiteX2" fmla="*/ 0 w 85129"/>
                <a:gd name="connsiteY2" fmla="*/ 90487 h 94936"/>
                <a:gd name="connsiteX0" fmla="*/ 0 w 93797"/>
                <a:gd name="connsiteY0" fmla="*/ 100012 h 104017"/>
                <a:gd name="connsiteX1" fmla="*/ 83344 w 93797"/>
                <a:gd name="connsiteY1" fmla="*/ 0 h 104017"/>
                <a:gd name="connsiteX2" fmla="*/ 0 w 93797"/>
                <a:gd name="connsiteY2" fmla="*/ 100012 h 104017"/>
                <a:gd name="connsiteX0" fmla="*/ 0 w 98177"/>
                <a:gd name="connsiteY0" fmla="*/ 111918 h 115476"/>
                <a:gd name="connsiteX1" fmla="*/ 88107 w 98177"/>
                <a:gd name="connsiteY1" fmla="*/ 0 h 115476"/>
                <a:gd name="connsiteX2" fmla="*/ 0 w 98177"/>
                <a:gd name="connsiteY2" fmla="*/ 111918 h 115476"/>
                <a:gd name="connsiteX0" fmla="*/ 0 w 95984"/>
                <a:gd name="connsiteY0" fmla="*/ 114299 h 117779"/>
                <a:gd name="connsiteX1" fmla="*/ 85726 w 95984"/>
                <a:gd name="connsiteY1" fmla="*/ 0 h 117779"/>
                <a:gd name="connsiteX2" fmla="*/ 0 w 95984"/>
                <a:gd name="connsiteY2" fmla="*/ 114299 h 117779"/>
                <a:gd name="connsiteX0" fmla="*/ 0 w 95984"/>
                <a:gd name="connsiteY0" fmla="*/ 114299 h 117779"/>
                <a:gd name="connsiteX1" fmla="*/ 85726 w 95984"/>
                <a:gd name="connsiteY1" fmla="*/ 0 h 117779"/>
                <a:gd name="connsiteX2" fmla="*/ 0 w 95984"/>
                <a:gd name="connsiteY2" fmla="*/ 114299 h 117779"/>
                <a:gd name="connsiteX0" fmla="*/ 0 w 95984"/>
                <a:gd name="connsiteY0" fmla="*/ 114299 h 117779"/>
                <a:gd name="connsiteX1" fmla="*/ 85726 w 95984"/>
                <a:gd name="connsiteY1" fmla="*/ 0 h 117779"/>
                <a:gd name="connsiteX2" fmla="*/ 0 w 95984"/>
                <a:gd name="connsiteY2" fmla="*/ 114299 h 117779"/>
                <a:gd name="connsiteX0" fmla="*/ 0 w 96746"/>
                <a:gd name="connsiteY0" fmla="*/ 114299 h 120449"/>
                <a:gd name="connsiteX1" fmla="*/ 85726 w 96746"/>
                <a:gd name="connsiteY1" fmla="*/ 0 h 120449"/>
                <a:gd name="connsiteX2" fmla="*/ 0 w 96746"/>
                <a:gd name="connsiteY2" fmla="*/ 114299 h 120449"/>
              </a:gdLst>
              <a:ahLst/>
              <a:cxnLst>
                <a:cxn ang="0">
                  <a:pos x="connsiteX0" y="connsiteY0"/>
                </a:cxn>
                <a:cxn ang="0">
                  <a:pos x="connsiteX1" y="connsiteY1"/>
                </a:cxn>
                <a:cxn ang="0">
                  <a:pos x="connsiteX2" y="connsiteY2"/>
                </a:cxn>
              </a:cxnLst>
              <a:rect l="l" t="t" r="r" b="b"/>
              <a:pathLst>
                <a:path w="96746" h="120449">
                  <a:moveTo>
                    <a:pt x="0" y="114299"/>
                  </a:moveTo>
                  <a:cubicBezTo>
                    <a:pt x="32544" y="81756"/>
                    <a:pt x="46039" y="61118"/>
                    <a:pt x="85726" y="0"/>
                  </a:cubicBezTo>
                  <a:cubicBezTo>
                    <a:pt x="127000" y="46831"/>
                    <a:pt x="42068" y="146051"/>
                    <a:pt x="0" y="114299"/>
                  </a:cubicBezTo>
                  <a:close/>
                </a:path>
              </a:pathLst>
            </a:custGeom>
            <a:solidFill>
              <a:srgbClr val="F8CBA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8" name="Rectangle 89">
              <a:extLst>
                <a:ext uri="{FF2B5EF4-FFF2-40B4-BE49-F238E27FC236}">
                  <a16:creationId xmlns:a16="http://schemas.microsoft.com/office/drawing/2014/main" id="{C75A7ED0-2057-9744-A80F-5C3CC8474F6F}"/>
                </a:ext>
              </a:extLst>
            </p:cNvPr>
            <p:cNvSpPr/>
            <p:nvPr/>
          </p:nvSpPr>
          <p:spPr>
            <a:xfrm>
              <a:off x="6210776" y="4938843"/>
              <a:ext cx="446610" cy="373342"/>
            </a:xfrm>
            <a:custGeom>
              <a:avLst/>
              <a:gdLst>
                <a:gd name="connsiteX0" fmla="*/ 0 w 1071437"/>
                <a:gd name="connsiteY0" fmla="*/ 0 h 1127383"/>
                <a:gd name="connsiteX1" fmla="*/ 1071437 w 1071437"/>
                <a:gd name="connsiteY1" fmla="*/ 0 h 1127383"/>
                <a:gd name="connsiteX2" fmla="*/ 1071437 w 1071437"/>
                <a:gd name="connsiteY2" fmla="*/ 1127383 h 1127383"/>
                <a:gd name="connsiteX3" fmla="*/ 0 w 1071437"/>
                <a:gd name="connsiteY3" fmla="*/ 1127383 h 1127383"/>
                <a:gd name="connsiteX4" fmla="*/ 0 w 1071437"/>
                <a:gd name="connsiteY4" fmla="*/ 0 h 1127383"/>
                <a:gd name="connsiteX0" fmla="*/ 0 w 1151266"/>
                <a:gd name="connsiteY0" fmla="*/ 590247 h 1127383"/>
                <a:gd name="connsiteX1" fmla="*/ 1151266 w 1151266"/>
                <a:gd name="connsiteY1" fmla="*/ 0 h 1127383"/>
                <a:gd name="connsiteX2" fmla="*/ 1151266 w 1151266"/>
                <a:gd name="connsiteY2" fmla="*/ 1127383 h 1127383"/>
                <a:gd name="connsiteX3" fmla="*/ 79829 w 1151266"/>
                <a:gd name="connsiteY3" fmla="*/ 1127383 h 1127383"/>
                <a:gd name="connsiteX4" fmla="*/ 0 w 1151266"/>
                <a:gd name="connsiteY4" fmla="*/ 590247 h 1127383"/>
                <a:gd name="connsiteX0" fmla="*/ 0 w 1151266"/>
                <a:gd name="connsiteY0" fmla="*/ 590247 h 1127383"/>
                <a:gd name="connsiteX1" fmla="*/ 568476 w 1151266"/>
                <a:gd name="connsiteY1" fmla="*/ 299962 h 1127383"/>
                <a:gd name="connsiteX2" fmla="*/ 1151266 w 1151266"/>
                <a:gd name="connsiteY2" fmla="*/ 0 h 1127383"/>
                <a:gd name="connsiteX3" fmla="*/ 1151266 w 1151266"/>
                <a:gd name="connsiteY3" fmla="*/ 1127383 h 1127383"/>
                <a:gd name="connsiteX4" fmla="*/ 79829 w 1151266"/>
                <a:gd name="connsiteY4" fmla="*/ 1127383 h 1127383"/>
                <a:gd name="connsiteX5" fmla="*/ 0 w 1151266"/>
                <a:gd name="connsiteY5" fmla="*/ 590247 h 1127383"/>
                <a:gd name="connsiteX0" fmla="*/ 0 w 1151266"/>
                <a:gd name="connsiteY0" fmla="*/ 590247 h 1127383"/>
                <a:gd name="connsiteX1" fmla="*/ 389467 w 1151266"/>
                <a:gd name="connsiteY1" fmla="*/ 58057 h 1127383"/>
                <a:gd name="connsiteX2" fmla="*/ 1151266 w 1151266"/>
                <a:gd name="connsiteY2" fmla="*/ 0 h 1127383"/>
                <a:gd name="connsiteX3" fmla="*/ 1151266 w 1151266"/>
                <a:gd name="connsiteY3" fmla="*/ 1127383 h 1127383"/>
                <a:gd name="connsiteX4" fmla="*/ 79829 w 1151266"/>
                <a:gd name="connsiteY4" fmla="*/ 1127383 h 1127383"/>
                <a:gd name="connsiteX5" fmla="*/ 0 w 1151266"/>
                <a:gd name="connsiteY5" fmla="*/ 590247 h 1127383"/>
                <a:gd name="connsiteX0" fmla="*/ 0 w 1151266"/>
                <a:gd name="connsiteY0" fmla="*/ 590247 h 1127383"/>
                <a:gd name="connsiteX1" fmla="*/ 254000 w 1151266"/>
                <a:gd name="connsiteY1" fmla="*/ 94343 h 1127383"/>
                <a:gd name="connsiteX2" fmla="*/ 389467 w 1151266"/>
                <a:gd name="connsiteY2" fmla="*/ 58057 h 1127383"/>
                <a:gd name="connsiteX3" fmla="*/ 1151266 w 1151266"/>
                <a:gd name="connsiteY3" fmla="*/ 0 h 1127383"/>
                <a:gd name="connsiteX4" fmla="*/ 1151266 w 1151266"/>
                <a:gd name="connsiteY4" fmla="*/ 1127383 h 1127383"/>
                <a:gd name="connsiteX5" fmla="*/ 79829 w 1151266"/>
                <a:gd name="connsiteY5" fmla="*/ 1127383 h 1127383"/>
                <a:gd name="connsiteX6" fmla="*/ 0 w 1151266"/>
                <a:gd name="connsiteY6" fmla="*/ 590247 h 1127383"/>
                <a:gd name="connsiteX0" fmla="*/ 0 w 1151266"/>
                <a:gd name="connsiteY0" fmla="*/ 590247 h 1127383"/>
                <a:gd name="connsiteX1" fmla="*/ 273353 w 1151266"/>
                <a:gd name="connsiteY1" fmla="*/ 38704 h 1127383"/>
                <a:gd name="connsiteX2" fmla="*/ 389467 w 1151266"/>
                <a:gd name="connsiteY2" fmla="*/ 58057 h 1127383"/>
                <a:gd name="connsiteX3" fmla="*/ 1151266 w 1151266"/>
                <a:gd name="connsiteY3" fmla="*/ 0 h 1127383"/>
                <a:gd name="connsiteX4" fmla="*/ 1151266 w 1151266"/>
                <a:gd name="connsiteY4" fmla="*/ 1127383 h 1127383"/>
                <a:gd name="connsiteX5" fmla="*/ 79829 w 1151266"/>
                <a:gd name="connsiteY5" fmla="*/ 1127383 h 1127383"/>
                <a:gd name="connsiteX6" fmla="*/ 0 w 1151266"/>
                <a:gd name="connsiteY6" fmla="*/ 590247 h 1127383"/>
                <a:gd name="connsiteX0" fmla="*/ 0 w 1151266"/>
                <a:gd name="connsiteY0" fmla="*/ 590247 h 1127383"/>
                <a:gd name="connsiteX1" fmla="*/ 273353 w 1151266"/>
                <a:gd name="connsiteY1" fmla="*/ 38704 h 1127383"/>
                <a:gd name="connsiteX2" fmla="*/ 389467 w 1151266"/>
                <a:gd name="connsiteY2" fmla="*/ 58057 h 1127383"/>
                <a:gd name="connsiteX3" fmla="*/ 1151266 w 1151266"/>
                <a:gd name="connsiteY3" fmla="*/ 0 h 1127383"/>
                <a:gd name="connsiteX4" fmla="*/ 1151266 w 1151266"/>
                <a:gd name="connsiteY4" fmla="*/ 1127383 h 1127383"/>
                <a:gd name="connsiteX5" fmla="*/ 79829 w 1151266"/>
                <a:gd name="connsiteY5" fmla="*/ 1127383 h 1127383"/>
                <a:gd name="connsiteX6" fmla="*/ 0 w 1151266"/>
                <a:gd name="connsiteY6" fmla="*/ 590247 h 1127383"/>
                <a:gd name="connsiteX0" fmla="*/ 0 w 1151266"/>
                <a:gd name="connsiteY0" fmla="*/ 590247 h 1127383"/>
                <a:gd name="connsiteX1" fmla="*/ 273353 w 1151266"/>
                <a:gd name="connsiteY1" fmla="*/ 38704 h 1127383"/>
                <a:gd name="connsiteX2" fmla="*/ 389467 w 1151266"/>
                <a:gd name="connsiteY2" fmla="*/ 58057 h 1127383"/>
                <a:gd name="connsiteX3" fmla="*/ 1151266 w 1151266"/>
                <a:gd name="connsiteY3" fmla="*/ 0 h 1127383"/>
                <a:gd name="connsiteX4" fmla="*/ 1151266 w 1151266"/>
                <a:gd name="connsiteY4" fmla="*/ 1127383 h 1127383"/>
                <a:gd name="connsiteX5" fmla="*/ 79829 w 1151266"/>
                <a:gd name="connsiteY5" fmla="*/ 1127383 h 1127383"/>
                <a:gd name="connsiteX6" fmla="*/ 0 w 1151266"/>
                <a:gd name="connsiteY6" fmla="*/ 590247 h 1127383"/>
                <a:gd name="connsiteX0" fmla="*/ 0 w 1151266"/>
                <a:gd name="connsiteY0" fmla="*/ 602342 h 1127383"/>
                <a:gd name="connsiteX1" fmla="*/ 273353 w 1151266"/>
                <a:gd name="connsiteY1" fmla="*/ 38704 h 1127383"/>
                <a:gd name="connsiteX2" fmla="*/ 389467 w 1151266"/>
                <a:gd name="connsiteY2" fmla="*/ 58057 h 1127383"/>
                <a:gd name="connsiteX3" fmla="*/ 1151266 w 1151266"/>
                <a:gd name="connsiteY3" fmla="*/ 0 h 1127383"/>
                <a:gd name="connsiteX4" fmla="*/ 1151266 w 1151266"/>
                <a:gd name="connsiteY4" fmla="*/ 1127383 h 1127383"/>
                <a:gd name="connsiteX5" fmla="*/ 79829 w 1151266"/>
                <a:gd name="connsiteY5" fmla="*/ 1127383 h 1127383"/>
                <a:gd name="connsiteX6" fmla="*/ 0 w 1151266"/>
                <a:gd name="connsiteY6" fmla="*/ 602342 h 1127383"/>
                <a:gd name="connsiteX0" fmla="*/ 0 w 1146428"/>
                <a:gd name="connsiteY0" fmla="*/ 582989 h 1127383"/>
                <a:gd name="connsiteX1" fmla="*/ 268515 w 1146428"/>
                <a:gd name="connsiteY1" fmla="*/ 38704 h 1127383"/>
                <a:gd name="connsiteX2" fmla="*/ 384629 w 1146428"/>
                <a:gd name="connsiteY2" fmla="*/ 58057 h 1127383"/>
                <a:gd name="connsiteX3" fmla="*/ 1146428 w 1146428"/>
                <a:gd name="connsiteY3" fmla="*/ 0 h 1127383"/>
                <a:gd name="connsiteX4" fmla="*/ 1146428 w 1146428"/>
                <a:gd name="connsiteY4" fmla="*/ 1127383 h 1127383"/>
                <a:gd name="connsiteX5" fmla="*/ 74991 w 1146428"/>
                <a:gd name="connsiteY5" fmla="*/ 1127383 h 1127383"/>
                <a:gd name="connsiteX6" fmla="*/ 0 w 1146428"/>
                <a:gd name="connsiteY6" fmla="*/ 582989 h 1127383"/>
                <a:gd name="connsiteX0" fmla="*/ 0 w 1146428"/>
                <a:gd name="connsiteY0" fmla="*/ 582989 h 1127383"/>
                <a:gd name="connsiteX1" fmla="*/ 268515 w 1146428"/>
                <a:gd name="connsiteY1" fmla="*/ 38704 h 1127383"/>
                <a:gd name="connsiteX2" fmla="*/ 384629 w 1146428"/>
                <a:gd name="connsiteY2" fmla="*/ 58057 h 1127383"/>
                <a:gd name="connsiteX3" fmla="*/ 1146428 w 1146428"/>
                <a:gd name="connsiteY3" fmla="*/ 0 h 1127383"/>
                <a:gd name="connsiteX4" fmla="*/ 1146428 w 1146428"/>
                <a:gd name="connsiteY4" fmla="*/ 1127383 h 1127383"/>
                <a:gd name="connsiteX5" fmla="*/ 74991 w 1146428"/>
                <a:gd name="connsiteY5" fmla="*/ 1127383 h 1127383"/>
                <a:gd name="connsiteX6" fmla="*/ 0 w 1146428"/>
                <a:gd name="connsiteY6" fmla="*/ 582989 h 1127383"/>
                <a:gd name="connsiteX0" fmla="*/ 0 w 1146428"/>
                <a:gd name="connsiteY0" fmla="*/ 582989 h 1127383"/>
                <a:gd name="connsiteX1" fmla="*/ 268515 w 1146428"/>
                <a:gd name="connsiteY1" fmla="*/ 38704 h 1127383"/>
                <a:gd name="connsiteX2" fmla="*/ 384629 w 1146428"/>
                <a:gd name="connsiteY2" fmla="*/ 58057 h 1127383"/>
                <a:gd name="connsiteX3" fmla="*/ 1146428 w 1146428"/>
                <a:gd name="connsiteY3" fmla="*/ 0 h 1127383"/>
                <a:gd name="connsiteX4" fmla="*/ 1146428 w 1146428"/>
                <a:gd name="connsiteY4" fmla="*/ 1127383 h 1127383"/>
                <a:gd name="connsiteX5" fmla="*/ 74991 w 1146428"/>
                <a:gd name="connsiteY5" fmla="*/ 1127383 h 1127383"/>
                <a:gd name="connsiteX6" fmla="*/ 0 w 1146428"/>
                <a:gd name="connsiteY6" fmla="*/ 582989 h 1127383"/>
                <a:gd name="connsiteX0" fmla="*/ 0 w 1146428"/>
                <a:gd name="connsiteY0" fmla="*/ 582989 h 1127383"/>
                <a:gd name="connsiteX1" fmla="*/ 268515 w 1146428"/>
                <a:gd name="connsiteY1" fmla="*/ 38704 h 1127383"/>
                <a:gd name="connsiteX2" fmla="*/ 384629 w 1146428"/>
                <a:gd name="connsiteY2" fmla="*/ 58057 h 1127383"/>
                <a:gd name="connsiteX3" fmla="*/ 474133 w 1146428"/>
                <a:gd name="connsiteY3" fmla="*/ 48381 h 1127383"/>
                <a:gd name="connsiteX4" fmla="*/ 1146428 w 1146428"/>
                <a:gd name="connsiteY4" fmla="*/ 0 h 1127383"/>
                <a:gd name="connsiteX5" fmla="*/ 1146428 w 1146428"/>
                <a:gd name="connsiteY5" fmla="*/ 1127383 h 1127383"/>
                <a:gd name="connsiteX6" fmla="*/ 74991 w 1146428"/>
                <a:gd name="connsiteY6" fmla="*/ 1127383 h 1127383"/>
                <a:gd name="connsiteX7" fmla="*/ 0 w 1146428"/>
                <a:gd name="connsiteY7" fmla="*/ 582989 h 1127383"/>
                <a:gd name="connsiteX0" fmla="*/ 0 w 1146428"/>
                <a:gd name="connsiteY0" fmla="*/ 674913 h 1219307"/>
                <a:gd name="connsiteX1" fmla="*/ 268515 w 1146428"/>
                <a:gd name="connsiteY1" fmla="*/ 130628 h 1219307"/>
                <a:gd name="connsiteX2" fmla="*/ 384629 w 1146428"/>
                <a:gd name="connsiteY2" fmla="*/ 149981 h 1219307"/>
                <a:gd name="connsiteX3" fmla="*/ 527352 w 1146428"/>
                <a:gd name="connsiteY3" fmla="*/ 0 h 1219307"/>
                <a:gd name="connsiteX4" fmla="*/ 1146428 w 1146428"/>
                <a:gd name="connsiteY4" fmla="*/ 91924 h 1219307"/>
                <a:gd name="connsiteX5" fmla="*/ 1146428 w 1146428"/>
                <a:gd name="connsiteY5" fmla="*/ 1219307 h 1219307"/>
                <a:gd name="connsiteX6" fmla="*/ 74991 w 1146428"/>
                <a:gd name="connsiteY6" fmla="*/ 1219307 h 1219307"/>
                <a:gd name="connsiteX7" fmla="*/ 0 w 1146428"/>
                <a:gd name="connsiteY7" fmla="*/ 674913 h 1219307"/>
                <a:gd name="connsiteX0" fmla="*/ 0 w 1146428"/>
                <a:gd name="connsiteY0" fmla="*/ 674913 h 1219307"/>
                <a:gd name="connsiteX1" fmla="*/ 268515 w 1146428"/>
                <a:gd name="connsiteY1" fmla="*/ 130628 h 1219307"/>
                <a:gd name="connsiteX2" fmla="*/ 384629 w 1146428"/>
                <a:gd name="connsiteY2" fmla="*/ 149981 h 1219307"/>
                <a:gd name="connsiteX3" fmla="*/ 527352 w 1146428"/>
                <a:gd name="connsiteY3" fmla="*/ 0 h 1219307"/>
                <a:gd name="connsiteX4" fmla="*/ 1146428 w 1146428"/>
                <a:gd name="connsiteY4" fmla="*/ 91924 h 1219307"/>
                <a:gd name="connsiteX5" fmla="*/ 1146428 w 1146428"/>
                <a:gd name="connsiteY5" fmla="*/ 1219307 h 1219307"/>
                <a:gd name="connsiteX6" fmla="*/ 74991 w 1146428"/>
                <a:gd name="connsiteY6" fmla="*/ 1219307 h 1219307"/>
                <a:gd name="connsiteX7" fmla="*/ 0 w 1146428"/>
                <a:gd name="connsiteY7" fmla="*/ 674913 h 1219307"/>
                <a:gd name="connsiteX0" fmla="*/ 0 w 1146428"/>
                <a:gd name="connsiteY0" fmla="*/ 674913 h 1219307"/>
                <a:gd name="connsiteX1" fmla="*/ 268515 w 1146428"/>
                <a:gd name="connsiteY1" fmla="*/ 130628 h 1219307"/>
                <a:gd name="connsiteX2" fmla="*/ 384629 w 1146428"/>
                <a:gd name="connsiteY2" fmla="*/ 149981 h 1219307"/>
                <a:gd name="connsiteX3" fmla="*/ 527352 w 1146428"/>
                <a:gd name="connsiteY3" fmla="*/ 0 h 1219307"/>
                <a:gd name="connsiteX4" fmla="*/ 1146428 w 1146428"/>
                <a:gd name="connsiteY4" fmla="*/ 91924 h 1219307"/>
                <a:gd name="connsiteX5" fmla="*/ 1146428 w 1146428"/>
                <a:gd name="connsiteY5" fmla="*/ 1219307 h 1219307"/>
                <a:gd name="connsiteX6" fmla="*/ 74991 w 1146428"/>
                <a:gd name="connsiteY6" fmla="*/ 1219307 h 1219307"/>
                <a:gd name="connsiteX7" fmla="*/ 0 w 1146428"/>
                <a:gd name="connsiteY7" fmla="*/ 674913 h 1219307"/>
                <a:gd name="connsiteX0" fmla="*/ 0 w 1146428"/>
                <a:gd name="connsiteY0" fmla="*/ 674913 h 1219307"/>
                <a:gd name="connsiteX1" fmla="*/ 268515 w 1146428"/>
                <a:gd name="connsiteY1" fmla="*/ 130628 h 1219307"/>
                <a:gd name="connsiteX2" fmla="*/ 384629 w 1146428"/>
                <a:gd name="connsiteY2" fmla="*/ 149981 h 1219307"/>
                <a:gd name="connsiteX3" fmla="*/ 527352 w 1146428"/>
                <a:gd name="connsiteY3" fmla="*/ 0 h 1219307"/>
                <a:gd name="connsiteX4" fmla="*/ 1146428 w 1146428"/>
                <a:gd name="connsiteY4" fmla="*/ 91924 h 1219307"/>
                <a:gd name="connsiteX5" fmla="*/ 1146428 w 1146428"/>
                <a:gd name="connsiteY5" fmla="*/ 1219307 h 1219307"/>
                <a:gd name="connsiteX6" fmla="*/ 74991 w 1146428"/>
                <a:gd name="connsiteY6" fmla="*/ 1219307 h 1219307"/>
                <a:gd name="connsiteX7" fmla="*/ 0 w 1146428"/>
                <a:gd name="connsiteY7" fmla="*/ 674913 h 1219307"/>
                <a:gd name="connsiteX0" fmla="*/ 0 w 1146428"/>
                <a:gd name="connsiteY0" fmla="*/ 674913 h 1219307"/>
                <a:gd name="connsiteX1" fmla="*/ 268515 w 1146428"/>
                <a:gd name="connsiteY1" fmla="*/ 130628 h 1219307"/>
                <a:gd name="connsiteX2" fmla="*/ 384629 w 1146428"/>
                <a:gd name="connsiteY2" fmla="*/ 149981 h 1219307"/>
                <a:gd name="connsiteX3" fmla="*/ 527352 w 1146428"/>
                <a:gd name="connsiteY3" fmla="*/ 0 h 1219307"/>
                <a:gd name="connsiteX4" fmla="*/ 1146428 w 1146428"/>
                <a:gd name="connsiteY4" fmla="*/ 91924 h 1219307"/>
                <a:gd name="connsiteX5" fmla="*/ 1146428 w 1146428"/>
                <a:gd name="connsiteY5" fmla="*/ 1219307 h 1219307"/>
                <a:gd name="connsiteX6" fmla="*/ 74991 w 1146428"/>
                <a:gd name="connsiteY6" fmla="*/ 1219307 h 1219307"/>
                <a:gd name="connsiteX7" fmla="*/ 0 w 1146428"/>
                <a:gd name="connsiteY7" fmla="*/ 674913 h 1219307"/>
                <a:gd name="connsiteX0" fmla="*/ 0 w 1146428"/>
                <a:gd name="connsiteY0" fmla="*/ 674913 h 1219307"/>
                <a:gd name="connsiteX1" fmla="*/ 268515 w 1146428"/>
                <a:gd name="connsiteY1" fmla="*/ 130628 h 1219307"/>
                <a:gd name="connsiteX2" fmla="*/ 384629 w 1146428"/>
                <a:gd name="connsiteY2" fmla="*/ 149981 h 1219307"/>
                <a:gd name="connsiteX3" fmla="*/ 527352 w 1146428"/>
                <a:gd name="connsiteY3" fmla="*/ 0 h 1219307"/>
                <a:gd name="connsiteX4" fmla="*/ 706362 w 1146428"/>
                <a:gd name="connsiteY4" fmla="*/ 21771 h 1219307"/>
                <a:gd name="connsiteX5" fmla="*/ 1146428 w 1146428"/>
                <a:gd name="connsiteY5" fmla="*/ 91924 h 1219307"/>
                <a:gd name="connsiteX6" fmla="*/ 1146428 w 1146428"/>
                <a:gd name="connsiteY6" fmla="*/ 1219307 h 1219307"/>
                <a:gd name="connsiteX7" fmla="*/ 74991 w 1146428"/>
                <a:gd name="connsiteY7" fmla="*/ 1219307 h 1219307"/>
                <a:gd name="connsiteX8" fmla="*/ 0 w 1146428"/>
                <a:gd name="connsiteY8" fmla="*/ 674913 h 1219307"/>
                <a:gd name="connsiteX0" fmla="*/ 0 w 1146428"/>
                <a:gd name="connsiteY0" fmla="*/ 674913 h 1219307"/>
                <a:gd name="connsiteX1" fmla="*/ 268515 w 1146428"/>
                <a:gd name="connsiteY1" fmla="*/ 130628 h 1219307"/>
                <a:gd name="connsiteX2" fmla="*/ 384629 w 1146428"/>
                <a:gd name="connsiteY2" fmla="*/ 149981 h 1219307"/>
                <a:gd name="connsiteX3" fmla="*/ 527352 w 1146428"/>
                <a:gd name="connsiteY3" fmla="*/ 0 h 1219307"/>
                <a:gd name="connsiteX4" fmla="*/ 682171 w 1146428"/>
                <a:gd name="connsiteY4" fmla="*/ 84667 h 1219307"/>
                <a:gd name="connsiteX5" fmla="*/ 1146428 w 1146428"/>
                <a:gd name="connsiteY5" fmla="*/ 91924 h 1219307"/>
                <a:gd name="connsiteX6" fmla="*/ 1146428 w 1146428"/>
                <a:gd name="connsiteY6" fmla="*/ 1219307 h 1219307"/>
                <a:gd name="connsiteX7" fmla="*/ 74991 w 1146428"/>
                <a:gd name="connsiteY7" fmla="*/ 1219307 h 1219307"/>
                <a:gd name="connsiteX8" fmla="*/ 0 w 1146428"/>
                <a:gd name="connsiteY8" fmla="*/ 674913 h 1219307"/>
                <a:gd name="connsiteX0" fmla="*/ 0 w 1146428"/>
                <a:gd name="connsiteY0" fmla="*/ 674913 h 1219307"/>
                <a:gd name="connsiteX1" fmla="*/ 268515 w 1146428"/>
                <a:gd name="connsiteY1" fmla="*/ 130628 h 1219307"/>
                <a:gd name="connsiteX2" fmla="*/ 384629 w 1146428"/>
                <a:gd name="connsiteY2" fmla="*/ 149981 h 1219307"/>
                <a:gd name="connsiteX3" fmla="*/ 527352 w 1146428"/>
                <a:gd name="connsiteY3" fmla="*/ 0 h 1219307"/>
                <a:gd name="connsiteX4" fmla="*/ 682171 w 1146428"/>
                <a:gd name="connsiteY4" fmla="*/ 84667 h 1219307"/>
                <a:gd name="connsiteX5" fmla="*/ 1146428 w 1146428"/>
                <a:gd name="connsiteY5" fmla="*/ 91924 h 1219307"/>
                <a:gd name="connsiteX6" fmla="*/ 1146428 w 1146428"/>
                <a:gd name="connsiteY6" fmla="*/ 1219307 h 1219307"/>
                <a:gd name="connsiteX7" fmla="*/ 74991 w 1146428"/>
                <a:gd name="connsiteY7" fmla="*/ 1219307 h 1219307"/>
                <a:gd name="connsiteX8" fmla="*/ 0 w 1146428"/>
                <a:gd name="connsiteY8" fmla="*/ 674913 h 1219307"/>
                <a:gd name="connsiteX0" fmla="*/ 0 w 1146428"/>
                <a:gd name="connsiteY0" fmla="*/ 679625 h 1224019"/>
                <a:gd name="connsiteX1" fmla="*/ 268515 w 1146428"/>
                <a:gd name="connsiteY1" fmla="*/ 135340 h 1224019"/>
                <a:gd name="connsiteX2" fmla="*/ 384629 w 1146428"/>
                <a:gd name="connsiteY2" fmla="*/ 154693 h 1224019"/>
                <a:gd name="connsiteX3" fmla="*/ 527352 w 1146428"/>
                <a:gd name="connsiteY3" fmla="*/ 4712 h 1224019"/>
                <a:gd name="connsiteX4" fmla="*/ 682171 w 1146428"/>
                <a:gd name="connsiteY4" fmla="*/ 89379 h 1224019"/>
                <a:gd name="connsiteX5" fmla="*/ 1146428 w 1146428"/>
                <a:gd name="connsiteY5" fmla="*/ 96636 h 1224019"/>
                <a:gd name="connsiteX6" fmla="*/ 1146428 w 1146428"/>
                <a:gd name="connsiteY6" fmla="*/ 1224019 h 1224019"/>
                <a:gd name="connsiteX7" fmla="*/ 74991 w 1146428"/>
                <a:gd name="connsiteY7" fmla="*/ 1224019 h 1224019"/>
                <a:gd name="connsiteX8" fmla="*/ 0 w 1146428"/>
                <a:gd name="connsiteY8" fmla="*/ 679625 h 1224019"/>
                <a:gd name="connsiteX0" fmla="*/ 0 w 1146428"/>
                <a:gd name="connsiteY0" fmla="*/ 676656 h 1221050"/>
                <a:gd name="connsiteX1" fmla="*/ 268515 w 1146428"/>
                <a:gd name="connsiteY1" fmla="*/ 132371 h 1221050"/>
                <a:gd name="connsiteX2" fmla="*/ 384629 w 1146428"/>
                <a:gd name="connsiteY2" fmla="*/ 151724 h 1221050"/>
                <a:gd name="connsiteX3" fmla="*/ 527352 w 1146428"/>
                <a:gd name="connsiteY3" fmla="*/ 1743 h 1221050"/>
                <a:gd name="connsiteX4" fmla="*/ 682171 w 1146428"/>
                <a:gd name="connsiteY4" fmla="*/ 86410 h 1221050"/>
                <a:gd name="connsiteX5" fmla="*/ 1146428 w 1146428"/>
                <a:gd name="connsiteY5" fmla="*/ 93667 h 1221050"/>
                <a:gd name="connsiteX6" fmla="*/ 1146428 w 1146428"/>
                <a:gd name="connsiteY6" fmla="*/ 1221050 h 1221050"/>
                <a:gd name="connsiteX7" fmla="*/ 74991 w 1146428"/>
                <a:gd name="connsiteY7" fmla="*/ 1221050 h 1221050"/>
                <a:gd name="connsiteX8" fmla="*/ 0 w 1146428"/>
                <a:gd name="connsiteY8" fmla="*/ 676656 h 1221050"/>
                <a:gd name="connsiteX0" fmla="*/ 0 w 1146428"/>
                <a:gd name="connsiteY0" fmla="*/ 676656 h 1221050"/>
                <a:gd name="connsiteX1" fmla="*/ 268515 w 1146428"/>
                <a:gd name="connsiteY1" fmla="*/ 132371 h 1221050"/>
                <a:gd name="connsiteX2" fmla="*/ 384629 w 1146428"/>
                <a:gd name="connsiteY2" fmla="*/ 151724 h 1221050"/>
                <a:gd name="connsiteX3" fmla="*/ 527352 w 1146428"/>
                <a:gd name="connsiteY3" fmla="*/ 1743 h 1221050"/>
                <a:gd name="connsiteX4" fmla="*/ 682171 w 1146428"/>
                <a:gd name="connsiteY4" fmla="*/ 86410 h 1221050"/>
                <a:gd name="connsiteX5" fmla="*/ 1146428 w 1146428"/>
                <a:gd name="connsiteY5" fmla="*/ 93667 h 1221050"/>
                <a:gd name="connsiteX6" fmla="*/ 1146428 w 1146428"/>
                <a:gd name="connsiteY6" fmla="*/ 1221050 h 1221050"/>
                <a:gd name="connsiteX7" fmla="*/ 74991 w 1146428"/>
                <a:gd name="connsiteY7" fmla="*/ 1221050 h 1221050"/>
                <a:gd name="connsiteX8" fmla="*/ 0 w 1146428"/>
                <a:gd name="connsiteY8" fmla="*/ 676656 h 1221050"/>
                <a:gd name="connsiteX0" fmla="*/ 0 w 1146428"/>
                <a:gd name="connsiteY0" fmla="*/ 676656 h 1221050"/>
                <a:gd name="connsiteX1" fmla="*/ 268515 w 1146428"/>
                <a:gd name="connsiteY1" fmla="*/ 132371 h 1221050"/>
                <a:gd name="connsiteX2" fmla="*/ 384629 w 1146428"/>
                <a:gd name="connsiteY2" fmla="*/ 151724 h 1221050"/>
                <a:gd name="connsiteX3" fmla="*/ 527352 w 1146428"/>
                <a:gd name="connsiteY3" fmla="*/ 1743 h 1221050"/>
                <a:gd name="connsiteX4" fmla="*/ 682171 w 1146428"/>
                <a:gd name="connsiteY4" fmla="*/ 86410 h 1221050"/>
                <a:gd name="connsiteX5" fmla="*/ 1146428 w 1146428"/>
                <a:gd name="connsiteY5" fmla="*/ 93667 h 1221050"/>
                <a:gd name="connsiteX6" fmla="*/ 1146428 w 1146428"/>
                <a:gd name="connsiteY6" fmla="*/ 1221050 h 1221050"/>
                <a:gd name="connsiteX7" fmla="*/ 74991 w 1146428"/>
                <a:gd name="connsiteY7" fmla="*/ 1221050 h 1221050"/>
                <a:gd name="connsiteX8" fmla="*/ 0 w 1146428"/>
                <a:gd name="connsiteY8" fmla="*/ 676656 h 1221050"/>
                <a:gd name="connsiteX0" fmla="*/ 0 w 1146428"/>
                <a:gd name="connsiteY0" fmla="*/ 676656 h 1221050"/>
                <a:gd name="connsiteX1" fmla="*/ 268515 w 1146428"/>
                <a:gd name="connsiteY1" fmla="*/ 132371 h 1221050"/>
                <a:gd name="connsiteX2" fmla="*/ 384629 w 1146428"/>
                <a:gd name="connsiteY2" fmla="*/ 151724 h 1221050"/>
                <a:gd name="connsiteX3" fmla="*/ 527352 w 1146428"/>
                <a:gd name="connsiteY3" fmla="*/ 1743 h 1221050"/>
                <a:gd name="connsiteX4" fmla="*/ 682171 w 1146428"/>
                <a:gd name="connsiteY4" fmla="*/ 86410 h 1221050"/>
                <a:gd name="connsiteX5" fmla="*/ 926495 w 1146428"/>
                <a:gd name="connsiteY5" fmla="*/ 93666 h 1221050"/>
                <a:gd name="connsiteX6" fmla="*/ 1146428 w 1146428"/>
                <a:gd name="connsiteY6" fmla="*/ 93667 h 1221050"/>
                <a:gd name="connsiteX7" fmla="*/ 1146428 w 1146428"/>
                <a:gd name="connsiteY7" fmla="*/ 1221050 h 1221050"/>
                <a:gd name="connsiteX8" fmla="*/ 74991 w 1146428"/>
                <a:gd name="connsiteY8" fmla="*/ 1221050 h 1221050"/>
                <a:gd name="connsiteX9" fmla="*/ 0 w 1146428"/>
                <a:gd name="connsiteY9" fmla="*/ 676656 h 1221050"/>
                <a:gd name="connsiteX0" fmla="*/ 0 w 1146428"/>
                <a:gd name="connsiteY0" fmla="*/ 676656 h 1221050"/>
                <a:gd name="connsiteX1" fmla="*/ 268515 w 1146428"/>
                <a:gd name="connsiteY1" fmla="*/ 132371 h 1221050"/>
                <a:gd name="connsiteX2" fmla="*/ 384629 w 1146428"/>
                <a:gd name="connsiteY2" fmla="*/ 151724 h 1221050"/>
                <a:gd name="connsiteX3" fmla="*/ 527352 w 1146428"/>
                <a:gd name="connsiteY3" fmla="*/ 1743 h 1221050"/>
                <a:gd name="connsiteX4" fmla="*/ 682171 w 1146428"/>
                <a:gd name="connsiteY4" fmla="*/ 86410 h 1221050"/>
                <a:gd name="connsiteX5" fmla="*/ 858762 w 1146428"/>
                <a:gd name="connsiteY5" fmla="*/ 96085 h 1221050"/>
                <a:gd name="connsiteX6" fmla="*/ 1146428 w 1146428"/>
                <a:gd name="connsiteY6" fmla="*/ 93667 h 1221050"/>
                <a:gd name="connsiteX7" fmla="*/ 1146428 w 1146428"/>
                <a:gd name="connsiteY7" fmla="*/ 1221050 h 1221050"/>
                <a:gd name="connsiteX8" fmla="*/ 74991 w 1146428"/>
                <a:gd name="connsiteY8" fmla="*/ 1221050 h 1221050"/>
                <a:gd name="connsiteX9" fmla="*/ 0 w 1146428"/>
                <a:gd name="connsiteY9" fmla="*/ 676656 h 1221050"/>
                <a:gd name="connsiteX0" fmla="*/ 0 w 1146428"/>
                <a:gd name="connsiteY0" fmla="*/ 676656 h 1221050"/>
                <a:gd name="connsiteX1" fmla="*/ 268515 w 1146428"/>
                <a:gd name="connsiteY1" fmla="*/ 132371 h 1221050"/>
                <a:gd name="connsiteX2" fmla="*/ 384629 w 1146428"/>
                <a:gd name="connsiteY2" fmla="*/ 151724 h 1221050"/>
                <a:gd name="connsiteX3" fmla="*/ 527352 w 1146428"/>
                <a:gd name="connsiteY3" fmla="*/ 1743 h 1221050"/>
                <a:gd name="connsiteX4" fmla="*/ 682171 w 1146428"/>
                <a:gd name="connsiteY4" fmla="*/ 86410 h 1221050"/>
                <a:gd name="connsiteX5" fmla="*/ 858762 w 1146428"/>
                <a:gd name="connsiteY5" fmla="*/ 96085 h 1221050"/>
                <a:gd name="connsiteX6" fmla="*/ 1146428 w 1146428"/>
                <a:gd name="connsiteY6" fmla="*/ 93667 h 1221050"/>
                <a:gd name="connsiteX7" fmla="*/ 1146428 w 1146428"/>
                <a:gd name="connsiteY7" fmla="*/ 1221050 h 1221050"/>
                <a:gd name="connsiteX8" fmla="*/ 74991 w 1146428"/>
                <a:gd name="connsiteY8" fmla="*/ 1221050 h 1221050"/>
                <a:gd name="connsiteX9" fmla="*/ 0 w 1146428"/>
                <a:gd name="connsiteY9" fmla="*/ 676656 h 1221050"/>
                <a:gd name="connsiteX0" fmla="*/ 0 w 1146428"/>
                <a:gd name="connsiteY0" fmla="*/ 676656 h 1221050"/>
                <a:gd name="connsiteX1" fmla="*/ 268515 w 1146428"/>
                <a:gd name="connsiteY1" fmla="*/ 132371 h 1221050"/>
                <a:gd name="connsiteX2" fmla="*/ 384629 w 1146428"/>
                <a:gd name="connsiteY2" fmla="*/ 151724 h 1221050"/>
                <a:gd name="connsiteX3" fmla="*/ 527352 w 1146428"/>
                <a:gd name="connsiteY3" fmla="*/ 1743 h 1221050"/>
                <a:gd name="connsiteX4" fmla="*/ 682171 w 1146428"/>
                <a:gd name="connsiteY4" fmla="*/ 86410 h 1221050"/>
                <a:gd name="connsiteX5" fmla="*/ 858762 w 1146428"/>
                <a:gd name="connsiteY5" fmla="*/ 96085 h 1221050"/>
                <a:gd name="connsiteX6" fmla="*/ 1146428 w 1146428"/>
                <a:gd name="connsiteY6" fmla="*/ 93667 h 1221050"/>
                <a:gd name="connsiteX7" fmla="*/ 1146428 w 1146428"/>
                <a:gd name="connsiteY7" fmla="*/ 1221050 h 1221050"/>
                <a:gd name="connsiteX8" fmla="*/ 74991 w 1146428"/>
                <a:gd name="connsiteY8" fmla="*/ 1221050 h 1221050"/>
                <a:gd name="connsiteX9" fmla="*/ 0 w 1146428"/>
                <a:gd name="connsiteY9" fmla="*/ 676656 h 1221050"/>
                <a:gd name="connsiteX0" fmla="*/ 0 w 1146428"/>
                <a:gd name="connsiteY0" fmla="*/ 676656 h 1221050"/>
                <a:gd name="connsiteX1" fmla="*/ 268515 w 1146428"/>
                <a:gd name="connsiteY1" fmla="*/ 132371 h 1221050"/>
                <a:gd name="connsiteX2" fmla="*/ 384629 w 1146428"/>
                <a:gd name="connsiteY2" fmla="*/ 151724 h 1221050"/>
                <a:gd name="connsiteX3" fmla="*/ 527352 w 1146428"/>
                <a:gd name="connsiteY3" fmla="*/ 1743 h 1221050"/>
                <a:gd name="connsiteX4" fmla="*/ 682171 w 1146428"/>
                <a:gd name="connsiteY4" fmla="*/ 86410 h 1221050"/>
                <a:gd name="connsiteX5" fmla="*/ 858762 w 1146428"/>
                <a:gd name="connsiteY5" fmla="*/ 96085 h 1221050"/>
                <a:gd name="connsiteX6" fmla="*/ 1146428 w 1146428"/>
                <a:gd name="connsiteY6" fmla="*/ 93667 h 1221050"/>
                <a:gd name="connsiteX7" fmla="*/ 1146428 w 1146428"/>
                <a:gd name="connsiteY7" fmla="*/ 1221050 h 1221050"/>
                <a:gd name="connsiteX8" fmla="*/ 74991 w 1146428"/>
                <a:gd name="connsiteY8" fmla="*/ 1221050 h 1221050"/>
                <a:gd name="connsiteX9" fmla="*/ 0 w 1146428"/>
                <a:gd name="connsiteY9" fmla="*/ 676656 h 1221050"/>
                <a:gd name="connsiteX0" fmla="*/ 0 w 1146428"/>
                <a:gd name="connsiteY0" fmla="*/ 676656 h 1221050"/>
                <a:gd name="connsiteX1" fmla="*/ 268515 w 1146428"/>
                <a:gd name="connsiteY1" fmla="*/ 132371 h 1221050"/>
                <a:gd name="connsiteX2" fmla="*/ 384629 w 1146428"/>
                <a:gd name="connsiteY2" fmla="*/ 151724 h 1221050"/>
                <a:gd name="connsiteX3" fmla="*/ 527352 w 1146428"/>
                <a:gd name="connsiteY3" fmla="*/ 1743 h 1221050"/>
                <a:gd name="connsiteX4" fmla="*/ 682171 w 1146428"/>
                <a:gd name="connsiteY4" fmla="*/ 86410 h 1221050"/>
                <a:gd name="connsiteX5" fmla="*/ 858762 w 1146428"/>
                <a:gd name="connsiteY5" fmla="*/ 96085 h 1221050"/>
                <a:gd name="connsiteX6" fmla="*/ 1146428 w 1146428"/>
                <a:gd name="connsiteY6" fmla="*/ 93667 h 1221050"/>
                <a:gd name="connsiteX7" fmla="*/ 1146428 w 1146428"/>
                <a:gd name="connsiteY7" fmla="*/ 1221050 h 1221050"/>
                <a:gd name="connsiteX8" fmla="*/ 74991 w 1146428"/>
                <a:gd name="connsiteY8" fmla="*/ 1221050 h 1221050"/>
                <a:gd name="connsiteX9" fmla="*/ 0 w 1146428"/>
                <a:gd name="connsiteY9" fmla="*/ 676656 h 1221050"/>
                <a:gd name="connsiteX0" fmla="*/ 0 w 1146428"/>
                <a:gd name="connsiteY0" fmla="*/ 676656 h 1221050"/>
                <a:gd name="connsiteX1" fmla="*/ 268515 w 1146428"/>
                <a:gd name="connsiteY1" fmla="*/ 132371 h 1221050"/>
                <a:gd name="connsiteX2" fmla="*/ 384629 w 1146428"/>
                <a:gd name="connsiteY2" fmla="*/ 151724 h 1221050"/>
                <a:gd name="connsiteX3" fmla="*/ 527352 w 1146428"/>
                <a:gd name="connsiteY3" fmla="*/ 1743 h 1221050"/>
                <a:gd name="connsiteX4" fmla="*/ 682171 w 1146428"/>
                <a:gd name="connsiteY4" fmla="*/ 86410 h 1221050"/>
                <a:gd name="connsiteX5" fmla="*/ 858762 w 1146428"/>
                <a:gd name="connsiteY5" fmla="*/ 96085 h 1221050"/>
                <a:gd name="connsiteX6" fmla="*/ 1134332 w 1146428"/>
                <a:gd name="connsiteY6" fmla="*/ 570219 h 1221050"/>
                <a:gd name="connsiteX7" fmla="*/ 1146428 w 1146428"/>
                <a:gd name="connsiteY7" fmla="*/ 1221050 h 1221050"/>
                <a:gd name="connsiteX8" fmla="*/ 74991 w 1146428"/>
                <a:gd name="connsiteY8" fmla="*/ 1221050 h 1221050"/>
                <a:gd name="connsiteX9" fmla="*/ 0 w 1146428"/>
                <a:gd name="connsiteY9" fmla="*/ 676656 h 1221050"/>
                <a:gd name="connsiteX0" fmla="*/ 0 w 1146428"/>
                <a:gd name="connsiteY0" fmla="*/ 676656 h 1221050"/>
                <a:gd name="connsiteX1" fmla="*/ 268515 w 1146428"/>
                <a:gd name="connsiteY1" fmla="*/ 132371 h 1221050"/>
                <a:gd name="connsiteX2" fmla="*/ 384629 w 1146428"/>
                <a:gd name="connsiteY2" fmla="*/ 151724 h 1221050"/>
                <a:gd name="connsiteX3" fmla="*/ 527352 w 1146428"/>
                <a:gd name="connsiteY3" fmla="*/ 1743 h 1221050"/>
                <a:gd name="connsiteX4" fmla="*/ 682171 w 1146428"/>
                <a:gd name="connsiteY4" fmla="*/ 86410 h 1221050"/>
                <a:gd name="connsiteX5" fmla="*/ 858762 w 1146428"/>
                <a:gd name="connsiteY5" fmla="*/ 96085 h 1221050"/>
                <a:gd name="connsiteX6" fmla="*/ 1144008 w 1146428"/>
                <a:gd name="connsiteY6" fmla="*/ 565381 h 1221050"/>
                <a:gd name="connsiteX7" fmla="*/ 1146428 w 1146428"/>
                <a:gd name="connsiteY7" fmla="*/ 1221050 h 1221050"/>
                <a:gd name="connsiteX8" fmla="*/ 74991 w 1146428"/>
                <a:gd name="connsiteY8" fmla="*/ 1221050 h 1221050"/>
                <a:gd name="connsiteX9" fmla="*/ 0 w 1146428"/>
                <a:gd name="connsiteY9" fmla="*/ 676656 h 1221050"/>
                <a:gd name="connsiteX0" fmla="*/ 0 w 1146428"/>
                <a:gd name="connsiteY0" fmla="*/ 676656 h 1221050"/>
                <a:gd name="connsiteX1" fmla="*/ 268515 w 1146428"/>
                <a:gd name="connsiteY1" fmla="*/ 132371 h 1221050"/>
                <a:gd name="connsiteX2" fmla="*/ 384629 w 1146428"/>
                <a:gd name="connsiteY2" fmla="*/ 151724 h 1221050"/>
                <a:gd name="connsiteX3" fmla="*/ 527352 w 1146428"/>
                <a:gd name="connsiteY3" fmla="*/ 1743 h 1221050"/>
                <a:gd name="connsiteX4" fmla="*/ 682171 w 1146428"/>
                <a:gd name="connsiteY4" fmla="*/ 86410 h 1221050"/>
                <a:gd name="connsiteX5" fmla="*/ 858762 w 1146428"/>
                <a:gd name="connsiteY5" fmla="*/ 96085 h 1221050"/>
                <a:gd name="connsiteX6" fmla="*/ 1144008 w 1146428"/>
                <a:gd name="connsiteY6" fmla="*/ 553286 h 1221050"/>
                <a:gd name="connsiteX7" fmla="*/ 1146428 w 1146428"/>
                <a:gd name="connsiteY7" fmla="*/ 1221050 h 1221050"/>
                <a:gd name="connsiteX8" fmla="*/ 74991 w 1146428"/>
                <a:gd name="connsiteY8" fmla="*/ 1221050 h 1221050"/>
                <a:gd name="connsiteX9" fmla="*/ 0 w 1146428"/>
                <a:gd name="connsiteY9" fmla="*/ 676656 h 1221050"/>
                <a:gd name="connsiteX0" fmla="*/ 0 w 1146428"/>
                <a:gd name="connsiteY0" fmla="*/ 676656 h 1221050"/>
                <a:gd name="connsiteX1" fmla="*/ 268515 w 1146428"/>
                <a:gd name="connsiteY1" fmla="*/ 132371 h 1221050"/>
                <a:gd name="connsiteX2" fmla="*/ 384629 w 1146428"/>
                <a:gd name="connsiteY2" fmla="*/ 151724 h 1221050"/>
                <a:gd name="connsiteX3" fmla="*/ 527352 w 1146428"/>
                <a:gd name="connsiteY3" fmla="*/ 1743 h 1221050"/>
                <a:gd name="connsiteX4" fmla="*/ 682171 w 1146428"/>
                <a:gd name="connsiteY4" fmla="*/ 86410 h 1221050"/>
                <a:gd name="connsiteX5" fmla="*/ 858762 w 1146428"/>
                <a:gd name="connsiteY5" fmla="*/ 96085 h 1221050"/>
                <a:gd name="connsiteX6" fmla="*/ 1144008 w 1146428"/>
                <a:gd name="connsiteY6" fmla="*/ 553286 h 1221050"/>
                <a:gd name="connsiteX7" fmla="*/ 1146428 w 1146428"/>
                <a:gd name="connsiteY7" fmla="*/ 1221050 h 1221050"/>
                <a:gd name="connsiteX8" fmla="*/ 74991 w 1146428"/>
                <a:gd name="connsiteY8" fmla="*/ 1221050 h 1221050"/>
                <a:gd name="connsiteX9" fmla="*/ 0 w 1146428"/>
                <a:gd name="connsiteY9" fmla="*/ 676656 h 1221050"/>
                <a:gd name="connsiteX0" fmla="*/ 0 w 1146428"/>
                <a:gd name="connsiteY0" fmla="*/ 676656 h 1221050"/>
                <a:gd name="connsiteX1" fmla="*/ 268515 w 1146428"/>
                <a:gd name="connsiteY1" fmla="*/ 132371 h 1221050"/>
                <a:gd name="connsiteX2" fmla="*/ 384629 w 1146428"/>
                <a:gd name="connsiteY2" fmla="*/ 151724 h 1221050"/>
                <a:gd name="connsiteX3" fmla="*/ 527352 w 1146428"/>
                <a:gd name="connsiteY3" fmla="*/ 1743 h 1221050"/>
                <a:gd name="connsiteX4" fmla="*/ 682171 w 1146428"/>
                <a:gd name="connsiteY4" fmla="*/ 86410 h 1221050"/>
                <a:gd name="connsiteX5" fmla="*/ 858762 w 1146428"/>
                <a:gd name="connsiteY5" fmla="*/ 96085 h 1221050"/>
                <a:gd name="connsiteX6" fmla="*/ 1144008 w 1146428"/>
                <a:gd name="connsiteY6" fmla="*/ 553286 h 1221050"/>
                <a:gd name="connsiteX7" fmla="*/ 1146428 w 1146428"/>
                <a:gd name="connsiteY7" fmla="*/ 1221050 h 1221050"/>
                <a:gd name="connsiteX8" fmla="*/ 74991 w 1146428"/>
                <a:gd name="connsiteY8" fmla="*/ 1221050 h 1221050"/>
                <a:gd name="connsiteX9" fmla="*/ 0 w 1146428"/>
                <a:gd name="connsiteY9" fmla="*/ 676656 h 1221050"/>
                <a:gd name="connsiteX0" fmla="*/ 0 w 1146428"/>
                <a:gd name="connsiteY0" fmla="*/ 676656 h 1221050"/>
                <a:gd name="connsiteX1" fmla="*/ 268515 w 1146428"/>
                <a:gd name="connsiteY1" fmla="*/ 132371 h 1221050"/>
                <a:gd name="connsiteX2" fmla="*/ 384629 w 1146428"/>
                <a:gd name="connsiteY2" fmla="*/ 151724 h 1221050"/>
                <a:gd name="connsiteX3" fmla="*/ 527352 w 1146428"/>
                <a:gd name="connsiteY3" fmla="*/ 1743 h 1221050"/>
                <a:gd name="connsiteX4" fmla="*/ 682171 w 1146428"/>
                <a:gd name="connsiteY4" fmla="*/ 86410 h 1221050"/>
                <a:gd name="connsiteX5" fmla="*/ 858762 w 1146428"/>
                <a:gd name="connsiteY5" fmla="*/ 96085 h 1221050"/>
                <a:gd name="connsiteX6" fmla="*/ 1144008 w 1146428"/>
                <a:gd name="connsiteY6" fmla="*/ 553286 h 1221050"/>
                <a:gd name="connsiteX7" fmla="*/ 1146428 w 1146428"/>
                <a:gd name="connsiteY7" fmla="*/ 1221050 h 1221050"/>
                <a:gd name="connsiteX8" fmla="*/ 74991 w 1146428"/>
                <a:gd name="connsiteY8" fmla="*/ 1221050 h 1221050"/>
                <a:gd name="connsiteX9" fmla="*/ 0 w 1146428"/>
                <a:gd name="connsiteY9" fmla="*/ 676656 h 1221050"/>
                <a:gd name="connsiteX0" fmla="*/ 0 w 1144241"/>
                <a:gd name="connsiteY0" fmla="*/ 676656 h 1221050"/>
                <a:gd name="connsiteX1" fmla="*/ 268515 w 1144241"/>
                <a:gd name="connsiteY1" fmla="*/ 132371 h 1221050"/>
                <a:gd name="connsiteX2" fmla="*/ 384629 w 1144241"/>
                <a:gd name="connsiteY2" fmla="*/ 151724 h 1221050"/>
                <a:gd name="connsiteX3" fmla="*/ 527352 w 1144241"/>
                <a:gd name="connsiteY3" fmla="*/ 1743 h 1221050"/>
                <a:gd name="connsiteX4" fmla="*/ 682171 w 1144241"/>
                <a:gd name="connsiteY4" fmla="*/ 86410 h 1221050"/>
                <a:gd name="connsiteX5" fmla="*/ 858762 w 1144241"/>
                <a:gd name="connsiteY5" fmla="*/ 96085 h 1221050"/>
                <a:gd name="connsiteX6" fmla="*/ 1144008 w 1144241"/>
                <a:gd name="connsiteY6" fmla="*/ 553286 h 1221050"/>
                <a:gd name="connsiteX7" fmla="*/ 1144009 w 1144241"/>
                <a:gd name="connsiteY7" fmla="*/ 887221 h 1221050"/>
                <a:gd name="connsiteX8" fmla="*/ 74991 w 1144241"/>
                <a:gd name="connsiteY8" fmla="*/ 1221050 h 1221050"/>
                <a:gd name="connsiteX9" fmla="*/ 0 w 1144241"/>
                <a:gd name="connsiteY9" fmla="*/ 676656 h 1221050"/>
                <a:gd name="connsiteX0" fmla="*/ 0 w 1144241"/>
                <a:gd name="connsiteY0" fmla="*/ 676656 h 1221050"/>
                <a:gd name="connsiteX1" fmla="*/ 268515 w 1144241"/>
                <a:gd name="connsiteY1" fmla="*/ 132371 h 1221050"/>
                <a:gd name="connsiteX2" fmla="*/ 384629 w 1144241"/>
                <a:gd name="connsiteY2" fmla="*/ 151724 h 1221050"/>
                <a:gd name="connsiteX3" fmla="*/ 527352 w 1144241"/>
                <a:gd name="connsiteY3" fmla="*/ 1743 h 1221050"/>
                <a:gd name="connsiteX4" fmla="*/ 682171 w 1144241"/>
                <a:gd name="connsiteY4" fmla="*/ 86410 h 1221050"/>
                <a:gd name="connsiteX5" fmla="*/ 858762 w 1144241"/>
                <a:gd name="connsiteY5" fmla="*/ 96085 h 1221050"/>
                <a:gd name="connsiteX6" fmla="*/ 1144008 w 1144241"/>
                <a:gd name="connsiteY6" fmla="*/ 553286 h 1221050"/>
                <a:gd name="connsiteX7" fmla="*/ 1144009 w 1144241"/>
                <a:gd name="connsiteY7" fmla="*/ 887221 h 1221050"/>
                <a:gd name="connsiteX8" fmla="*/ 687011 w 1144241"/>
                <a:gd name="connsiteY8" fmla="*/ 1022580 h 1221050"/>
                <a:gd name="connsiteX9" fmla="*/ 74991 w 1144241"/>
                <a:gd name="connsiteY9" fmla="*/ 1221050 h 1221050"/>
                <a:gd name="connsiteX10" fmla="*/ 0 w 1144241"/>
                <a:gd name="connsiteY10" fmla="*/ 676656 h 1221050"/>
                <a:gd name="connsiteX0" fmla="*/ 0 w 1144241"/>
                <a:gd name="connsiteY0" fmla="*/ 676656 h 1346732"/>
                <a:gd name="connsiteX1" fmla="*/ 268515 w 1144241"/>
                <a:gd name="connsiteY1" fmla="*/ 132371 h 1346732"/>
                <a:gd name="connsiteX2" fmla="*/ 384629 w 1144241"/>
                <a:gd name="connsiteY2" fmla="*/ 151724 h 1346732"/>
                <a:gd name="connsiteX3" fmla="*/ 527352 w 1144241"/>
                <a:gd name="connsiteY3" fmla="*/ 1743 h 1346732"/>
                <a:gd name="connsiteX4" fmla="*/ 682171 w 1144241"/>
                <a:gd name="connsiteY4" fmla="*/ 86410 h 1346732"/>
                <a:gd name="connsiteX5" fmla="*/ 858762 w 1144241"/>
                <a:gd name="connsiteY5" fmla="*/ 96085 h 1346732"/>
                <a:gd name="connsiteX6" fmla="*/ 1144008 w 1144241"/>
                <a:gd name="connsiteY6" fmla="*/ 553286 h 1346732"/>
                <a:gd name="connsiteX7" fmla="*/ 1144009 w 1144241"/>
                <a:gd name="connsiteY7" fmla="*/ 887221 h 1346732"/>
                <a:gd name="connsiteX8" fmla="*/ 674915 w 1144241"/>
                <a:gd name="connsiteY8" fmla="*/ 1346732 h 1346732"/>
                <a:gd name="connsiteX9" fmla="*/ 74991 w 1144241"/>
                <a:gd name="connsiteY9" fmla="*/ 1221050 h 1346732"/>
                <a:gd name="connsiteX10" fmla="*/ 0 w 1144241"/>
                <a:gd name="connsiteY10" fmla="*/ 676656 h 1346732"/>
                <a:gd name="connsiteX0" fmla="*/ 0 w 1144241"/>
                <a:gd name="connsiteY0" fmla="*/ 676656 h 1346732"/>
                <a:gd name="connsiteX1" fmla="*/ 268515 w 1144241"/>
                <a:gd name="connsiteY1" fmla="*/ 132371 h 1346732"/>
                <a:gd name="connsiteX2" fmla="*/ 384629 w 1144241"/>
                <a:gd name="connsiteY2" fmla="*/ 151724 h 1346732"/>
                <a:gd name="connsiteX3" fmla="*/ 527352 w 1144241"/>
                <a:gd name="connsiteY3" fmla="*/ 1743 h 1346732"/>
                <a:gd name="connsiteX4" fmla="*/ 682171 w 1144241"/>
                <a:gd name="connsiteY4" fmla="*/ 86410 h 1346732"/>
                <a:gd name="connsiteX5" fmla="*/ 858762 w 1144241"/>
                <a:gd name="connsiteY5" fmla="*/ 96085 h 1346732"/>
                <a:gd name="connsiteX6" fmla="*/ 1144008 w 1144241"/>
                <a:gd name="connsiteY6" fmla="*/ 553286 h 1346732"/>
                <a:gd name="connsiteX7" fmla="*/ 1144009 w 1144241"/>
                <a:gd name="connsiteY7" fmla="*/ 887221 h 1346732"/>
                <a:gd name="connsiteX8" fmla="*/ 674915 w 1144241"/>
                <a:gd name="connsiteY8" fmla="*/ 1346732 h 1346732"/>
                <a:gd name="connsiteX9" fmla="*/ 96762 w 1144241"/>
                <a:gd name="connsiteY9" fmla="*/ 969469 h 1346732"/>
                <a:gd name="connsiteX10" fmla="*/ 0 w 1144241"/>
                <a:gd name="connsiteY10" fmla="*/ 676656 h 1346732"/>
                <a:gd name="connsiteX0" fmla="*/ 0 w 1144241"/>
                <a:gd name="connsiteY0" fmla="*/ 676656 h 1346732"/>
                <a:gd name="connsiteX1" fmla="*/ 268515 w 1144241"/>
                <a:gd name="connsiteY1" fmla="*/ 132371 h 1346732"/>
                <a:gd name="connsiteX2" fmla="*/ 384629 w 1144241"/>
                <a:gd name="connsiteY2" fmla="*/ 151724 h 1346732"/>
                <a:gd name="connsiteX3" fmla="*/ 527352 w 1144241"/>
                <a:gd name="connsiteY3" fmla="*/ 1743 h 1346732"/>
                <a:gd name="connsiteX4" fmla="*/ 682171 w 1144241"/>
                <a:gd name="connsiteY4" fmla="*/ 86410 h 1346732"/>
                <a:gd name="connsiteX5" fmla="*/ 858762 w 1144241"/>
                <a:gd name="connsiteY5" fmla="*/ 96085 h 1346732"/>
                <a:gd name="connsiteX6" fmla="*/ 1144008 w 1144241"/>
                <a:gd name="connsiteY6" fmla="*/ 553286 h 1346732"/>
                <a:gd name="connsiteX7" fmla="*/ 1144009 w 1144241"/>
                <a:gd name="connsiteY7" fmla="*/ 887221 h 1346732"/>
                <a:gd name="connsiteX8" fmla="*/ 674915 w 1144241"/>
                <a:gd name="connsiteY8" fmla="*/ 1346732 h 1346732"/>
                <a:gd name="connsiteX9" fmla="*/ 79829 w 1144241"/>
                <a:gd name="connsiteY9" fmla="*/ 976726 h 1346732"/>
                <a:gd name="connsiteX10" fmla="*/ 0 w 1144241"/>
                <a:gd name="connsiteY10" fmla="*/ 676656 h 1346732"/>
                <a:gd name="connsiteX0" fmla="*/ 0 w 1151716"/>
                <a:gd name="connsiteY0" fmla="*/ 676656 h 1346732"/>
                <a:gd name="connsiteX1" fmla="*/ 268515 w 1151716"/>
                <a:gd name="connsiteY1" fmla="*/ 132371 h 1346732"/>
                <a:gd name="connsiteX2" fmla="*/ 384629 w 1151716"/>
                <a:gd name="connsiteY2" fmla="*/ 151724 h 1346732"/>
                <a:gd name="connsiteX3" fmla="*/ 527352 w 1151716"/>
                <a:gd name="connsiteY3" fmla="*/ 1743 h 1346732"/>
                <a:gd name="connsiteX4" fmla="*/ 682171 w 1151716"/>
                <a:gd name="connsiteY4" fmla="*/ 86410 h 1346732"/>
                <a:gd name="connsiteX5" fmla="*/ 858762 w 1151716"/>
                <a:gd name="connsiteY5" fmla="*/ 96085 h 1346732"/>
                <a:gd name="connsiteX6" fmla="*/ 1144008 w 1151716"/>
                <a:gd name="connsiteY6" fmla="*/ 553286 h 1346732"/>
                <a:gd name="connsiteX7" fmla="*/ 1144009 w 1151716"/>
                <a:gd name="connsiteY7" fmla="*/ 887221 h 1346732"/>
                <a:gd name="connsiteX8" fmla="*/ 674915 w 1151716"/>
                <a:gd name="connsiteY8" fmla="*/ 1346732 h 1346732"/>
                <a:gd name="connsiteX9" fmla="*/ 79829 w 1151716"/>
                <a:gd name="connsiteY9" fmla="*/ 976726 h 1346732"/>
                <a:gd name="connsiteX10" fmla="*/ 0 w 1151716"/>
                <a:gd name="connsiteY10" fmla="*/ 676656 h 1346732"/>
                <a:gd name="connsiteX0" fmla="*/ 0 w 1155025"/>
                <a:gd name="connsiteY0" fmla="*/ 676656 h 1346732"/>
                <a:gd name="connsiteX1" fmla="*/ 268515 w 1155025"/>
                <a:gd name="connsiteY1" fmla="*/ 132371 h 1346732"/>
                <a:gd name="connsiteX2" fmla="*/ 384629 w 1155025"/>
                <a:gd name="connsiteY2" fmla="*/ 151724 h 1346732"/>
                <a:gd name="connsiteX3" fmla="*/ 527352 w 1155025"/>
                <a:gd name="connsiteY3" fmla="*/ 1743 h 1346732"/>
                <a:gd name="connsiteX4" fmla="*/ 682171 w 1155025"/>
                <a:gd name="connsiteY4" fmla="*/ 86410 h 1346732"/>
                <a:gd name="connsiteX5" fmla="*/ 858762 w 1155025"/>
                <a:gd name="connsiteY5" fmla="*/ 96085 h 1346732"/>
                <a:gd name="connsiteX6" fmla="*/ 1144008 w 1155025"/>
                <a:gd name="connsiteY6" fmla="*/ 553286 h 1346732"/>
                <a:gd name="connsiteX7" fmla="*/ 1144009 w 1155025"/>
                <a:gd name="connsiteY7" fmla="*/ 887221 h 1346732"/>
                <a:gd name="connsiteX8" fmla="*/ 674915 w 1155025"/>
                <a:gd name="connsiteY8" fmla="*/ 1346732 h 1346732"/>
                <a:gd name="connsiteX9" fmla="*/ 79829 w 1155025"/>
                <a:gd name="connsiteY9" fmla="*/ 976726 h 1346732"/>
                <a:gd name="connsiteX10" fmla="*/ 0 w 1155025"/>
                <a:gd name="connsiteY10" fmla="*/ 676656 h 1346732"/>
                <a:gd name="connsiteX0" fmla="*/ 0 w 1155025"/>
                <a:gd name="connsiteY0" fmla="*/ 676656 h 1346732"/>
                <a:gd name="connsiteX1" fmla="*/ 268515 w 1155025"/>
                <a:gd name="connsiteY1" fmla="*/ 132371 h 1346732"/>
                <a:gd name="connsiteX2" fmla="*/ 384629 w 1155025"/>
                <a:gd name="connsiteY2" fmla="*/ 151724 h 1346732"/>
                <a:gd name="connsiteX3" fmla="*/ 527352 w 1155025"/>
                <a:gd name="connsiteY3" fmla="*/ 1743 h 1346732"/>
                <a:gd name="connsiteX4" fmla="*/ 682171 w 1155025"/>
                <a:gd name="connsiteY4" fmla="*/ 86410 h 1346732"/>
                <a:gd name="connsiteX5" fmla="*/ 858762 w 1155025"/>
                <a:gd name="connsiteY5" fmla="*/ 96085 h 1346732"/>
                <a:gd name="connsiteX6" fmla="*/ 1144008 w 1155025"/>
                <a:gd name="connsiteY6" fmla="*/ 553286 h 1346732"/>
                <a:gd name="connsiteX7" fmla="*/ 1144009 w 1155025"/>
                <a:gd name="connsiteY7" fmla="*/ 887221 h 1346732"/>
                <a:gd name="connsiteX8" fmla="*/ 674915 w 1155025"/>
                <a:gd name="connsiteY8" fmla="*/ 1346732 h 1346732"/>
                <a:gd name="connsiteX9" fmla="*/ 79829 w 1155025"/>
                <a:gd name="connsiteY9" fmla="*/ 976726 h 1346732"/>
                <a:gd name="connsiteX10" fmla="*/ 0 w 1155025"/>
                <a:gd name="connsiteY10" fmla="*/ 676656 h 1346732"/>
                <a:gd name="connsiteX0" fmla="*/ 0 w 1155025"/>
                <a:gd name="connsiteY0" fmla="*/ 676656 h 1346732"/>
                <a:gd name="connsiteX1" fmla="*/ 268515 w 1155025"/>
                <a:gd name="connsiteY1" fmla="*/ 132371 h 1346732"/>
                <a:gd name="connsiteX2" fmla="*/ 384629 w 1155025"/>
                <a:gd name="connsiteY2" fmla="*/ 151724 h 1346732"/>
                <a:gd name="connsiteX3" fmla="*/ 527352 w 1155025"/>
                <a:gd name="connsiteY3" fmla="*/ 1743 h 1346732"/>
                <a:gd name="connsiteX4" fmla="*/ 682171 w 1155025"/>
                <a:gd name="connsiteY4" fmla="*/ 86410 h 1346732"/>
                <a:gd name="connsiteX5" fmla="*/ 858762 w 1155025"/>
                <a:gd name="connsiteY5" fmla="*/ 96085 h 1346732"/>
                <a:gd name="connsiteX6" fmla="*/ 1144008 w 1155025"/>
                <a:gd name="connsiteY6" fmla="*/ 553286 h 1346732"/>
                <a:gd name="connsiteX7" fmla="*/ 1144009 w 1155025"/>
                <a:gd name="connsiteY7" fmla="*/ 887221 h 1346732"/>
                <a:gd name="connsiteX8" fmla="*/ 674915 w 1155025"/>
                <a:gd name="connsiteY8" fmla="*/ 1346732 h 1346732"/>
                <a:gd name="connsiteX9" fmla="*/ 108857 w 1155025"/>
                <a:gd name="connsiteY9" fmla="*/ 964631 h 1346732"/>
                <a:gd name="connsiteX10" fmla="*/ 0 w 1155025"/>
                <a:gd name="connsiteY10" fmla="*/ 676656 h 1346732"/>
                <a:gd name="connsiteX0" fmla="*/ 0 w 1155025"/>
                <a:gd name="connsiteY0" fmla="*/ 676656 h 1346732"/>
                <a:gd name="connsiteX1" fmla="*/ 268515 w 1155025"/>
                <a:gd name="connsiteY1" fmla="*/ 132371 h 1346732"/>
                <a:gd name="connsiteX2" fmla="*/ 384629 w 1155025"/>
                <a:gd name="connsiteY2" fmla="*/ 151724 h 1346732"/>
                <a:gd name="connsiteX3" fmla="*/ 527352 w 1155025"/>
                <a:gd name="connsiteY3" fmla="*/ 1743 h 1346732"/>
                <a:gd name="connsiteX4" fmla="*/ 682171 w 1155025"/>
                <a:gd name="connsiteY4" fmla="*/ 86410 h 1346732"/>
                <a:gd name="connsiteX5" fmla="*/ 858762 w 1155025"/>
                <a:gd name="connsiteY5" fmla="*/ 96085 h 1346732"/>
                <a:gd name="connsiteX6" fmla="*/ 1144008 w 1155025"/>
                <a:gd name="connsiteY6" fmla="*/ 553286 h 1346732"/>
                <a:gd name="connsiteX7" fmla="*/ 1144009 w 1155025"/>
                <a:gd name="connsiteY7" fmla="*/ 887221 h 1346732"/>
                <a:gd name="connsiteX8" fmla="*/ 674915 w 1155025"/>
                <a:gd name="connsiteY8" fmla="*/ 1346732 h 1346732"/>
                <a:gd name="connsiteX9" fmla="*/ 108857 w 1155025"/>
                <a:gd name="connsiteY9" fmla="*/ 964631 h 1346732"/>
                <a:gd name="connsiteX10" fmla="*/ 0 w 1155025"/>
                <a:gd name="connsiteY10" fmla="*/ 676656 h 1346732"/>
                <a:gd name="connsiteX0" fmla="*/ 0 w 1155025"/>
                <a:gd name="connsiteY0" fmla="*/ 676656 h 1346732"/>
                <a:gd name="connsiteX1" fmla="*/ 268515 w 1155025"/>
                <a:gd name="connsiteY1" fmla="*/ 132371 h 1346732"/>
                <a:gd name="connsiteX2" fmla="*/ 384629 w 1155025"/>
                <a:gd name="connsiteY2" fmla="*/ 151724 h 1346732"/>
                <a:gd name="connsiteX3" fmla="*/ 527352 w 1155025"/>
                <a:gd name="connsiteY3" fmla="*/ 1743 h 1346732"/>
                <a:gd name="connsiteX4" fmla="*/ 682171 w 1155025"/>
                <a:gd name="connsiteY4" fmla="*/ 86410 h 1346732"/>
                <a:gd name="connsiteX5" fmla="*/ 858762 w 1155025"/>
                <a:gd name="connsiteY5" fmla="*/ 96085 h 1346732"/>
                <a:gd name="connsiteX6" fmla="*/ 1144008 w 1155025"/>
                <a:gd name="connsiteY6" fmla="*/ 553286 h 1346732"/>
                <a:gd name="connsiteX7" fmla="*/ 1144009 w 1155025"/>
                <a:gd name="connsiteY7" fmla="*/ 887221 h 1346732"/>
                <a:gd name="connsiteX8" fmla="*/ 674915 w 1155025"/>
                <a:gd name="connsiteY8" fmla="*/ 1346732 h 1346732"/>
                <a:gd name="connsiteX9" fmla="*/ 106438 w 1155025"/>
                <a:gd name="connsiteY9" fmla="*/ 974307 h 1346732"/>
                <a:gd name="connsiteX10" fmla="*/ 0 w 1155025"/>
                <a:gd name="connsiteY10" fmla="*/ 676656 h 1346732"/>
                <a:gd name="connsiteX0" fmla="*/ 333 w 1155358"/>
                <a:gd name="connsiteY0" fmla="*/ 676656 h 1346732"/>
                <a:gd name="connsiteX1" fmla="*/ 268848 w 1155358"/>
                <a:gd name="connsiteY1" fmla="*/ 132371 h 1346732"/>
                <a:gd name="connsiteX2" fmla="*/ 384962 w 1155358"/>
                <a:gd name="connsiteY2" fmla="*/ 151724 h 1346732"/>
                <a:gd name="connsiteX3" fmla="*/ 527685 w 1155358"/>
                <a:gd name="connsiteY3" fmla="*/ 1743 h 1346732"/>
                <a:gd name="connsiteX4" fmla="*/ 682504 w 1155358"/>
                <a:gd name="connsiteY4" fmla="*/ 86410 h 1346732"/>
                <a:gd name="connsiteX5" fmla="*/ 859095 w 1155358"/>
                <a:gd name="connsiteY5" fmla="*/ 96085 h 1346732"/>
                <a:gd name="connsiteX6" fmla="*/ 1144341 w 1155358"/>
                <a:gd name="connsiteY6" fmla="*/ 553286 h 1346732"/>
                <a:gd name="connsiteX7" fmla="*/ 1144342 w 1155358"/>
                <a:gd name="connsiteY7" fmla="*/ 887221 h 1346732"/>
                <a:gd name="connsiteX8" fmla="*/ 675248 w 1155358"/>
                <a:gd name="connsiteY8" fmla="*/ 1346732 h 1346732"/>
                <a:gd name="connsiteX9" fmla="*/ 106771 w 1155358"/>
                <a:gd name="connsiteY9" fmla="*/ 974307 h 1346732"/>
                <a:gd name="connsiteX10" fmla="*/ 333 w 1155358"/>
                <a:gd name="connsiteY10" fmla="*/ 676656 h 1346732"/>
                <a:gd name="connsiteX0" fmla="*/ 333 w 1155358"/>
                <a:gd name="connsiteY0" fmla="*/ 676656 h 1346732"/>
                <a:gd name="connsiteX1" fmla="*/ 268848 w 1155358"/>
                <a:gd name="connsiteY1" fmla="*/ 132371 h 1346732"/>
                <a:gd name="connsiteX2" fmla="*/ 384962 w 1155358"/>
                <a:gd name="connsiteY2" fmla="*/ 151724 h 1346732"/>
                <a:gd name="connsiteX3" fmla="*/ 527685 w 1155358"/>
                <a:gd name="connsiteY3" fmla="*/ 1743 h 1346732"/>
                <a:gd name="connsiteX4" fmla="*/ 682504 w 1155358"/>
                <a:gd name="connsiteY4" fmla="*/ 86410 h 1346732"/>
                <a:gd name="connsiteX5" fmla="*/ 859095 w 1155358"/>
                <a:gd name="connsiteY5" fmla="*/ 96085 h 1346732"/>
                <a:gd name="connsiteX6" fmla="*/ 1144341 w 1155358"/>
                <a:gd name="connsiteY6" fmla="*/ 553286 h 1346732"/>
                <a:gd name="connsiteX7" fmla="*/ 1144342 w 1155358"/>
                <a:gd name="connsiteY7" fmla="*/ 887221 h 1346732"/>
                <a:gd name="connsiteX8" fmla="*/ 675248 w 1155358"/>
                <a:gd name="connsiteY8" fmla="*/ 1346732 h 1346732"/>
                <a:gd name="connsiteX9" fmla="*/ 106771 w 1155358"/>
                <a:gd name="connsiteY9" fmla="*/ 981564 h 1346732"/>
                <a:gd name="connsiteX10" fmla="*/ 333 w 1155358"/>
                <a:gd name="connsiteY10" fmla="*/ 676656 h 1346732"/>
                <a:gd name="connsiteX0" fmla="*/ 333 w 1155358"/>
                <a:gd name="connsiteY0" fmla="*/ 676656 h 1346732"/>
                <a:gd name="connsiteX1" fmla="*/ 268848 w 1155358"/>
                <a:gd name="connsiteY1" fmla="*/ 132371 h 1346732"/>
                <a:gd name="connsiteX2" fmla="*/ 384962 w 1155358"/>
                <a:gd name="connsiteY2" fmla="*/ 151724 h 1346732"/>
                <a:gd name="connsiteX3" fmla="*/ 527685 w 1155358"/>
                <a:gd name="connsiteY3" fmla="*/ 1743 h 1346732"/>
                <a:gd name="connsiteX4" fmla="*/ 682504 w 1155358"/>
                <a:gd name="connsiteY4" fmla="*/ 86410 h 1346732"/>
                <a:gd name="connsiteX5" fmla="*/ 859095 w 1155358"/>
                <a:gd name="connsiteY5" fmla="*/ 96085 h 1346732"/>
                <a:gd name="connsiteX6" fmla="*/ 1144341 w 1155358"/>
                <a:gd name="connsiteY6" fmla="*/ 553286 h 1346732"/>
                <a:gd name="connsiteX7" fmla="*/ 1144342 w 1155358"/>
                <a:gd name="connsiteY7" fmla="*/ 887221 h 1346732"/>
                <a:gd name="connsiteX8" fmla="*/ 675248 w 1155358"/>
                <a:gd name="connsiteY8" fmla="*/ 1346732 h 1346732"/>
                <a:gd name="connsiteX9" fmla="*/ 106771 w 1155358"/>
                <a:gd name="connsiteY9" fmla="*/ 981564 h 1346732"/>
                <a:gd name="connsiteX10" fmla="*/ 333 w 1155358"/>
                <a:gd name="connsiteY10" fmla="*/ 676656 h 1346732"/>
                <a:gd name="connsiteX0" fmla="*/ 295 w 1155320"/>
                <a:gd name="connsiteY0" fmla="*/ 676656 h 1346732"/>
                <a:gd name="connsiteX1" fmla="*/ 268810 w 1155320"/>
                <a:gd name="connsiteY1" fmla="*/ 132371 h 1346732"/>
                <a:gd name="connsiteX2" fmla="*/ 384924 w 1155320"/>
                <a:gd name="connsiteY2" fmla="*/ 151724 h 1346732"/>
                <a:gd name="connsiteX3" fmla="*/ 527647 w 1155320"/>
                <a:gd name="connsiteY3" fmla="*/ 1743 h 1346732"/>
                <a:gd name="connsiteX4" fmla="*/ 682466 w 1155320"/>
                <a:gd name="connsiteY4" fmla="*/ 86410 h 1346732"/>
                <a:gd name="connsiteX5" fmla="*/ 859057 w 1155320"/>
                <a:gd name="connsiteY5" fmla="*/ 96085 h 1346732"/>
                <a:gd name="connsiteX6" fmla="*/ 1144303 w 1155320"/>
                <a:gd name="connsiteY6" fmla="*/ 553286 h 1346732"/>
                <a:gd name="connsiteX7" fmla="*/ 1144304 w 1155320"/>
                <a:gd name="connsiteY7" fmla="*/ 887221 h 1346732"/>
                <a:gd name="connsiteX8" fmla="*/ 675210 w 1155320"/>
                <a:gd name="connsiteY8" fmla="*/ 1346732 h 1346732"/>
                <a:gd name="connsiteX9" fmla="*/ 106733 w 1155320"/>
                <a:gd name="connsiteY9" fmla="*/ 981564 h 1346732"/>
                <a:gd name="connsiteX10" fmla="*/ 295 w 1155320"/>
                <a:gd name="connsiteY10" fmla="*/ 676656 h 1346732"/>
                <a:gd name="connsiteX0" fmla="*/ 295 w 1155320"/>
                <a:gd name="connsiteY0" fmla="*/ 676656 h 1347695"/>
                <a:gd name="connsiteX1" fmla="*/ 268810 w 1155320"/>
                <a:gd name="connsiteY1" fmla="*/ 132371 h 1347695"/>
                <a:gd name="connsiteX2" fmla="*/ 384924 w 1155320"/>
                <a:gd name="connsiteY2" fmla="*/ 151724 h 1347695"/>
                <a:gd name="connsiteX3" fmla="*/ 527647 w 1155320"/>
                <a:gd name="connsiteY3" fmla="*/ 1743 h 1347695"/>
                <a:gd name="connsiteX4" fmla="*/ 682466 w 1155320"/>
                <a:gd name="connsiteY4" fmla="*/ 86410 h 1347695"/>
                <a:gd name="connsiteX5" fmla="*/ 859057 w 1155320"/>
                <a:gd name="connsiteY5" fmla="*/ 96085 h 1347695"/>
                <a:gd name="connsiteX6" fmla="*/ 1144303 w 1155320"/>
                <a:gd name="connsiteY6" fmla="*/ 553286 h 1347695"/>
                <a:gd name="connsiteX7" fmla="*/ 1144304 w 1155320"/>
                <a:gd name="connsiteY7" fmla="*/ 887221 h 1347695"/>
                <a:gd name="connsiteX8" fmla="*/ 675210 w 1155320"/>
                <a:gd name="connsiteY8" fmla="*/ 1346732 h 1347695"/>
                <a:gd name="connsiteX9" fmla="*/ 106733 w 1155320"/>
                <a:gd name="connsiteY9" fmla="*/ 981564 h 1347695"/>
                <a:gd name="connsiteX10" fmla="*/ 295 w 1155320"/>
                <a:gd name="connsiteY10" fmla="*/ 676656 h 1347695"/>
                <a:gd name="connsiteX0" fmla="*/ 319 w 1155344"/>
                <a:gd name="connsiteY0" fmla="*/ 676656 h 1347695"/>
                <a:gd name="connsiteX1" fmla="*/ 268834 w 1155344"/>
                <a:gd name="connsiteY1" fmla="*/ 132371 h 1347695"/>
                <a:gd name="connsiteX2" fmla="*/ 384948 w 1155344"/>
                <a:gd name="connsiteY2" fmla="*/ 151724 h 1347695"/>
                <a:gd name="connsiteX3" fmla="*/ 527671 w 1155344"/>
                <a:gd name="connsiteY3" fmla="*/ 1743 h 1347695"/>
                <a:gd name="connsiteX4" fmla="*/ 682490 w 1155344"/>
                <a:gd name="connsiteY4" fmla="*/ 86410 h 1347695"/>
                <a:gd name="connsiteX5" fmla="*/ 859081 w 1155344"/>
                <a:gd name="connsiteY5" fmla="*/ 96085 h 1347695"/>
                <a:gd name="connsiteX6" fmla="*/ 1144327 w 1155344"/>
                <a:gd name="connsiteY6" fmla="*/ 553286 h 1347695"/>
                <a:gd name="connsiteX7" fmla="*/ 1144328 w 1155344"/>
                <a:gd name="connsiteY7" fmla="*/ 887221 h 1347695"/>
                <a:gd name="connsiteX8" fmla="*/ 675234 w 1155344"/>
                <a:gd name="connsiteY8" fmla="*/ 1346732 h 1347695"/>
                <a:gd name="connsiteX9" fmla="*/ 101919 w 1155344"/>
                <a:gd name="connsiteY9" fmla="*/ 981564 h 1347695"/>
                <a:gd name="connsiteX10" fmla="*/ 319 w 1155344"/>
                <a:gd name="connsiteY10" fmla="*/ 676656 h 1347695"/>
                <a:gd name="connsiteX0" fmla="*/ 295 w 1155320"/>
                <a:gd name="connsiteY0" fmla="*/ 676656 h 1347695"/>
                <a:gd name="connsiteX1" fmla="*/ 268810 w 1155320"/>
                <a:gd name="connsiteY1" fmla="*/ 132371 h 1347695"/>
                <a:gd name="connsiteX2" fmla="*/ 384924 w 1155320"/>
                <a:gd name="connsiteY2" fmla="*/ 151724 h 1347695"/>
                <a:gd name="connsiteX3" fmla="*/ 527647 w 1155320"/>
                <a:gd name="connsiteY3" fmla="*/ 1743 h 1347695"/>
                <a:gd name="connsiteX4" fmla="*/ 682466 w 1155320"/>
                <a:gd name="connsiteY4" fmla="*/ 86410 h 1347695"/>
                <a:gd name="connsiteX5" fmla="*/ 859057 w 1155320"/>
                <a:gd name="connsiteY5" fmla="*/ 96085 h 1347695"/>
                <a:gd name="connsiteX6" fmla="*/ 1144303 w 1155320"/>
                <a:gd name="connsiteY6" fmla="*/ 553286 h 1347695"/>
                <a:gd name="connsiteX7" fmla="*/ 1144304 w 1155320"/>
                <a:gd name="connsiteY7" fmla="*/ 887221 h 1347695"/>
                <a:gd name="connsiteX8" fmla="*/ 675210 w 1155320"/>
                <a:gd name="connsiteY8" fmla="*/ 1346732 h 1347695"/>
                <a:gd name="connsiteX9" fmla="*/ 101895 w 1155320"/>
                <a:gd name="connsiteY9" fmla="*/ 981564 h 1347695"/>
                <a:gd name="connsiteX10" fmla="*/ 295 w 1155320"/>
                <a:gd name="connsiteY10" fmla="*/ 676656 h 1347695"/>
                <a:gd name="connsiteX0" fmla="*/ 80 w 1155105"/>
                <a:gd name="connsiteY0" fmla="*/ 676656 h 1347695"/>
                <a:gd name="connsiteX1" fmla="*/ 268595 w 1155105"/>
                <a:gd name="connsiteY1" fmla="*/ 132371 h 1347695"/>
                <a:gd name="connsiteX2" fmla="*/ 384709 w 1155105"/>
                <a:gd name="connsiteY2" fmla="*/ 151724 h 1347695"/>
                <a:gd name="connsiteX3" fmla="*/ 527432 w 1155105"/>
                <a:gd name="connsiteY3" fmla="*/ 1743 h 1347695"/>
                <a:gd name="connsiteX4" fmla="*/ 682251 w 1155105"/>
                <a:gd name="connsiteY4" fmla="*/ 86410 h 1347695"/>
                <a:gd name="connsiteX5" fmla="*/ 858842 w 1155105"/>
                <a:gd name="connsiteY5" fmla="*/ 96085 h 1347695"/>
                <a:gd name="connsiteX6" fmla="*/ 1144088 w 1155105"/>
                <a:gd name="connsiteY6" fmla="*/ 553286 h 1347695"/>
                <a:gd name="connsiteX7" fmla="*/ 1144089 w 1155105"/>
                <a:gd name="connsiteY7" fmla="*/ 887221 h 1347695"/>
                <a:gd name="connsiteX8" fmla="*/ 674995 w 1155105"/>
                <a:gd name="connsiteY8" fmla="*/ 1346732 h 1347695"/>
                <a:gd name="connsiteX9" fmla="*/ 101680 w 1155105"/>
                <a:gd name="connsiteY9" fmla="*/ 981564 h 1347695"/>
                <a:gd name="connsiteX10" fmla="*/ 80 w 1155105"/>
                <a:gd name="connsiteY10" fmla="*/ 676656 h 1347695"/>
                <a:gd name="connsiteX0" fmla="*/ 80 w 1155105"/>
                <a:gd name="connsiteY0" fmla="*/ 676656 h 1348788"/>
                <a:gd name="connsiteX1" fmla="*/ 268595 w 1155105"/>
                <a:gd name="connsiteY1" fmla="*/ 132371 h 1348788"/>
                <a:gd name="connsiteX2" fmla="*/ 384709 w 1155105"/>
                <a:gd name="connsiteY2" fmla="*/ 151724 h 1348788"/>
                <a:gd name="connsiteX3" fmla="*/ 527432 w 1155105"/>
                <a:gd name="connsiteY3" fmla="*/ 1743 h 1348788"/>
                <a:gd name="connsiteX4" fmla="*/ 682251 w 1155105"/>
                <a:gd name="connsiteY4" fmla="*/ 86410 h 1348788"/>
                <a:gd name="connsiteX5" fmla="*/ 858842 w 1155105"/>
                <a:gd name="connsiteY5" fmla="*/ 96085 h 1348788"/>
                <a:gd name="connsiteX6" fmla="*/ 1144088 w 1155105"/>
                <a:gd name="connsiteY6" fmla="*/ 553286 h 1348788"/>
                <a:gd name="connsiteX7" fmla="*/ 1144089 w 1155105"/>
                <a:gd name="connsiteY7" fmla="*/ 887221 h 1348788"/>
                <a:gd name="connsiteX8" fmla="*/ 674995 w 1155105"/>
                <a:gd name="connsiteY8" fmla="*/ 1346732 h 1348788"/>
                <a:gd name="connsiteX9" fmla="*/ 101680 w 1155105"/>
                <a:gd name="connsiteY9" fmla="*/ 981564 h 1348788"/>
                <a:gd name="connsiteX10" fmla="*/ 80 w 1155105"/>
                <a:gd name="connsiteY10" fmla="*/ 676656 h 1348788"/>
                <a:gd name="connsiteX0" fmla="*/ 80 w 1155105"/>
                <a:gd name="connsiteY0" fmla="*/ 676656 h 1348788"/>
                <a:gd name="connsiteX1" fmla="*/ 268595 w 1155105"/>
                <a:gd name="connsiteY1" fmla="*/ 132371 h 1348788"/>
                <a:gd name="connsiteX2" fmla="*/ 384709 w 1155105"/>
                <a:gd name="connsiteY2" fmla="*/ 151724 h 1348788"/>
                <a:gd name="connsiteX3" fmla="*/ 527432 w 1155105"/>
                <a:gd name="connsiteY3" fmla="*/ 1743 h 1348788"/>
                <a:gd name="connsiteX4" fmla="*/ 682251 w 1155105"/>
                <a:gd name="connsiteY4" fmla="*/ 86410 h 1348788"/>
                <a:gd name="connsiteX5" fmla="*/ 858842 w 1155105"/>
                <a:gd name="connsiteY5" fmla="*/ 96085 h 1348788"/>
                <a:gd name="connsiteX6" fmla="*/ 1144088 w 1155105"/>
                <a:gd name="connsiteY6" fmla="*/ 553286 h 1348788"/>
                <a:gd name="connsiteX7" fmla="*/ 1144089 w 1155105"/>
                <a:gd name="connsiteY7" fmla="*/ 887221 h 1348788"/>
                <a:gd name="connsiteX8" fmla="*/ 674995 w 1155105"/>
                <a:gd name="connsiteY8" fmla="*/ 1346732 h 1348788"/>
                <a:gd name="connsiteX9" fmla="*/ 101680 w 1155105"/>
                <a:gd name="connsiteY9" fmla="*/ 981564 h 1348788"/>
                <a:gd name="connsiteX10" fmla="*/ 80 w 1155105"/>
                <a:gd name="connsiteY10" fmla="*/ 676656 h 1348788"/>
                <a:gd name="connsiteX0" fmla="*/ 80 w 1155105"/>
                <a:gd name="connsiteY0" fmla="*/ 676656 h 1348788"/>
                <a:gd name="connsiteX1" fmla="*/ 268595 w 1155105"/>
                <a:gd name="connsiteY1" fmla="*/ 132371 h 1348788"/>
                <a:gd name="connsiteX2" fmla="*/ 384709 w 1155105"/>
                <a:gd name="connsiteY2" fmla="*/ 151724 h 1348788"/>
                <a:gd name="connsiteX3" fmla="*/ 527432 w 1155105"/>
                <a:gd name="connsiteY3" fmla="*/ 1743 h 1348788"/>
                <a:gd name="connsiteX4" fmla="*/ 682251 w 1155105"/>
                <a:gd name="connsiteY4" fmla="*/ 86410 h 1348788"/>
                <a:gd name="connsiteX5" fmla="*/ 858842 w 1155105"/>
                <a:gd name="connsiteY5" fmla="*/ 96085 h 1348788"/>
                <a:gd name="connsiteX6" fmla="*/ 1144088 w 1155105"/>
                <a:gd name="connsiteY6" fmla="*/ 553286 h 1348788"/>
                <a:gd name="connsiteX7" fmla="*/ 1144089 w 1155105"/>
                <a:gd name="connsiteY7" fmla="*/ 887221 h 1348788"/>
                <a:gd name="connsiteX8" fmla="*/ 674995 w 1155105"/>
                <a:gd name="connsiteY8" fmla="*/ 1346732 h 1348788"/>
                <a:gd name="connsiteX9" fmla="*/ 101680 w 1155105"/>
                <a:gd name="connsiteY9" fmla="*/ 981564 h 1348788"/>
                <a:gd name="connsiteX10" fmla="*/ 80 w 1155105"/>
                <a:gd name="connsiteY10" fmla="*/ 676656 h 1348788"/>
                <a:gd name="connsiteX0" fmla="*/ 80 w 1155105"/>
                <a:gd name="connsiteY0" fmla="*/ 676656 h 1348788"/>
                <a:gd name="connsiteX1" fmla="*/ 268595 w 1155105"/>
                <a:gd name="connsiteY1" fmla="*/ 132371 h 1348788"/>
                <a:gd name="connsiteX2" fmla="*/ 384709 w 1155105"/>
                <a:gd name="connsiteY2" fmla="*/ 151724 h 1348788"/>
                <a:gd name="connsiteX3" fmla="*/ 527432 w 1155105"/>
                <a:gd name="connsiteY3" fmla="*/ 1743 h 1348788"/>
                <a:gd name="connsiteX4" fmla="*/ 682251 w 1155105"/>
                <a:gd name="connsiteY4" fmla="*/ 86410 h 1348788"/>
                <a:gd name="connsiteX5" fmla="*/ 858842 w 1155105"/>
                <a:gd name="connsiteY5" fmla="*/ 96085 h 1348788"/>
                <a:gd name="connsiteX6" fmla="*/ 1144088 w 1155105"/>
                <a:gd name="connsiteY6" fmla="*/ 553286 h 1348788"/>
                <a:gd name="connsiteX7" fmla="*/ 1144089 w 1155105"/>
                <a:gd name="connsiteY7" fmla="*/ 887221 h 1348788"/>
                <a:gd name="connsiteX8" fmla="*/ 674995 w 1155105"/>
                <a:gd name="connsiteY8" fmla="*/ 1346732 h 1348788"/>
                <a:gd name="connsiteX9" fmla="*/ 101680 w 1155105"/>
                <a:gd name="connsiteY9" fmla="*/ 981564 h 1348788"/>
                <a:gd name="connsiteX10" fmla="*/ 80 w 1155105"/>
                <a:gd name="connsiteY10" fmla="*/ 676656 h 134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105" h="1348788">
                  <a:moveTo>
                    <a:pt x="80" y="676656"/>
                  </a:moveTo>
                  <a:cubicBezTo>
                    <a:pt x="55718" y="357342"/>
                    <a:pt x="118613" y="224294"/>
                    <a:pt x="268595" y="132371"/>
                  </a:cubicBezTo>
                  <a:cubicBezTo>
                    <a:pt x="307300" y="136403"/>
                    <a:pt x="346004" y="138016"/>
                    <a:pt x="384709" y="151724"/>
                  </a:cubicBezTo>
                  <a:cubicBezTo>
                    <a:pt x="415350" y="101730"/>
                    <a:pt x="472600" y="15451"/>
                    <a:pt x="527432" y="1743"/>
                  </a:cubicBezTo>
                  <a:cubicBezTo>
                    <a:pt x="579039" y="-8740"/>
                    <a:pt x="635483" y="29160"/>
                    <a:pt x="682251" y="86410"/>
                  </a:cubicBezTo>
                  <a:cubicBezTo>
                    <a:pt x="709667" y="65444"/>
                    <a:pt x="829006" y="39641"/>
                    <a:pt x="858842" y="96085"/>
                  </a:cubicBezTo>
                  <a:cubicBezTo>
                    <a:pt x="929733" y="125113"/>
                    <a:pt x="1128834" y="296867"/>
                    <a:pt x="1144088" y="553286"/>
                  </a:cubicBezTo>
                  <a:cubicBezTo>
                    <a:pt x="1161828" y="660566"/>
                    <a:pt x="1155377" y="741236"/>
                    <a:pt x="1144089" y="887221"/>
                  </a:cubicBezTo>
                  <a:cubicBezTo>
                    <a:pt x="1140124" y="984753"/>
                    <a:pt x="1034560" y="1302419"/>
                    <a:pt x="674995" y="1346732"/>
                  </a:cubicBezTo>
                  <a:cubicBezTo>
                    <a:pt x="451636" y="1367733"/>
                    <a:pt x="218600" y="1226658"/>
                    <a:pt x="101680" y="981564"/>
                  </a:cubicBezTo>
                  <a:cubicBezTo>
                    <a:pt x="50880" y="885572"/>
                    <a:pt x="-2339" y="767810"/>
                    <a:pt x="80" y="676656"/>
                  </a:cubicBezTo>
                  <a:close/>
                </a:path>
              </a:pathLst>
            </a:custGeom>
            <a:solidFill>
              <a:srgbClr val="14111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9" name="Rectangle 18">
              <a:extLst>
                <a:ext uri="{FF2B5EF4-FFF2-40B4-BE49-F238E27FC236}">
                  <a16:creationId xmlns:a16="http://schemas.microsoft.com/office/drawing/2014/main" id="{46AAEA05-08A6-EE47-8C0B-7FC9BED8D461}"/>
                </a:ext>
              </a:extLst>
            </p:cNvPr>
            <p:cNvSpPr/>
            <p:nvPr/>
          </p:nvSpPr>
          <p:spPr>
            <a:xfrm rot="6615602">
              <a:off x="7787506" y="4247872"/>
              <a:ext cx="722075" cy="296503"/>
            </a:xfrm>
            <a:custGeom>
              <a:avLst/>
              <a:gdLst>
                <a:gd name="connsiteX0" fmla="*/ 0 w 2372684"/>
                <a:gd name="connsiteY0" fmla="*/ 0 h 655932"/>
                <a:gd name="connsiteX1" fmla="*/ 2372684 w 2372684"/>
                <a:gd name="connsiteY1" fmla="*/ 0 h 655932"/>
                <a:gd name="connsiteX2" fmla="*/ 2372684 w 2372684"/>
                <a:gd name="connsiteY2" fmla="*/ 655932 h 655932"/>
                <a:gd name="connsiteX3" fmla="*/ 0 w 2372684"/>
                <a:gd name="connsiteY3" fmla="*/ 655932 h 655932"/>
                <a:gd name="connsiteX4" fmla="*/ 0 w 2372684"/>
                <a:gd name="connsiteY4" fmla="*/ 0 h 655932"/>
                <a:gd name="connsiteX0" fmla="*/ 0 w 2466203"/>
                <a:gd name="connsiteY0" fmla="*/ 280555 h 655932"/>
                <a:gd name="connsiteX1" fmla="*/ 2466203 w 2466203"/>
                <a:gd name="connsiteY1" fmla="*/ 0 h 655932"/>
                <a:gd name="connsiteX2" fmla="*/ 2466203 w 2466203"/>
                <a:gd name="connsiteY2" fmla="*/ 655932 h 655932"/>
                <a:gd name="connsiteX3" fmla="*/ 93519 w 2466203"/>
                <a:gd name="connsiteY3" fmla="*/ 655932 h 655932"/>
                <a:gd name="connsiteX4" fmla="*/ 0 w 2466203"/>
                <a:gd name="connsiteY4" fmla="*/ 280555 h 655932"/>
                <a:gd name="connsiteX0" fmla="*/ 0 w 2466203"/>
                <a:gd name="connsiteY0" fmla="*/ 228601 h 603978"/>
                <a:gd name="connsiteX1" fmla="*/ 2336317 w 2466203"/>
                <a:gd name="connsiteY1" fmla="*/ 0 h 603978"/>
                <a:gd name="connsiteX2" fmla="*/ 2466203 w 2466203"/>
                <a:gd name="connsiteY2" fmla="*/ 603978 h 603978"/>
                <a:gd name="connsiteX3" fmla="*/ 93519 w 2466203"/>
                <a:gd name="connsiteY3" fmla="*/ 603978 h 603978"/>
                <a:gd name="connsiteX4" fmla="*/ 0 w 2466203"/>
                <a:gd name="connsiteY4" fmla="*/ 228601 h 603978"/>
                <a:gd name="connsiteX0" fmla="*/ 0 w 2466203"/>
                <a:gd name="connsiteY0" fmla="*/ 253640 h 629017"/>
                <a:gd name="connsiteX1" fmla="*/ 2336317 w 2466203"/>
                <a:gd name="connsiteY1" fmla="*/ 25039 h 629017"/>
                <a:gd name="connsiteX2" fmla="*/ 2466203 w 2466203"/>
                <a:gd name="connsiteY2" fmla="*/ 629017 h 629017"/>
                <a:gd name="connsiteX3" fmla="*/ 93519 w 2466203"/>
                <a:gd name="connsiteY3" fmla="*/ 629017 h 629017"/>
                <a:gd name="connsiteX4" fmla="*/ 0 w 2466203"/>
                <a:gd name="connsiteY4" fmla="*/ 253640 h 629017"/>
                <a:gd name="connsiteX0" fmla="*/ 0 w 2461007"/>
                <a:gd name="connsiteY0" fmla="*/ 272983 h 627578"/>
                <a:gd name="connsiteX1" fmla="*/ 2331121 w 2461007"/>
                <a:gd name="connsiteY1" fmla="*/ 23600 h 627578"/>
                <a:gd name="connsiteX2" fmla="*/ 2461007 w 2461007"/>
                <a:gd name="connsiteY2" fmla="*/ 627578 h 627578"/>
                <a:gd name="connsiteX3" fmla="*/ 88323 w 2461007"/>
                <a:gd name="connsiteY3" fmla="*/ 627578 h 627578"/>
                <a:gd name="connsiteX4" fmla="*/ 0 w 2461007"/>
                <a:gd name="connsiteY4" fmla="*/ 272983 h 627578"/>
                <a:gd name="connsiteX0" fmla="*/ 0 w 2461007"/>
                <a:gd name="connsiteY0" fmla="*/ 294915 h 649510"/>
                <a:gd name="connsiteX1" fmla="*/ 2331121 w 2461007"/>
                <a:gd name="connsiteY1" fmla="*/ 45532 h 649510"/>
                <a:gd name="connsiteX2" fmla="*/ 2461007 w 2461007"/>
                <a:gd name="connsiteY2" fmla="*/ 649510 h 649510"/>
                <a:gd name="connsiteX3" fmla="*/ 88323 w 2461007"/>
                <a:gd name="connsiteY3" fmla="*/ 649510 h 649510"/>
                <a:gd name="connsiteX4" fmla="*/ 0 w 2461007"/>
                <a:gd name="connsiteY4" fmla="*/ 294915 h 649510"/>
                <a:gd name="connsiteX0" fmla="*/ 0 w 2461007"/>
                <a:gd name="connsiteY0" fmla="*/ 308581 h 663176"/>
                <a:gd name="connsiteX1" fmla="*/ 2331121 w 2461007"/>
                <a:gd name="connsiteY1" fmla="*/ 59198 h 663176"/>
                <a:gd name="connsiteX2" fmla="*/ 2461007 w 2461007"/>
                <a:gd name="connsiteY2" fmla="*/ 663176 h 663176"/>
                <a:gd name="connsiteX3" fmla="*/ 88323 w 2461007"/>
                <a:gd name="connsiteY3" fmla="*/ 663176 h 663176"/>
                <a:gd name="connsiteX4" fmla="*/ 0 w 2461007"/>
                <a:gd name="connsiteY4" fmla="*/ 308581 h 663176"/>
                <a:gd name="connsiteX0" fmla="*/ 0 w 2461007"/>
                <a:gd name="connsiteY0" fmla="*/ 308581 h 663176"/>
                <a:gd name="connsiteX1" fmla="*/ 2331121 w 2461007"/>
                <a:gd name="connsiteY1" fmla="*/ 59198 h 663176"/>
                <a:gd name="connsiteX2" fmla="*/ 2461007 w 2461007"/>
                <a:gd name="connsiteY2" fmla="*/ 663176 h 663176"/>
                <a:gd name="connsiteX3" fmla="*/ 88323 w 2461007"/>
                <a:gd name="connsiteY3" fmla="*/ 663176 h 663176"/>
                <a:gd name="connsiteX4" fmla="*/ 0 w 2461007"/>
                <a:gd name="connsiteY4" fmla="*/ 308581 h 663176"/>
                <a:gd name="connsiteX0" fmla="*/ 0 w 2461007"/>
                <a:gd name="connsiteY0" fmla="*/ 317722 h 672317"/>
                <a:gd name="connsiteX1" fmla="*/ 2331121 w 2461007"/>
                <a:gd name="connsiteY1" fmla="*/ 68339 h 672317"/>
                <a:gd name="connsiteX2" fmla="*/ 2461007 w 2461007"/>
                <a:gd name="connsiteY2" fmla="*/ 672317 h 672317"/>
                <a:gd name="connsiteX3" fmla="*/ 88323 w 2461007"/>
                <a:gd name="connsiteY3" fmla="*/ 672317 h 672317"/>
                <a:gd name="connsiteX4" fmla="*/ 0 w 2461007"/>
                <a:gd name="connsiteY4" fmla="*/ 317722 h 672317"/>
                <a:gd name="connsiteX0" fmla="*/ 0 w 2461007"/>
                <a:gd name="connsiteY0" fmla="*/ 309589 h 664184"/>
                <a:gd name="connsiteX1" fmla="*/ 2331121 w 2461007"/>
                <a:gd name="connsiteY1" fmla="*/ 70597 h 664184"/>
                <a:gd name="connsiteX2" fmla="*/ 2461007 w 2461007"/>
                <a:gd name="connsiteY2" fmla="*/ 664184 h 664184"/>
                <a:gd name="connsiteX3" fmla="*/ 88323 w 2461007"/>
                <a:gd name="connsiteY3" fmla="*/ 664184 h 664184"/>
                <a:gd name="connsiteX4" fmla="*/ 0 w 2461007"/>
                <a:gd name="connsiteY4" fmla="*/ 309589 h 664184"/>
                <a:gd name="connsiteX0" fmla="*/ 0 w 2331121"/>
                <a:gd name="connsiteY0" fmla="*/ 309589 h 664184"/>
                <a:gd name="connsiteX1" fmla="*/ 2331121 w 2331121"/>
                <a:gd name="connsiteY1" fmla="*/ 70597 h 664184"/>
                <a:gd name="connsiteX2" fmla="*/ 2320729 w 2331121"/>
                <a:gd name="connsiteY2" fmla="*/ 440779 h 664184"/>
                <a:gd name="connsiteX3" fmla="*/ 88323 w 2331121"/>
                <a:gd name="connsiteY3" fmla="*/ 664184 h 664184"/>
                <a:gd name="connsiteX4" fmla="*/ 0 w 2331121"/>
                <a:gd name="connsiteY4" fmla="*/ 309589 h 664184"/>
                <a:gd name="connsiteX0" fmla="*/ 0 w 2331121"/>
                <a:gd name="connsiteY0" fmla="*/ 309589 h 664184"/>
                <a:gd name="connsiteX1" fmla="*/ 2331121 w 2331121"/>
                <a:gd name="connsiteY1" fmla="*/ 70597 h 664184"/>
                <a:gd name="connsiteX2" fmla="*/ 2325924 w 2331121"/>
                <a:gd name="connsiteY2" fmla="*/ 461561 h 664184"/>
                <a:gd name="connsiteX3" fmla="*/ 88323 w 2331121"/>
                <a:gd name="connsiteY3" fmla="*/ 664184 h 664184"/>
                <a:gd name="connsiteX4" fmla="*/ 0 w 2331121"/>
                <a:gd name="connsiteY4" fmla="*/ 309589 h 664184"/>
                <a:gd name="connsiteX0" fmla="*/ 0 w 2420030"/>
                <a:gd name="connsiteY0" fmla="*/ 309589 h 664184"/>
                <a:gd name="connsiteX1" fmla="*/ 2331121 w 2420030"/>
                <a:gd name="connsiteY1" fmla="*/ 70597 h 664184"/>
                <a:gd name="connsiteX2" fmla="*/ 2325924 w 2420030"/>
                <a:gd name="connsiteY2" fmla="*/ 461561 h 664184"/>
                <a:gd name="connsiteX3" fmla="*/ 88323 w 2420030"/>
                <a:gd name="connsiteY3" fmla="*/ 664184 h 664184"/>
                <a:gd name="connsiteX4" fmla="*/ 0 w 2420030"/>
                <a:gd name="connsiteY4" fmla="*/ 309589 h 664184"/>
                <a:gd name="connsiteX0" fmla="*/ 0 w 2517060"/>
                <a:gd name="connsiteY0" fmla="*/ 309589 h 664184"/>
                <a:gd name="connsiteX1" fmla="*/ 2331121 w 2517060"/>
                <a:gd name="connsiteY1" fmla="*/ 70597 h 664184"/>
                <a:gd name="connsiteX2" fmla="*/ 2325924 w 2517060"/>
                <a:gd name="connsiteY2" fmla="*/ 461561 h 664184"/>
                <a:gd name="connsiteX3" fmla="*/ 88323 w 2517060"/>
                <a:gd name="connsiteY3" fmla="*/ 664184 h 664184"/>
                <a:gd name="connsiteX4" fmla="*/ 0 w 2517060"/>
                <a:gd name="connsiteY4" fmla="*/ 309589 h 664184"/>
                <a:gd name="connsiteX0" fmla="*/ 0 w 2531551"/>
                <a:gd name="connsiteY0" fmla="*/ 309589 h 664184"/>
                <a:gd name="connsiteX1" fmla="*/ 2331121 w 2531551"/>
                <a:gd name="connsiteY1" fmla="*/ 70597 h 664184"/>
                <a:gd name="connsiteX2" fmla="*/ 2325924 w 2531551"/>
                <a:gd name="connsiteY2" fmla="*/ 461561 h 664184"/>
                <a:gd name="connsiteX3" fmla="*/ 88323 w 2531551"/>
                <a:gd name="connsiteY3" fmla="*/ 664184 h 664184"/>
                <a:gd name="connsiteX4" fmla="*/ 0 w 2531551"/>
                <a:gd name="connsiteY4" fmla="*/ 309589 h 664184"/>
                <a:gd name="connsiteX0" fmla="*/ 0 w 2531551"/>
                <a:gd name="connsiteY0" fmla="*/ 309589 h 664184"/>
                <a:gd name="connsiteX1" fmla="*/ 2331121 w 2531551"/>
                <a:gd name="connsiteY1" fmla="*/ 70597 h 664184"/>
                <a:gd name="connsiteX2" fmla="*/ 2325924 w 2531551"/>
                <a:gd name="connsiteY2" fmla="*/ 461561 h 664184"/>
                <a:gd name="connsiteX3" fmla="*/ 88323 w 2531551"/>
                <a:gd name="connsiteY3" fmla="*/ 664184 h 664184"/>
                <a:gd name="connsiteX4" fmla="*/ 0 w 2531551"/>
                <a:gd name="connsiteY4" fmla="*/ 309589 h 664184"/>
                <a:gd name="connsiteX0" fmla="*/ 0 w 2523403"/>
                <a:gd name="connsiteY0" fmla="*/ 317722 h 672317"/>
                <a:gd name="connsiteX1" fmla="*/ 2315535 w 2523403"/>
                <a:gd name="connsiteY1" fmla="*/ 68339 h 672317"/>
                <a:gd name="connsiteX2" fmla="*/ 2325924 w 2523403"/>
                <a:gd name="connsiteY2" fmla="*/ 469694 h 672317"/>
                <a:gd name="connsiteX3" fmla="*/ 88323 w 2523403"/>
                <a:gd name="connsiteY3" fmla="*/ 672317 h 672317"/>
                <a:gd name="connsiteX4" fmla="*/ 0 w 2523403"/>
                <a:gd name="connsiteY4" fmla="*/ 317722 h 672317"/>
                <a:gd name="connsiteX0" fmla="*/ 0 w 2523403"/>
                <a:gd name="connsiteY0" fmla="*/ 306301 h 660896"/>
                <a:gd name="connsiteX1" fmla="*/ 2315535 w 2523403"/>
                <a:gd name="connsiteY1" fmla="*/ 56918 h 660896"/>
                <a:gd name="connsiteX2" fmla="*/ 2325924 w 2523403"/>
                <a:gd name="connsiteY2" fmla="*/ 458273 h 660896"/>
                <a:gd name="connsiteX3" fmla="*/ 88323 w 2523403"/>
                <a:gd name="connsiteY3" fmla="*/ 660896 h 660896"/>
                <a:gd name="connsiteX4" fmla="*/ 0 w 2523403"/>
                <a:gd name="connsiteY4" fmla="*/ 306301 h 660896"/>
                <a:gd name="connsiteX0" fmla="*/ 0 w 2523403"/>
                <a:gd name="connsiteY0" fmla="*/ 318816 h 673411"/>
                <a:gd name="connsiteX1" fmla="*/ 2315535 w 2523403"/>
                <a:gd name="connsiteY1" fmla="*/ 53847 h 673411"/>
                <a:gd name="connsiteX2" fmla="*/ 2325924 w 2523403"/>
                <a:gd name="connsiteY2" fmla="*/ 470788 h 673411"/>
                <a:gd name="connsiteX3" fmla="*/ 88323 w 2523403"/>
                <a:gd name="connsiteY3" fmla="*/ 673411 h 673411"/>
                <a:gd name="connsiteX4" fmla="*/ 0 w 2523403"/>
                <a:gd name="connsiteY4" fmla="*/ 318816 h 673411"/>
                <a:gd name="connsiteX0" fmla="*/ 0 w 2520762"/>
                <a:gd name="connsiteY0" fmla="*/ 314615 h 669210"/>
                <a:gd name="connsiteX1" fmla="*/ 2310340 w 2520762"/>
                <a:gd name="connsiteY1" fmla="*/ 54841 h 669210"/>
                <a:gd name="connsiteX2" fmla="*/ 2325924 w 2520762"/>
                <a:gd name="connsiteY2" fmla="*/ 466587 h 669210"/>
                <a:gd name="connsiteX3" fmla="*/ 88323 w 2520762"/>
                <a:gd name="connsiteY3" fmla="*/ 669210 h 669210"/>
                <a:gd name="connsiteX4" fmla="*/ 0 w 2520762"/>
                <a:gd name="connsiteY4"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88323 w 2526684"/>
                <a:gd name="connsiteY3" fmla="*/ 669210 h 669210"/>
                <a:gd name="connsiteX4" fmla="*/ 0 w 2526684"/>
                <a:gd name="connsiteY4"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31071 w 2526684"/>
                <a:gd name="connsiteY3" fmla="*/ 512042 h 669210"/>
                <a:gd name="connsiteX4" fmla="*/ 88323 w 2526684"/>
                <a:gd name="connsiteY4" fmla="*/ 669210 h 669210"/>
                <a:gd name="connsiteX5" fmla="*/ 0 w 2526684"/>
                <a:gd name="connsiteY5"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20680 w 2526684"/>
                <a:gd name="connsiteY3" fmla="*/ 475674 h 669210"/>
                <a:gd name="connsiteX4" fmla="*/ 88323 w 2526684"/>
                <a:gd name="connsiteY4" fmla="*/ 669210 h 669210"/>
                <a:gd name="connsiteX5" fmla="*/ 0 w 2526684"/>
                <a:gd name="connsiteY5"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20680 w 2526684"/>
                <a:gd name="connsiteY3" fmla="*/ 475674 h 669210"/>
                <a:gd name="connsiteX4" fmla="*/ 88323 w 2526684"/>
                <a:gd name="connsiteY4" fmla="*/ 669210 h 669210"/>
                <a:gd name="connsiteX5" fmla="*/ 0 w 2526684"/>
                <a:gd name="connsiteY5"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20680 w 2526684"/>
                <a:gd name="connsiteY3" fmla="*/ 475674 h 669210"/>
                <a:gd name="connsiteX4" fmla="*/ 1182925 w 2526684"/>
                <a:gd name="connsiteY4" fmla="*/ 548410 h 669210"/>
                <a:gd name="connsiteX5" fmla="*/ 88323 w 2526684"/>
                <a:gd name="connsiteY5" fmla="*/ 669210 h 669210"/>
                <a:gd name="connsiteX6" fmla="*/ 0 w 2526684"/>
                <a:gd name="connsiteY6"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20680 w 2526684"/>
                <a:gd name="connsiteY3" fmla="*/ 475674 h 669210"/>
                <a:gd name="connsiteX4" fmla="*/ 2097325 w 2526684"/>
                <a:gd name="connsiteY4" fmla="*/ 569191 h 669210"/>
                <a:gd name="connsiteX5" fmla="*/ 88323 w 2526684"/>
                <a:gd name="connsiteY5" fmla="*/ 669210 h 669210"/>
                <a:gd name="connsiteX6" fmla="*/ 0 w 2526684"/>
                <a:gd name="connsiteY6"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10289 w 2526684"/>
                <a:gd name="connsiteY3" fmla="*/ 460088 h 669210"/>
                <a:gd name="connsiteX4" fmla="*/ 2097325 w 2526684"/>
                <a:gd name="connsiteY4" fmla="*/ 569191 h 669210"/>
                <a:gd name="connsiteX5" fmla="*/ 88323 w 2526684"/>
                <a:gd name="connsiteY5" fmla="*/ 669210 h 669210"/>
                <a:gd name="connsiteX6" fmla="*/ 0 w 2526684"/>
                <a:gd name="connsiteY6"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10289 w 2526684"/>
                <a:gd name="connsiteY3" fmla="*/ 480870 h 669210"/>
                <a:gd name="connsiteX4" fmla="*/ 2097325 w 2526684"/>
                <a:gd name="connsiteY4" fmla="*/ 569191 h 669210"/>
                <a:gd name="connsiteX5" fmla="*/ 88323 w 2526684"/>
                <a:gd name="connsiteY5" fmla="*/ 669210 h 669210"/>
                <a:gd name="connsiteX6" fmla="*/ 0 w 2526684"/>
                <a:gd name="connsiteY6"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10289 w 2526684"/>
                <a:gd name="connsiteY3" fmla="*/ 465284 h 669210"/>
                <a:gd name="connsiteX4" fmla="*/ 2097325 w 2526684"/>
                <a:gd name="connsiteY4" fmla="*/ 569191 h 669210"/>
                <a:gd name="connsiteX5" fmla="*/ 88323 w 2526684"/>
                <a:gd name="connsiteY5" fmla="*/ 669210 h 669210"/>
                <a:gd name="connsiteX6" fmla="*/ 0 w 2526684"/>
                <a:gd name="connsiteY6" fmla="*/ 314615 h 669210"/>
                <a:gd name="connsiteX0" fmla="*/ 0 w 2526684"/>
                <a:gd name="connsiteY0" fmla="*/ 314615 h 622451"/>
                <a:gd name="connsiteX1" fmla="*/ 2310340 w 2526684"/>
                <a:gd name="connsiteY1" fmla="*/ 54841 h 622451"/>
                <a:gd name="connsiteX2" fmla="*/ 2325924 w 2526684"/>
                <a:gd name="connsiteY2" fmla="*/ 466587 h 622451"/>
                <a:gd name="connsiteX3" fmla="*/ 1910289 w 2526684"/>
                <a:gd name="connsiteY3" fmla="*/ 465284 h 622451"/>
                <a:gd name="connsiteX4" fmla="*/ 2097325 w 2526684"/>
                <a:gd name="connsiteY4" fmla="*/ 569191 h 622451"/>
                <a:gd name="connsiteX5" fmla="*/ 88323 w 2526684"/>
                <a:gd name="connsiteY5" fmla="*/ 622451 h 622451"/>
                <a:gd name="connsiteX6" fmla="*/ 0 w 2526684"/>
                <a:gd name="connsiteY6" fmla="*/ 314615 h 622451"/>
                <a:gd name="connsiteX0" fmla="*/ 0 w 2526684"/>
                <a:gd name="connsiteY0" fmla="*/ 314615 h 658819"/>
                <a:gd name="connsiteX1" fmla="*/ 2310340 w 2526684"/>
                <a:gd name="connsiteY1" fmla="*/ 54841 h 658819"/>
                <a:gd name="connsiteX2" fmla="*/ 2325924 w 2526684"/>
                <a:gd name="connsiteY2" fmla="*/ 466587 h 658819"/>
                <a:gd name="connsiteX3" fmla="*/ 1910289 w 2526684"/>
                <a:gd name="connsiteY3" fmla="*/ 465284 h 658819"/>
                <a:gd name="connsiteX4" fmla="*/ 2097325 w 2526684"/>
                <a:gd name="connsiteY4" fmla="*/ 569191 h 658819"/>
                <a:gd name="connsiteX5" fmla="*/ 83128 w 2526684"/>
                <a:gd name="connsiteY5" fmla="*/ 658819 h 658819"/>
                <a:gd name="connsiteX6" fmla="*/ 0 w 2526684"/>
                <a:gd name="connsiteY6" fmla="*/ 314615 h 658819"/>
                <a:gd name="connsiteX0" fmla="*/ 0 w 2526684"/>
                <a:gd name="connsiteY0" fmla="*/ 314615 h 658819"/>
                <a:gd name="connsiteX1" fmla="*/ 2310340 w 2526684"/>
                <a:gd name="connsiteY1" fmla="*/ 54841 h 658819"/>
                <a:gd name="connsiteX2" fmla="*/ 2325924 w 2526684"/>
                <a:gd name="connsiteY2" fmla="*/ 466587 h 658819"/>
                <a:gd name="connsiteX3" fmla="*/ 1910289 w 2526684"/>
                <a:gd name="connsiteY3" fmla="*/ 465284 h 658819"/>
                <a:gd name="connsiteX4" fmla="*/ 2097325 w 2526684"/>
                <a:gd name="connsiteY4" fmla="*/ 569191 h 658819"/>
                <a:gd name="connsiteX5" fmla="*/ 83128 w 2526684"/>
                <a:gd name="connsiteY5" fmla="*/ 658819 h 658819"/>
                <a:gd name="connsiteX6" fmla="*/ 0 w 2526684"/>
                <a:gd name="connsiteY6" fmla="*/ 314615 h 658819"/>
                <a:gd name="connsiteX0" fmla="*/ 85480 w 2612164"/>
                <a:gd name="connsiteY0" fmla="*/ 314615 h 658819"/>
                <a:gd name="connsiteX1" fmla="*/ 2395820 w 2612164"/>
                <a:gd name="connsiteY1" fmla="*/ 54841 h 658819"/>
                <a:gd name="connsiteX2" fmla="*/ 2411404 w 2612164"/>
                <a:gd name="connsiteY2" fmla="*/ 466587 h 658819"/>
                <a:gd name="connsiteX3" fmla="*/ 1995769 w 2612164"/>
                <a:gd name="connsiteY3" fmla="*/ 465284 h 658819"/>
                <a:gd name="connsiteX4" fmla="*/ 2182805 w 2612164"/>
                <a:gd name="connsiteY4" fmla="*/ 569191 h 658819"/>
                <a:gd name="connsiteX5" fmla="*/ 168608 w 2612164"/>
                <a:gd name="connsiteY5" fmla="*/ 658819 h 658819"/>
                <a:gd name="connsiteX6" fmla="*/ 85480 w 2612164"/>
                <a:gd name="connsiteY6" fmla="*/ 314615 h 658819"/>
                <a:gd name="connsiteX0" fmla="*/ 85480 w 2612164"/>
                <a:gd name="connsiteY0" fmla="*/ 314615 h 658819"/>
                <a:gd name="connsiteX1" fmla="*/ 2395820 w 2612164"/>
                <a:gd name="connsiteY1" fmla="*/ 54841 h 658819"/>
                <a:gd name="connsiteX2" fmla="*/ 2411404 w 2612164"/>
                <a:gd name="connsiteY2" fmla="*/ 466587 h 658819"/>
                <a:gd name="connsiteX3" fmla="*/ 1995769 w 2612164"/>
                <a:gd name="connsiteY3" fmla="*/ 465284 h 658819"/>
                <a:gd name="connsiteX4" fmla="*/ 2182805 w 2612164"/>
                <a:gd name="connsiteY4" fmla="*/ 569191 h 658819"/>
                <a:gd name="connsiteX5" fmla="*/ 168608 w 2612164"/>
                <a:gd name="connsiteY5" fmla="*/ 658819 h 658819"/>
                <a:gd name="connsiteX6" fmla="*/ 85480 w 2612164"/>
                <a:gd name="connsiteY6" fmla="*/ 314615 h 658819"/>
                <a:gd name="connsiteX0" fmla="*/ 81984 w 2608668"/>
                <a:gd name="connsiteY0" fmla="*/ 314615 h 658819"/>
                <a:gd name="connsiteX1" fmla="*/ 2392324 w 2608668"/>
                <a:gd name="connsiteY1" fmla="*/ 54841 h 658819"/>
                <a:gd name="connsiteX2" fmla="*/ 2407908 w 2608668"/>
                <a:gd name="connsiteY2" fmla="*/ 466587 h 658819"/>
                <a:gd name="connsiteX3" fmla="*/ 1992273 w 2608668"/>
                <a:gd name="connsiteY3" fmla="*/ 465284 h 658819"/>
                <a:gd name="connsiteX4" fmla="*/ 2179309 w 2608668"/>
                <a:gd name="connsiteY4" fmla="*/ 569191 h 658819"/>
                <a:gd name="connsiteX5" fmla="*/ 165112 w 2608668"/>
                <a:gd name="connsiteY5" fmla="*/ 658819 h 658819"/>
                <a:gd name="connsiteX6" fmla="*/ 81984 w 2608668"/>
                <a:gd name="connsiteY6" fmla="*/ 314615 h 658819"/>
                <a:gd name="connsiteX0" fmla="*/ 81984 w 2608668"/>
                <a:gd name="connsiteY0" fmla="*/ 314615 h 658819"/>
                <a:gd name="connsiteX1" fmla="*/ 2392324 w 2608668"/>
                <a:gd name="connsiteY1" fmla="*/ 54841 h 658819"/>
                <a:gd name="connsiteX2" fmla="*/ 2407908 w 2608668"/>
                <a:gd name="connsiteY2" fmla="*/ 466587 h 658819"/>
                <a:gd name="connsiteX3" fmla="*/ 1992273 w 2608668"/>
                <a:gd name="connsiteY3" fmla="*/ 465284 h 658819"/>
                <a:gd name="connsiteX4" fmla="*/ 2179309 w 2608668"/>
                <a:gd name="connsiteY4" fmla="*/ 569191 h 658819"/>
                <a:gd name="connsiteX5" fmla="*/ 714191 w 2608668"/>
                <a:gd name="connsiteY5" fmla="*/ 631538 h 658819"/>
                <a:gd name="connsiteX6" fmla="*/ 165112 w 2608668"/>
                <a:gd name="connsiteY6" fmla="*/ 658819 h 658819"/>
                <a:gd name="connsiteX7" fmla="*/ 81984 w 2608668"/>
                <a:gd name="connsiteY7" fmla="*/ 314615 h 658819"/>
                <a:gd name="connsiteX0" fmla="*/ 81984 w 2608668"/>
                <a:gd name="connsiteY0" fmla="*/ 314615 h 658819"/>
                <a:gd name="connsiteX1" fmla="*/ 2392324 w 2608668"/>
                <a:gd name="connsiteY1" fmla="*/ 54841 h 658819"/>
                <a:gd name="connsiteX2" fmla="*/ 2407908 w 2608668"/>
                <a:gd name="connsiteY2" fmla="*/ 466587 h 658819"/>
                <a:gd name="connsiteX3" fmla="*/ 1992273 w 2608668"/>
                <a:gd name="connsiteY3" fmla="*/ 465284 h 658819"/>
                <a:gd name="connsiteX4" fmla="*/ 2179309 w 2608668"/>
                <a:gd name="connsiteY4" fmla="*/ 569191 h 658819"/>
                <a:gd name="connsiteX5" fmla="*/ 667432 w 2608668"/>
                <a:gd name="connsiteY5" fmla="*/ 595169 h 658819"/>
                <a:gd name="connsiteX6" fmla="*/ 165112 w 2608668"/>
                <a:gd name="connsiteY6" fmla="*/ 658819 h 658819"/>
                <a:gd name="connsiteX7" fmla="*/ 81984 w 2608668"/>
                <a:gd name="connsiteY7" fmla="*/ 314615 h 658819"/>
                <a:gd name="connsiteX0" fmla="*/ 81984 w 2608668"/>
                <a:gd name="connsiteY0" fmla="*/ 314615 h 658819"/>
                <a:gd name="connsiteX1" fmla="*/ 2392324 w 2608668"/>
                <a:gd name="connsiteY1" fmla="*/ 54841 h 658819"/>
                <a:gd name="connsiteX2" fmla="*/ 2407908 w 2608668"/>
                <a:gd name="connsiteY2" fmla="*/ 466587 h 658819"/>
                <a:gd name="connsiteX3" fmla="*/ 1992273 w 2608668"/>
                <a:gd name="connsiteY3" fmla="*/ 465284 h 658819"/>
                <a:gd name="connsiteX4" fmla="*/ 2179309 w 2608668"/>
                <a:gd name="connsiteY4" fmla="*/ 569191 h 658819"/>
                <a:gd name="connsiteX5" fmla="*/ 667432 w 2608668"/>
                <a:gd name="connsiteY5" fmla="*/ 595169 h 658819"/>
                <a:gd name="connsiteX6" fmla="*/ 165112 w 2608668"/>
                <a:gd name="connsiteY6" fmla="*/ 658819 h 658819"/>
                <a:gd name="connsiteX7" fmla="*/ 81984 w 2608668"/>
                <a:gd name="connsiteY7" fmla="*/ 314615 h 658819"/>
                <a:gd name="connsiteX0" fmla="*/ 81984 w 2608668"/>
                <a:gd name="connsiteY0" fmla="*/ 314615 h 659614"/>
                <a:gd name="connsiteX1" fmla="*/ 2392324 w 2608668"/>
                <a:gd name="connsiteY1" fmla="*/ 54841 h 659614"/>
                <a:gd name="connsiteX2" fmla="*/ 2407908 w 2608668"/>
                <a:gd name="connsiteY2" fmla="*/ 466587 h 659614"/>
                <a:gd name="connsiteX3" fmla="*/ 1992273 w 2608668"/>
                <a:gd name="connsiteY3" fmla="*/ 465284 h 659614"/>
                <a:gd name="connsiteX4" fmla="*/ 2179309 w 2608668"/>
                <a:gd name="connsiteY4" fmla="*/ 569191 h 659614"/>
                <a:gd name="connsiteX5" fmla="*/ 667432 w 2608668"/>
                <a:gd name="connsiteY5" fmla="*/ 595169 h 659614"/>
                <a:gd name="connsiteX6" fmla="*/ 165112 w 2608668"/>
                <a:gd name="connsiteY6" fmla="*/ 658819 h 659614"/>
                <a:gd name="connsiteX7" fmla="*/ 81984 w 2608668"/>
                <a:gd name="connsiteY7" fmla="*/ 314615 h 659614"/>
                <a:gd name="connsiteX0" fmla="*/ 81984 w 2608668"/>
                <a:gd name="connsiteY0" fmla="*/ 314615 h 659232"/>
                <a:gd name="connsiteX1" fmla="*/ 2392324 w 2608668"/>
                <a:gd name="connsiteY1" fmla="*/ 54841 h 659232"/>
                <a:gd name="connsiteX2" fmla="*/ 2407908 w 2608668"/>
                <a:gd name="connsiteY2" fmla="*/ 466587 h 659232"/>
                <a:gd name="connsiteX3" fmla="*/ 1992273 w 2608668"/>
                <a:gd name="connsiteY3" fmla="*/ 465284 h 659232"/>
                <a:gd name="connsiteX4" fmla="*/ 2179309 w 2608668"/>
                <a:gd name="connsiteY4" fmla="*/ 569191 h 659232"/>
                <a:gd name="connsiteX5" fmla="*/ 662236 w 2608668"/>
                <a:gd name="connsiteY5" fmla="*/ 574387 h 659232"/>
                <a:gd name="connsiteX6" fmla="*/ 165112 w 2608668"/>
                <a:gd name="connsiteY6" fmla="*/ 658819 h 659232"/>
                <a:gd name="connsiteX7" fmla="*/ 81984 w 2608668"/>
                <a:gd name="connsiteY7" fmla="*/ 314615 h 659232"/>
                <a:gd name="connsiteX0" fmla="*/ 81984 w 2608668"/>
                <a:gd name="connsiteY0" fmla="*/ 314615 h 668872"/>
                <a:gd name="connsiteX1" fmla="*/ 2392324 w 2608668"/>
                <a:gd name="connsiteY1" fmla="*/ 54841 h 668872"/>
                <a:gd name="connsiteX2" fmla="*/ 2407908 w 2608668"/>
                <a:gd name="connsiteY2" fmla="*/ 466587 h 668872"/>
                <a:gd name="connsiteX3" fmla="*/ 1992273 w 2608668"/>
                <a:gd name="connsiteY3" fmla="*/ 465284 h 668872"/>
                <a:gd name="connsiteX4" fmla="*/ 2179309 w 2608668"/>
                <a:gd name="connsiteY4" fmla="*/ 569191 h 668872"/>
                <a:gd name="connsiteX5" fmla="*/ 662236 w 2608668"/>
                <a:gd name="connsiteY5" fmla="*/ 574387 h 668872"/>
                <a:gd name="connsiteX6" fmla="*/ 165112 w 2608668"/>
                <a:gd name="connsiteY6" fmla="*/ 658819 h 668872"/>
                <a:gd name="connsiteX7" fmla="*/ 81984 w 2608668"/>
                <a:gd name="connsiteY7" fmla="*/ 314615 h 668872"/>
                <a:gd name="connsiteX0" fmla="*/ 81984 w 2608668"/>
                <a:gd name="connsiteY0" fmla="*/ 314615 h 668872"/>
                <a:gd name="connsiteX1" fmla="*/ 2392324 w 2608668"/>
                <a:gd name="connsiteY1" fmla="*/ 54841 h 668872"/>
                <a:gd name="connsiteX2" fmla="*/ 2407908 w 2608668"/>
                <a:gd name="connsiteY2" fmla="*/ 466587 h 668872"/>
                <a:gd name="connsiteX3" fmla="*/ 1992273 w 2608668"/>
                <a:gd name="connsiteY3" fmla="*/ 465284 h 668872"/>
                <a:gd name="connsiteX4" fmla="*/ 2179309 w 2608668"/>
                <a:gd name="connsiteY4" fmla="*/ 569191 h 668872"/>
                <a:gd name="connsiteX5" fmla="*/ 854469 w 2608668"/>
                <a:gd name="connsiteY5" fmla="*/ 563996 h 668872"/>
                <a:gd name="connsiteX6" fmla="*/ 662236 w 2608668"/>
                <a:gd name="connsiteY6" fmla="*/ 574387 h 668872"/>
                <a:gd name="connsiteX7" fmla="*/ 165112 w 2608668"/>
                <a:gd name="connsiteY7" fmla="*/ 658819 h 668872"/>
                <a:gd name="connsiteX8" fmla="*/ 81984 w 2608668"/>
                <a:gd name="connsiteY8" fmla="*/ 314615 h 668872"/>
                <a:gd name="connsiteX0" fmla="*/ 81984 w 2608668"/>
                <a:gd name="connsiteY0" fmla="*/ 314615 h 719860"/>
                <a:gd name="connsiteX1" fmla="*/ 2392324 w 2608668"/>
                <a:gd name="connsiteY1" fmla="*/ 54841 h 719860"/>
                <a:gd name="connsiteX2" fmla="*/ 2407908 w 2608668"/>
                <a:gd name="connsiteY2" fmla="*/ 466587 h 719860"/>
                <a:gd name="connsiteX3" fmla="*/ 1992273 w 2608668"/>
                <a:gd name="connsiteY3" fmla="*/ 465284 h 719860"/>
                <a:gd name="connsiteX4" fmla="*/ 2179309 w 2608668"/>
                <a:gd name="connsiteY4" fmla="*/ 569191 h 719860"/>
                <a:gd name="connsiteX5" fmla="*/ 480396 w 2608668"/>
                <a:gd name="connsiteY5" fmla="*/ 719860 h 719860"/>
                <a:gd name="connsiteX6" fmla="*/ 662236 w 2608668"/>
                <a:gd name="connsiteY6" fmla="*/ 574387 h 719860"/>
                <a:gd name="connsiteX7" fmla="*/ 165112 w 2608668"/>
                <a:gd name="connsiteY7" fmla="*/ 658819 h 719860"/>
                <a:gd name="connsiteX8" fmla="*/ 81984 w 2608668"/>
                <a:gd name="connsiteY8" fmla="*/ 314615 h 719860"/>
                <a:gd name="connsiteX0" fmla="*/ 81984 w 2608668"/>
                <a:gd name="connsiteY0" fmla="*/ 314615 h 740642"/>
                <a:gd name="connsiteX1" fmla="*/ 2392324 w 2608668"/>
                <a:gd name="connsiteY1" fmla="*/ 54841 h 740642"/>
                <a:gd name="connsiteX2" fmla="*/ 2407908 w 2608668"/>
                <a:gd name="connsiteY2" fmla="*/ 466587 h 740642"/>
                <a:gd name="connsiteX3" fmla="*/ 1992273 w 2608668"/>
                <a:gd name="connsiteY3" fmla="*/ 465284 h 740642"/>
                <a:gd name="connsiteX4" fmla="*/ 2179309 w 2608668"/>
                <a:gd name="connsiteY4" fmla="*/ 569191 h 740642"/>
                <a:gd name="connsiteX5" fmla="*/ 459614 w 2608668"/>
                <a:gd name="connsiteY5" fmla="*/ 740642 h 740642"/>
                <a:gd name="connsiteX6" fmla="*/ 662236 w 2608668"/>
                <a:gd name="connsiteY6" fmla="*/ 574387 h 740642"/>
                <a:gd name="connsiteX7" fmla="*/ 165112 w 2608668"/>
                <a:gd name="connsiteY7" fmla="*/ 658819 h 740642"/>
                <a:gd name="connsiteX8" fmla="*/ 81984 w 2608668"/>
                <a:gd name="connsiteY8" fmla="*/ 314615 h 740642"/>
                <a:gd name="connsiteX0" fmla="*/ 81984 w 2608668"/>
                <a:gd name="connsiteY0" fmla="*/ 314615 h 740642"/>
                <a:gd name="connsiteX1" fmla="*/ 2392324 w 2608668"/>
                <a:gd name="connsiteY1" fmla="*/ 54841 h 740642"/>
                <a:gd name="connsiteX2" fmla="*/ 2407908 w 2608668"/>
                <a:gd name="connsiteY2" fmla="*/ 466587 h 740642"/>
                <a:gd name="connsiteX3" fmla="*/ 1992273 w 2608668"/>
                <a:gd name="connsiteY3" fmla="*/ 465284 h 740642"/>
                <a:gd name="connsiteX4" fmla="*/ 2179309 w 2608668"/>
                <a:gd name="connsiteY4" fmla="*/ 569191 h 740642"/>
                <a:gd name="connsiteX5" fmla="*/ 459614 w 2608668"/>
                <a:gd name="connsiteY5" fmla="*/ 740642 h 740642"/>
                <a:gd name="connsiteX6" fmla="*/ 662236 w 2608668"/>
                <a:gd name="connsiteY6" fmla="*/ 574387 h 740642"/>
                <a:gd name="connsiteX7" fmla="*/ 165112 w 2608668"/>
                <a:gd name="connsiteY7" fmla="*/ 658819 h 740642"/>
                <a:gd name="connsiteX8" fmla="*/ 81984 w 2608668"/>
                <a:gd name="connsiteY8" fmla="*/ 314615 h 740642"/>
                <a:gd name="connsiteX0" fmla="*/ 81984 w 2608668"/>
                <a:gd name="connsiteY0" fmla="*/ 314615 h 740642"/>
                <a:gd name="connsiteX1" fmla="*/ 2392324 w 2608668"/>
                <a:gd name="connsiteY1" fmla="*/ 54841 h 740642"/>
                <a:gd name="connsiteX2" fmla="*/ 2407908 w 2608668"/>
                <a:gd name="connsiteY2" fmla="*/ 466587 h 740642"/>
                <a:gd name="connsiteX3" fmla="*/ 1992273 w 2608668"/>
                <a:gd name="connsiteY3" fmla="*/ 465284 h 740642"/>
                <a:gd name="connsiteX4" fmla="*/ 2179309 w 2608668"/>
                <a:gd name="connsiteY4" fmla="*/ 569191 h 740642"/>
                <a:gd name="connsiteX5" fmla="*/ 459614 w 2608668"/>
                <a:gd name="connsiteY5" fmla="*/ 740642 h 740642"/>
                <a:gd name="connsiteX6" fmla="*/ 662236 w 2608668"/>
                <a:gd name="connsiteY6" fmla="*/ 574387 h 740642"/>
                <a:gd name="connsiteX7" fmla="*/ 165112 w 2608668"/>
                <a:gd name="connsiteY7" fmla="*/ 658819 h 740642"/>
                <a:gd name="connsiteX8" fmla="*/ 81984 w 2608668"/>
                <a:gd name="connsiteY8" fmla="*/ 314615 h 740642"/>
                <a:gd name="connsiteX0" fmla="*/ 81984 w 2608668"/>
                <a:gd name="connsiteY0" fmla="*/ 314615 h 766870"/>
                <a:gd name="connsiteX1" fmla="*/ 2392324 w 2608668"/>
                <a:gd name="connsiteY1" fmla="*/ 54841 h 766870"/>
                <a:gd name="connsiteX2" fmla="*/ 2407908 w 2608668"/>
                <a:gd name="connsiteY2" fmla="*/ 466587 h 766870"/>
                <a:gd name="connsiteX3" fmla="*/ 1992273 w 2608668"/>
                <a:gd name="connsiteY3" fmla="*/ 465284 h 766870"/>
                <a:gd name="connsiteX4" fmla="*/ 2179309 w 2608668"/>
                <a:gd name="connsiteY4" fmla="*/ 569191 h 766870"/>
                <a:gd name="connsiteX5" fmla="*/ 456718 w 2608668"/>
                <a:gd name="connsiteY5" fmla="*/ 766871 h 766870"/>
                <a:gd name="connsiteX6" fmla="*/ 662236 w 2608668"/>
                <a:gd name="connsiteY6" fmla="*/ 574387 h 766870"/>
                <a:gd name="connsiteX7" fmla="*/ 165112 w 2608668"/>
                <a:gd name="connsiteY7" fmla="*/ 658819 h 766870"/>
                <a:gd name="connsiteX8" fmla="*/ 81984 w 2608668"/>
                <a:gd name="connsiteY8" fmla="*/ 314615 h 766870"/>
                <a:gd name="connsiteX0" fmla="*/ 81984 w 2608668"/>
                <a:gd name="connsiteY0" fmla="*/ 314615 h 766870"/>
                <a:gd name="connsiteX1" fmla="*/ 2392324 w 2608668"/>
                <a:gd name="connsiteY1" fmla="*/ 54841 h 766870"/>
                <a:gd name="connsiteX2" fmla="*/ 2407908 w 2608668"/>
                <a:gd name="connsiteY2" fmla="*/ 466587 h 766870"/>
                <a:gd name="connsiteX3" fmla="*/ 1992273 w 2608668"/>
                <a:gd name="connsiteY3" fmla="*/ 465284 h 766870"/>
                <a:gd name="connsiteX4" fmla="*/ 2179309 w 2608668"/>
                <a:gd name="connsiteY4" fmla="*/ 569191 h 766870"/>
                <a:gd name="connsiteX5" fmla="*/ 456718 w 2608668"/>
                <a:gd name="connsiteY5" fmla="*/ 766871 h 766870"/>
                <a:gd name="connsiteX6" fmla="*/ 662236 w 2608668"/>
                <a:gd name="connsiteY6" fmla="*/ 574387 h 766870"/>
                <a:gd name="connsiteX7" fmla="*/ 165112 w 2608668"/>
                <a:gd name="connsiteY7" fmla="*/ 658819 h 766870"/>
                <a:gd name="connsiteX8" fmla="*/ 81984 w 2608668"/>
                <a:gd name="connsiteY8" fmla="*/ 314615 h 766870"/>
                <a:gd name="connsiteX0" fmla="*/ 81984 w 2608668"/>
                <a:gd name="connsiteY0" fmla="*/ 314615 h 766870"/>
                <a:gd name="connsiteX1" fmla="*/ 2392324 w 2608668"/>
                <a:gd name="connsiteY1" fmla="*/ 54841 h 766870"/>
                <a:gd name="connsiteX2" fmla="*/ 2407908 w 2608668"/>
                <a:gd name="connsiteY2" fmla="*/ 466587 h 766870"/>
                <a:gd name="connsiteX3" fmla="*/ 1992273 w 2608668"/>
                <a:gd name="connsiteY3" fmla="*/ 465284 h 766870"/>
                <a:gd name="connsiteX4" fmla="*/ 2179309 w 2608668"/>
                <a:gd name="connsiteY4" fmla="*/ 569191 h 766870"/>
                <a:gd name="connsiteX5" fmla="*/ 456718 w 2608668"/>
                <a:gd name="connsiteY5" fmla="*/ 766871 h 766870"/>
                <a:gd name="connsiteX6" fmla="*/ 662236 w 2608668"/>
                <a:gd name="connsiteY6" fmla="*/ 574387 h 766870"/>
                <a:gd name="connsiteX7" fmla="*/ 165112 w 2608668"/>
                <a:gd name="connsiteY7" fmla="*/ 658819 h 766870"/>
                <a:gd name="connsiteX8" fmla="*/ 81984 w 2608668"/>
                <a:gd name="connsiteY8" fmla="*/ 314615 h 766870"/>
                <a:gd name="connsiteX0" fmla="*/ 81984 w 2608668"/>
                <a:gd name="connsiteY0" fmla="*/ 314615 h 766870"/>
                <a:gd name="connsiteX1" fmla="*/ 2392324 w 2608668"/>
                <a:gd name="connsiteY1" fmla="*/ 54841 h 766870"/>
                <a:gd name="connsiteX2" fmla="*/ 2407908 w 2608668"/>
                <a:gd name="connsiteY2" fmla="*/ 466587 h 766870"/>
                <a:gd name="connsiteX3" fmla="*/ 1992273 w 2608668"/>
                <a:gd name="connsiteY3" fmla="*/ 465284 h 766870"/>
                <a:gd name="connsiteX4" fmla="*/ 2179309 w 2608668"/>
                <a:gd name="connsiteY4" fmla="*/ 569191 h 766870"/>
                <a:gd name="connsiteX5" fmla="*/ 2142522 w 2608668"/>
                <a:gd name="connsiteY5" fmla="*/ 588033 h 766870"/>
                <a:gd name="connsiteX6" fmla="*/ 456718 w 2608668"/>
                <a:gd name="connsiteY6" fmla="*/ 766871 h 766870"/>
                <a:gd name="connsiteX7" fmla="*/ 662236 w 2608668"/>
                <a:gd name="connsiteY7" fmla="*/ 574387 h 766870"/>
                <a:gd name="connsiteX8" fmla="*/ 165112 w 2608668"/>
                <a:gd name="connsiteY8" fmla="*/ 658819 h 766870"/>
                <a:gd name="connsiteX9" fmla="*/ 81984 w 2608668"/>
                <a:gd name="connsiteY9" fmla="*/ 314615 h 766870"/>
                <a:gd name="connsiteX0" fmla="*/ 81984 w 2608668"/>
                <a:gd name="connsiteY0" fmla="*/ 314615 h 766870"/>
                <a:gd name="connsiteX1" fmla="*/ 2392324 w 2608668"/>
                <a:gd name="connsiteY1" fmla="*/ 54841 h 766870"/>
                <a:gd name="connsiteX2" fmla="*/ 2407908 w 2608668"/>
                <a:gd name="connsiteY2" fmla="*/ 466587 h 766870"/>
                <a:gd name="connsiteX3" fmla="*/ 1992273 w 2608668"/>
                <a:gd name="connsiteY3" fmla="*/ 465284 h 766870"/>
                <a:gd name="connsiteX4" fmla="*/ 2179309 w 2608668"/>
                <a:gd name="connsiteY4" fmla="*/ 569191 h 766870"/>
                <a:gd name="connsiteX5" fmla="*/ 2150694 w 2608668"/>
                <a:gd name="connsiteY5" fmla="*/ 610172 h 766870"/>
                <a:gd name="connsiteX6" fmla="*/ 456718 w 2608668"/>
                <a:gd name="connsiteY6" fmla="*/ 766871 h 766870"/>
                <a:gd name="connsiteX7" fmla="*/ 662236 w 2608668"/>
                <a:gd name="connsiteY7" fmla="*/ 574387 h 766870"/>
                <a:gd name="connsiteX8" fmla="*/ 165112 w 2608668"/>
                <a:gd name="connsiteY8" fmla="*/ 658819 h 766870"/>
                <a:gd name="connsiteX9" fmla="*/ 81984 w 2608668"/>
                <a:gd name="connsiteY9" fmla="*/ 314615 h 766870"/>
                <a:gd name="connsiteX0" fmla="*/ 81984 w 2608668"/>
                <a:gd name="connsiteY0" fmla="*/ 314615 h 766870"/>
                <a:gd name="connsiteX1" fmla="*/ 2392324 w 2608668"/>
                <a:gd name="connsiteY1" fmla="*/ 54841 h 766870"/>
                <a:gd name="connsiteX2" fmla="*/ 2407908 w 2608668"/>
                <a:gd name="connsiteY2" fmla="*/ 466587 h 766870"/>
                <a:gd name="connsiteX3" fmla="*/ 1992273 w 2608668"/>
                <a:gd name="connsiteY3" fmla="*/ 465284 h 766870"/>
                <a:gd name="connsiteX4" fmla="*/ 2185439 w 2608668"/>
                <a:gd name="connsiteY4" fmla="*/ 585797 h 766870"/>
                <a:gd name="connsiteX5" fmla="*/ 2150694 w 2608668"/>
                <a:gd name="connsiteY5" fmla="*/ 610172 h 766870"/>
                <a:gd name="connsiteX6" fmla="*/ 456718 w 2608668"/>
                <a:gd name="connsiteY6" fmla="*/ 766871 h 766870"/>
                <a:gd name="connsiteX7" fmla="*/ 662236 w 2608668"/>
                <a:gd name="connsiteY7" fmla="*/ 574387 h 766870"/>
                <a:gd name="connsiteX8" fmla="*/ 165112 w 2608668"/>
                <a:gd name="connsiteY8" fmla="*/ 658819 h 766870"/>
                <a:gd name="connsiteX9" fmla="*/ 81984 w 2608668"/>
                <a:gd name="connsiteY9" fmla="*/ 314615 h 766870"/>
                <a:gd name="connsiteX0" fmla="*/ 81984 w 2608668"/>
                <a:gd name="connsiteY0" fmla="*/ 314615 h 766870"/>
                <a:gd name="connsiteX1" fmla="*/ 2392324 w 2608668"/>
                <a:gd name="connsiteY1" fmla="*/ 54841 h 766870"/>
                <a:gd name="connsiteX2" fmla="*/ 2407908 w 2608668"/>
                <a:gd name="connsiteY2" fmla="*/ 466587 h 766870"/>
                <a:gd name="connsiteX3" fmla="*/ 1992273 w 2608668"/>
                <a:gd name="connsiteY3" fmla="*/ 465284 h 766870"/>
                <a:gd name="connsiteX4" fmla="*/ 2185439 w 2608668"/>
                <a:gd name="connsiteY4" fmla="*/ 585797 h 766870"/>
                <a:gd name="connsiteX5" fmla="*/ 2150694 w 2608668"/>
                <a:gd name="connsiteY5" fmla="*/ 610172 h 766870"/>
                <a:gd name="connsiteX6" fmla="*/ 456718 w 2608668"/>
                <a:gd name="connsiteY6" fmla="*/ 766871 h 766870"/>
                <a:gd name="connsiteX7" fmla="*/ 662236 w 2608668"/>
                <a:gd name="connsiteY7" fmla="*/ 574387 h 766870"/>
                <a:gd name="connsiteX8" fmla="*/ 165112 w 2608668"/>
                <a:gd name="connsiteY8" fmla="*/ 658819 h 766870"/>
                <a:gd name="connsiteX9" fmla="*/ 81984 w 2608668"/>
                <a:gd name="connsiteY9" fmla="*/ 314615 h 766870"/>
                <a:gd name="connsiteX0" fmla="*/ 81984 w 2608668"/>
                <a:gd name="connsiteY0" fmla="*/ 314615 h 766870"/>
                <a:gd name="connsiteX1" fmla="*/ 2392324 w 2608668"/>
                <a:gd name="connsiteY1" fmla="*/ 54841 h 766870"/>
                <a:gd name="connsiteX2" fmla="*/ 2407908 w 2608668"/>
                <a:gd name="connsiteY2" fmla="*/ 466587 h 766870"/>
                <a:gd name="connsiteX3" fmla="*/ 1992273 w 2608668"/>
                <a:gd name="connsiteY3" fmla="*/ 465284 h 766870"/>
                <a:gd name="connsiteX4" fmla="*/ 2185439 w 2608668"/>
                <a:gd name="connsiteY4" fmla="*/ 585797 h 766870"/>
                <a:gd name="connsiteX5" fmla="*/ 2150694 w 2608668"/>
                <a:gd name="connsiteY5" fmla="*/ 610172 h 766870"/>
                <a:gd name="connsiteX6" fmla="*/ 456718 w 2608668"/>
                <a:gd name="connsiteY6" fmla="*/ 766871 h 766870"/>
                <a:gd name="connsiteX7" fmla="*/ 662236 w 2608668"/>
                <a:gd name="connsiteY7" fmla="*/ 574387 h 766870"/>
                <a:gd name="connsiteX8" fmla="*/ 165112 w 2608668"/>
                <a:gd name="connsiteY8" fmla="*/ 658819 h 766870"/>
                <a:gd name="connsiteX9" fmla="*/ 81984 w 2608668"/>
                <a:gd name="connsiteY9" fmla="*/ 314615 h 7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8668" h="766870">
                  <a:moveTo>
                    <a:pt x="81984" y="314615"/>
                  </a:moveTo>
                  <a:cubicBezTo>
                    <a:pt x="507466" y="35792"/>
                    <a:pt x="1951257" y="-76777"/>
                    <a:pt x="2392324" y="54841"/>
                  </a:cubicBezTo>
                  <a:cubicBezTo>
                    <a:pt x="2697123" y="112425"/>
                    <a:pt x="2659021" y="393415"/>
                    <a:pt x="2407908" y="466587"/>
                  </a:cubicBezTo>
                  <a:lnTo>
                    <a:pt x="1992273" y="465284"/>
                  </a:lnTo>
                  <a:cubicBezTo>
                    <a:pt x="2061602" y="484765"/>
                    <a:pt x="2148134" y="516760"/>
                    <a:pt x="2185439" y="585797"/>
                  </a:cubicBezTo>
                  <a:cubicBezTo>
                    <a:pt x="2172978" y="585862"/>
                    <a:pt x="2163155" y="610107"/>
                    <a:pt x="2150694" y="610172"/>
                  </a:cubicBezTo>
                  <a:lnTo>
                    <a:pt x="456718" y="766871"/>
                  </a:lnTo>
                  <a:cubicBezTo>
                    <a:pt x="470357" y="703184"/>
                    <a:pt x="594696" y="629803"/>
                    <a:pt x="662236" y="574387"/>
                  </a:cubicBezTo>
                  <a:cubicBezTo>
                    <a:pt x="468819" y="626776"/>
                    <a:pt x="275402" y="694751"/>
                    <a:pt x="165112" y="658819"/>
                  </a:cubicBezTo>
                  <a:cubicBezTo>
                    <a:pt x="59472" y="647993"/>
                    <a:pt x="-98126" y="512477"/>
                    <a:pt x="81984" y="314615"/>
                  </a:cubicBezTo>
                  <a:close/>
                </a:path>
              </a:pathLst>
            </a:custGeom>
            <a:solidFill>
              <a:srgbClr val="EAAA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0" name="Rectangle 4">
              <a:extLst>
                <a:ext uri="{FF2B5EF4-FFF2-40B4-BE49-F238E27FC236}">
                  <a16:creationId xmlns:a16="http://schemas.microsoft.com/office/drawing/2014/main" id="{9438AF37-2F53-EC45-B262-FCD15D2A9A3F}"/>
                </a:ext>
              </a:extLst>
            </p:cNvPr>
            <p:cNvSpPr/>
            <p:nvPr/>
          </p:nvSpPr>
          <p:spPr>
            <a:xfrm rot="3220000">
              <a:off x="7631643" y="4571875"/>
              <a:ext cx="186856" cy="243293"/>
            </a:xfrm>
            <a:custGeom>
              <a:avLst/>
              <a:gdLst>
                <a:gd name="connsiteX0" fmla="*/ 0 w 731044"/>
                <a:gd name="connsiteY0" fmla="*/ 0 h 697706"/>
                <a:gd name="connsiteX1" fmla="*/ 731044 w 731044"/>
                <a:gd name="connsiteY1" fmla="*/ 0 h 697706"/>
                <a:gd name="connsiteX2" fmla="*/ 731044 w 731044"/>
                <a:gd name="connsiteY2" fmla="*/ 697706 h 697706"/>
                <a:gd name="connsiteX3" fmla="*/ 0 w 731044"/>
                <a:gd name="connsiteY3" fmla="*/ 697706 h 697706"/>
                <a:gd name="connsiteX4" fmla="*/ 0 w 731044"/>
                <a:gd name="connsiteY4" fmla="*/ 0 h 697706"/>
                <a:gd name="connsiteX0" fmla="*/ 92869 w 731044"/>
                <a:gd name="connsiteY0" fmla="*/ 507206 h 697706"/>
                <a:gd name="connsiteX1" fmla="*/ 731044 w 731044"/>
                <a:gd name="connsiteY1" fmla="*/ 0 h 697706"/>
                <a:gd name="connsiteX2" fmla="*/ 731044 w 731044"/>
                <a:gd name="connsiteY2" fmla="*/ 697706 h 697706"/>
                <a:gd name="connsiteX3" fmla="*/ 0 w 731044"/>
                <a:gd name="connsiteY3" fmla="*/ 697706 h 697706"/>
                <a:gd name="connsiteX4" fmla="*/ 92869 w 731044"/>
                <a:gd name="connsiteY4" fmla="*/ 507206 h 697706"/>
                <a:gd name="connsiteX0" fmla="*/ 92869 w 731044"/>
                <a:gd name="connsiteY0" fmla="*/ 314325 h 504825"/>
                <a:gd name="connsiteX1" fmla="*/ 454819 w 731044"/>
                <a:gd name="connsiteY1" fmla="*/ 0 h 504825"/>
                <a:gd name="connsiteX2" fmla="*/ 731044 w 731044"/>
                <a:gd name="connsiteY2" fmla="*/ 504825 h 504825"/>
                <a:gd name="connsiteX3" fmla="*/ 0 w 731044"/>
                <a:gd name="connsiteY3" fmla="*/ 504825 h 504825"/>
                <a:gd name="connsiteX4" fmla="*/ 92869 w 731044"/>
                <a:gd name="connsiteY4" fmla="*/ 314325 h 504825"/>
                <a:gd name="connsiteX0" fmla="*/ 92869 w 650082"/>
                <a:gd name="connsiteY0" fmla="*/ 314325 h 504825"/>
                <a:gd name="connsiteX1" fmla="*/ 454819 w 650082"/>
                <a:gd name="connsiteY1" fmla="*/ 0 h 504825"/>
                <a:gd name="connsiteX2" fmla="*/ 650082 w 650082"/>
                <a:gd name="connsiteY2" fmla="*/ 219075 h 504825"/>
                <a:gd name="connsiteX3" fmla="*/ 0 w 650082"/>
                <a:gd name="connsiteY3" fmla="*/ 504825 h 504825"/>
                <a:gd name="connsiteX4" fmla="*/ 92869 w 650082"/>
                <a:gd name="connsiteY4" fmla="*/ 314325 h 504825"/>
                <a:gd name="connsiteX0" fmla="*/ 92869 w 689668"/>
                <a:gd name="connsiteY0" fmla="*/ 314325 h 504825"/>
                <a:gd name="connsiteX1" fmla="*/ 454819 w 689668"/>
                <a:gd name="connsiteY1" fmla="*/ 0 h 504825"/>
                <a:gd name="connsiteX2" fmla="*/ 650082 w 689668"/>
                <a:gd name="connsiteY2" fmla="*/ 219075 h 504825"/>
                <a:gd name="connsiteX3" fmla="*/ 0 w 689668"/>
                <a:gd name="connsiteY3" fmla="*/ 504825 h 504825"/>
                <a:gd name="connsiteX4" fmla="*/ 92869 w 689668"/>
                <a:gd name="connsiteY4" fmla="*/ 314325 h 504825"/>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702970"/>
                <a:gd name="connsiteY0" fmla="*/ 359701 h 550201"/>
                <a:gd name="connsiteX1" fmla="*/ 459581 w 702970"/>
                <a:gd name="connsiteY1" fmla="*/ 57283 h 550201"/>
                <a:gd name="connsiteX2" fmla="*/ 650082 w 702970"/>
                <a:gd name="connsiteY2" fmla="*/ 264451 h 550201"/>
                <a:gd name="connsiteX3" fmla="*/ 0 w 702970"/>
                <a:gd name="connsiteY3" fmla="*/ 550201 h 550201"/>
                <a:gd name="connsiteX4" fmla="*/ 92869 w 702970"/>
                <a:gd name="connsiteY4" fmla="*/ 359701 h 550201"/>
                <a:gd name="connsiteX0" fmla="*/ 92869 w 706874"/>
                <a:gd name="connsiteY0" fmla="*/ 347179 h 537679"/>
                <a:gd name="connsiteX1" fmla="*/ 459581 w 706874"/>
                <a:gd name="connsiteY1" fmla="*/ 44761 h 537679"/>
                <a:gd name="connsiteX2" fmla="*/ 650082 w 706874"/>
                <a:gd name="connsiteY2" fmla="*/ 251929 h 537679"/>
                <a:gd name="connsiteX3" fmla="*/ 0 w 706874"/>
                <a:gd name="connsiteY3" fmla="*/ 537679 h 537679"/>
                <a:gd name="connsiteX4" fmla="*/ 92869 w 706874"/>
                <a:gd name="connsiteY4" fmla="*/ 347179 h 537679"/>
                <a:gd name="connsiteX0" fmla="*/ 92869 w 705065"/>
                <a:gd name="connsiteY0" fmla="*/ 353475 h 543975"/>
                <a:gd name="connsiteX1" fmla="*/ 450056 w 705065"/>
                <a:gd name="connsiteY1" fmla="*/ 43913 h 543975"/>
                <a:gd name="connsiteX2" fmla="*/ 650082 w 705065"/>
                <a:gd name="connsiteY2" fmla="*/ 258225 h 543975"/>
                <a:gd name="connsiteX3" fmla="*/ 0 w 705065"/>
                <a:gd name="connsiteY3" fmla="*/ 543975 h 543975"/>
                <a:gd name="connsiteX4" fmla="*/ 92869 w 705065"/>
                <a:gd name="connsiteY4" fmla="*/ 353475 h 543975"/>
                <a:gd name="connsiteX0" fmla="*/ 92869 w 738325"/>
                <a:gd name="connsiteY0" fmla="*/ 357004 h 547504"/>
                <a:gd name="connsiteX1" fmla="*/ 450056 w 738325"/>
                <a:gd name="connsiteY1" fmla="*/ 47442 h 547504"/>
                <a:gd name="connsiteX2" fmla="*/ 650082 w 738325"/>
                <a:gd name="connsiteY2" fmla="*/ 261754 h 547504"/>
                <a:gd name="connsiteX3" fmla="*/ 0 w 738325"/>
                <a:gd name="connsiteY3" fmla="*/ 547504 h 547504"/>
                <a:gd name="connsiteX4" fmla="*/ 92869 w 738325"/>
                <a:gd name="connsiteY4" fmla="*/ 357004 h 547504"/>
                <a:gd name="connsiteX0" fmla="*/ 92869 w 734198"/>
                <a:gd name="connsiteY0" fmla="*/ 366816 h 557316"/>
                <a:gd name="connsiteX1" fmla="*/ 450056 w 734198"/>
                <a:gd name="connsiteY1" fmla="*/ 57254 h 557316"/>
                <a:gd name="connsiteX2" fmla="*/ 650082 w 734198"/>
                <a:gd name="connsiteY2" fmla="*/ 271566 h 557316"/>
                <a:gd name="connsiteX3" fmla="*/ 0 w 734198"/>
                <a:gd name="connsiteY3" fmla="*/ 557316 h 557316"/>
                <a:gd name="connsiteX4" fmla="*/ 92869 w 734198"/>
                <a:gd name="connsiteY4" fmla="*/ 366816 h 557316"/>
                <a:gd name="connsiteX0" fmla="*/ 92869 w 736225"/>
                <a:gd name="connsiteY0" fmla="*/ 366816 h 557316"/>
                <a:gd name="connsiteX1" fmla="*/ 450056 w 736225"/>
                <a:gd name="connsiteY1" fmla="*/ 57254 h 557316"/>
                <a:gd name="connsiteX2" fmla="*/ 650082 w 736225"/>
                <a:gd name="connsiteY2" fmla="*/ 271566 h 557316"/>
                <a:gd name="connsiteX3" fmla="*/ 0 w 736225"/>
                <a:gd name="connsiteY3" fmla="*/ 557316 h 557316"/>
                <a:gd name="connsiteX4" fmla="*/ 92869 w 736225"/>
                <a:gd name="connsiteY4" fmla="*/ 366816 h 557316"/>
                <a:gd name="connsiteX0" fmla="*/ 92869 w 757544"/>
                <a:gd name="connsiteY0" fmla="*/ 364191 h 554691"/>
                <a:gd name="connsiteX1" fmla="*/ 450056 w 757544"/>
                <a:gd name="connsiteY1" fmla="*/ 54629 h 554691"/>
                <a:gd name="connsiteX2" fmla="*/ 676276 w 757544"/>
                <a:gd name="connsiteY2" fmla="*/ 287991 h 554691"/>
                <a:gd name="connsiteX3" fmla="*/ 0 w 757544"/>
                <a:gd name="connsiteY3" fmla="*/ 554691 h 554691"/>
                <a:gd name="connsiteX4" fmla="*/ 92869 w 757544"/>
                <a:gd name="connsiteY4" fmla="*/ 364191 h 554691"/>
                <a:gd name="connsiteX0" fmla="*/ 92869 w 756519"/>
                <a:gd name="connsiteY0" fmla="*/ 364477 h 554977"/>
                <a:gd name="connsiteX1" fmla="*/ 450056 w 756519"/>
                <a:gd name="connsiteY1" fmla="*/ 54915 h 554977"/>
                <a:gd name="connsiteX2" fmla="*/ 676276 w 756519"/>
                <a:gd name="connsiteY2" fmla="*/ 288277 h 554977"/>
                <a:gd name="connsiteX3" fmla="*/ 0 w 756519"/>
                <a:gd name="connsiteY3" fmla="*/ 554977 h 554977"/>
                <a:gd name="connsiteX4" fmla="*/ 92869 w 756519"/>
                <a:gd name="connsiteY4" fmla="*/ 364477 h 554977"/>
                <a:gd name="connsiteX0" fmla="*/ 92869 w 758034"/>
                <a:gd name="connsiteY0" fmla="*/ 369357 h 559857"/>
                <a:gd name="connsiteX1" fmla="*/ 450056 w 758034"/>
                <a:gd name="connsiteY1" fmla="*/ 59795 h 559857"/>
                <a:gd name="connsiteX2" fmla="*/ 676276 w 758034"/>
                <a:gd name="connsiteY2" fmla="*/ 293157 h 559857"/>
                <a:gd name="connsiteX3" fmla="*/ 0 w 758034"/>
                <a:gd name="connsiteY3" fmla="*/ 559857 h 559857"/>
                <a:gd name="connsiteX4" fmla="*/ 92869 w 758034"/>
                <a:gd name="connsiteY4" fmla="*/ 369357 h 559857"/>
                <a:gd name="connsiteX0" fmla="*/ 0 w 665165"/>
                <a:gd name="connsiteY0" fmla="*/ 369357 h 521757"/>
                <a:gd name="connsiteX1" fmla="*/ 357187 w 665165"/>
                <a:gd name="connsiteY1" fmla="*/ 59795 h 521757"/>
                <a:gd name="connsiteX2" fmla="*/ 583407 w 665165"/>
                <a:gd name="connsiteY2" fmla="*/ 293157 h 521757"/>
                <a:gd name="connsiteX3" fmla="*/ 138112 w 665165"/>
                <a:gd name="connsiteY3" fmla="*/ 521757 h 521757"/>
                <a:gd name="connsiteX4" fmla="*/ 0 w 665165"/>
                <a:gd name="connsiteY4" fmla="*/ 369357 h 521757"/>
                <a:gd name="connsiteX0" fmla="*/ 0 w 665165"/>
                <a:gd name="connsiteY0" fmla="*/ 369357 h 533663"/>
                <a:gd name="connsiteX1" fmla="*/ 357187 w 665165"/>
                <a:gd name="connsiteY1" fmla="*/ 59795 h 533663"/>
                <a:gd name="connsiteX2" fmla="*/ 583407 w 665165"/>
                <a:gd name="connsiteY2" fmla="*/ 293157 h 533663"/>
                <a:gd name="connsiteX3" fmla="*/ 154781 w 665165"/>
                <a:gd name="connsiteY3" fmla="*/ 533663 h 533663"/>
                <a:gd name="connsiteX4" fmla="*/ 0 w 665165"/>
                <a:gd name="connsiteY4" fmla="*/ 369357 h 533663"/>
                <a:gd name="connsiteX0" fmla="*/ 0 w 665165"/>
                <a:gd name="connsiteY0" fmla="*/ 369357 h 543188"/>
                <a:gd name="connsiteX1" fmla="*/ 357187 w 665165"/>
                <a:gd name="connsiteY1" fmla="*/ 59795 h 543188"/>
                <a:gd name="connsiteX2" fmla="*/ 583407 w 665165"/>
                <a:gd name="connsiteY2" fmla="*/ 293157 h 543188"/>
                <a:gd name="connsiteX3" fmla="*/ 154781 w 665165"/>
                <a:gd name="connsiteY3" fmla="*/ 543188 h 543188"/>
                <a:gd name="connsiteX4" fmla="*/ 0 w 665165"/>
                <a:gd name="connsiteY4" fmla="*/ 369357 h 543188"/>
                <a:gd name="connsiteX0" fmla="*/ 403 w 665568"/>
                <a:gd name="connsiteY0" fmla="*/ 369357 h 543188"/>
                <a:gd name="connsiteX1" fmla="*/ 357590 w 665568"/>
                <a:gd name="connsiteY1" fmla="*/ 59795 h 543188"/>
                <a:gd name="connsiteX2" fmla="*/ 583810 w 665568"/>
                <a:gd name="connsiteY2" fmla="*/ 293157 h 543188"/>
                <a:gd name="connsiteX3" fmla="*/ 155184 w 665568"/>
                <a:gd name="connsiteY3" fmla="*/ 543188 h 543188"/>
                <a:gd name="connsiteX4" fmla="*/ 403 w 665568"/>
                <a:gd name="connsiteY4" fmla="*/ 369357 h 543188"/>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14922 w 680087"/>
                <a:gd name="connsiteY0" fmla="*/ 369357 h 545428"/>
                <a:gd name="connsiteX1" fmla="*/ 372109 w 680087"/>
                <a:gd name="connsiteY1" fmla="*/ 59795 h 545428"/>
                <a:gd name="connsiteX2" fmla="*/ 598329 w 680087"/>
                <a:gd name="connsiteY2" fmla="*/ 293157 h 545428"/>
                <a:gd name="connsiteX3" fmla="*/ 169703 w 680087"/>
                <a:gd name="connsiteY3" fmla="*/ 543188 h 545428"/>
                <a:gd name="connsiteX4" fmla="*/ 14922 w 680087"/>
                <a:gd name="connsiteY4" fmla="*/ 369357 h 545428"/>
                <a:gd name="connsiteX0" fmla="*/ 13366 w 678531"/>
                <a:gd name="connsiteY0" fmla="*/ 369357 h 554814"/>
                <a:gd name="connsiteX1" fmla="*/ 370553 w 678531"/>
                <a:gd name="connsiteY1" fmla="*/ 59795 h 554814"/>
                <a:gd name="connsiteX2" fmla="*/ 596773 w 678531"/>
                <a:gd name="connsiteY2" fmla="*/ 293157 h 554814"/>
                <a:gd name="connsiteX3" fmla="*/ 180054 w 678531"/>
                <a:gd name="connsiteY3" fmla="*/ 552713 h 554814"/>
                <a:gd name="connsiteX4" fmla="*/ 13366 w 678531"/>
                <a:gd name="connsiteY4" fmla="*/ 369357 h 554814"/>
                <a:gd name="connsiteX0" fmla="*/ 10389 w 675554"/>
                <a:gd name="connsiteY0" fmla="*/ 369357 h 559513"/>
                <a:gd name="connsiteX1" fmla="*/ 367576 w 675554"/>
                <a:gd name="connsiteY1" fmla="*/ 59795 h 559513"/>
                <a:gd name="connsiteX2" fmla="*/ 593796 w 675554"/>
                <a:gd name="connsiteY2" fmla="*/ 293157 h 559513"/>
                <a:gd name="connsiteX3" fmla="*/ 208033 w 675554"/>
                <a:gd name="connsiteY3" fmla="*/ 557475 h 559513"/>
                <a:gd name="connsiteX4" fmla="*/ 10389 w 675554"/>
                <a:gd name="connsiteY4" fmla="*/ 369357 h 559513"/>
                <a:gd name="connsiteX0" fmla="*/ 9895 w 675060"/>
                <a:gd name="connsiteY0" fmla="*/ 369357 h 563100"/>
                <a:gd name="connsiteX1" fmla="*/ 367082 w 675060"/>
                <a:gd name="connsiteY1" fmla="*/ 59795 h 563100"/>
                <a:gd name="connsiteX2" fmla="*/ 593302 w 675060"/>
                <a:gd name="connsiteY2" fmla="*/ 293157 h 563100"/>
                <a:gd name="connsiteX3" fmla="*/ 207539 w 675060"/>
                <a:gd name="connsiteY3" fmla="*/ 557475 h 563100"/>
                <a:gd name="connsiteX4" fmla="*/ 9895 w 675060"/>
                <a:gd name="connsiteY4" fmla="*/ 369357 h 563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60" h="563100">
                  <a:moveTo>
                    <a:pt x="9895" y="369357"/>
                  </a:moveTo>
                  <a:lnTo>
                    <a:pt x="367082" y="59795"/>
                  </a:lnTo>
                  <a:cubicBezTo>
                    <a:pt x="555994" y="-121972"/>
                    <a:pt x="806820" y="155838"/>
                    <a:pt x="593302" y="293157"/>
                  </a:cubicBezTo>
                  <a:lnTo>
                    <a:pt x="207539" y="557475"/>
                  </a:lnTo>
                  <a:cubicBezTo>
                    <a:pt x="60695" y="594781"/>
                    <a:pt x="-31379" y="436826"/>
                    <a:pt x="9895" y="369357"/>
                  </a:cubicBezTo>
                  <a:close/>
                </a:path>
              </a:pathLst>
            </a:custGeom>
            <a:solidFill>
              <a:srgbClr val="EAAA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1" name="Rectangle 4">
              <a:extLst>
                <a:ext uri="{FF2B5EF4-FFF2-40B4-BE49-F238E27FC236}">
                  <a16:creationId xmlns:a16="http://schemas.microsoft.com/office/drawing/2014/main" id="{DE230CAC-9EE9-D44A-A15A-D10096CFBCC7}"/>
                </a:ext>
              </a:extLst>
            </p:cNvPr>
            <p:cNvSpPr/>
            <p:nvPr/>
          </p:nvSpPr>
          <p:spPr>
            <a:xfrm rot="6615602">
              <a:off x="7941996" y="3815763"/>
              <a:ext cx="80445" cy="323878"/>
            </a:xfrm>
            <a:custGeom>
              <a:avLst/>
              <a:gdLst>
                <a:gd name="connsiteX0" fmla="*/ 0 w 731044"/>
                <a:gd name="connsiteY0" fmla="*/ 0 h 697706"/>
                <a:gd name="connsiteX1" fmla="*/ 731044 w 731044"/>
                <a:gd name="connsiteY1" fmla="*/ 0 h 697706"/>
                <a:gd name="connsiteX2" fmla="*/ 731044 w 731044"/>
                <a:gd name="connsiteY2" fmla="*/ 697706 h 697706"/>
                <a:gd name="connsiteX3" fmla="*/ 0 w 731044"/>
                <a:gd name="connsiteY3" fmla="*/ 697706 h 697706"/>
                <a:gd name="connsiteX4" fmla="*/ 0 w 731044"/>
                <a:gd name="connsiteY4" fmla="*/ 0 h 697706"/>
                <a:gd name="connsiteX0" fmla="*/ 92869 w 731044"/>
                <a:gd name="connsiteY0" fmla="*/ 507206 h 697706"/>
                <a:gd name="connsiteX1" fmla="*/ 731044 w 731044"/>
                <a:gd name="connsiteY1" fmla="*/ 0 h 697706"/>
                <a:gd name="connsiteX2" fmla="*/ 731044 w 731044"/>
                <a:gd name="connsiteY2" fmla="*/ 697706 h 697706"/>
                <a:gd name="connsiteX3" fmla="*/ 0 w 731044"/>
                <a:gd name="connsiteY3" fmla="*/ 697706 h 697706"/>
                <a:gd name="connsiteX4" fmla="*/ 92869 w 731044"/>
                <a:gd name="connsiteY4" fmla="*/ 507206 h 697706"/>
                <a:gd name="connsiteX0" fmla="*/ 92869 w 731044"/>
                <a:gd name="connsiteY0" fmla="*/ 314325 h 504825"/>
                <a:gd name="connsiteX1" fmla="*/ 454819 w 731044"/>
                <a:gd name="connsiteY1" fmla="*/ 0 h 504825"/>
                <a:gd name="connsiteX2" fmla="*/ 731044 w 731044"/>
                <a:gd name="connsiteY2" fmla="*/ 504825 h 504825"/>
                <a:gd name="connsiteX3" fmla="*/ 0 w 731044"/>
                <a:gd name="connsiteY3" fmla="*/ 504825 h 504825"/>
                <a:gd name="connsiteX4" fmla="*/ 92869 w 731044"/>
                <a:gd name="connsiteY4" fmla="*/ 314325 h 504825"/>
                <a:gd name="connsiteX0" fmla="*/ 92869 w 650082"/>
                <a:gd name="connsiteY0" fmla="*/ 314325 h 504825"/>
                <a:gd name="connsiteX1" fmla="*/ 454819 w 650082"/>
                <a:gd name="connsiteY1" fmla="*/ 0 h 504825"/>
                <a:gd name="connsiteX2" fmla="*/ 650082 w 650082"/>
                <a:gd name="connsiteY2" fmla="*/ 219075 h 504825"/>
                <a:gd name="connsiteX3" fmla="*/ 0 w 650082"/>
                <a:gd name="connsiteY3" fmla="*/ 504825 h 504825"/>
                <a:gd name="connsiteX4" fmla="*/ 92869 w 650082"/>
                <a:gd name="connsiteY4" fmla="*/ 314325 h 504825"/>
                <a:gd name="connsiteX0" fmla="*/ 92869 w 689668"/>
                <a:gd name="connsiteY0" fmla="*/ 314325 h 504825"/>
                <a:gd name="connsiteX1" fmla="*/ 454819 w 689668"/>
                <a:gd name="connsiteY1" fmla="*/ 0 h 504825"/>
                <a:gd name="connsiteX2" fmla="*/ 650082 w 689668"/>
                <a:gd name="connsiteY2" fmla="*/ 219075 h 504825"/>
                <a:gd name="connsiteX3" fmla="*/ 0 w 689668"/>
                <a:gd name="connsiteY3" fmla="*/ 504825 h 504825"/>
                <a:gd name="connsiteX4" fmla="*/ 92869 w 689668"/>
                <a:gd name="connsiteY4" fmla="*/ 314325 h 504825"/>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702970"/>
                <a:gd name="connsiteY0" fmla="*/ 359701 h 550201"/>
                <a:gd name="connsiteX1" fmla="*/ 459581 w 702970"/>
                <a:gd name="connsiteY1" fmla="*/ 57283 h 550201"/>
                <a:gd name="connsiteX2" fmla="*/ 650082 w 702970"/>
                <a:gd name="connsiteY2" fmla="*/ 264451 h 550201"/>
                <a:gd name="connsiteX3" fmla="*/ 0 w 702970"/>
                <a:gd name="connsiteY3" fmla="*/ 550201 h 550201"/>
                <a:gd name="connsiteX4" fmla="*/ 92869 w 702970"/>
                <a:gd name="connsiteY4" fmla="*/ 359701 h 550201"/>
                <a:gd name="connsiteX0" fmla="*/ 92869 w 706874"/>
                <a:gd name="connsiteY0" fmla="*/ 347179 h 537679"/>
                <a:gd name="connsiteX1" fmla="*/ 459581 w 706874"/>
                <a:gd name="connsiteY1" fmla="*/ 44761 h 537679"/>
                <a:gd name="connsiteX2" fmla="*/ 650082 w 706874"/>
                <a:gd name="connsiteY2" fmla="*/ 251929 h 537679"/>
                <a:gd name="connsiteX3" fmla="*/ 0 w 706874"/>
                <a:gd name="connsiteY3" fmla="*/ 537679 h 537679"/>
                <a:gd name="connsiteX4" fmla="*/ 92869 w 706874"/>
                <a:gd name="connsiteY4" fmla="*/ 347179 h 537679"/>
                <a:gd name="connsiteX0" fmla="*/ 92869 w 705065"/>
                <a:gd name="connsiteY0" fmla="*/ 353475 h 543975"/>
                <a:gd name="connsiteX1" fmla="*/ 450056 w 705065"/>
                <a:gd name="connsiteY1" fmla="*/ 43913 h 543975"/>
                <a:gd name="connsiteX2" fmla="*/ 650082 w 705065"/>
                <a:gd name="connsiteY2" fmla="*/ 258225 h 543975"/>
                <a:gd name="connsiteX3" fmla="*/ 0 w 705065"/>
                <a:gd name="connsiteY3" fmla="*/ 543975 h 543975"/>
                <a:gd name="connsiteX4" fmla="*/ 92869 w 705065"/>
                <a:gd name="connsiteY4" fmla="*/ 353475 h 543975"/>
                <a:gd name="connsiteX0" fmla="*/ 92869 w 738325"/>
                <a:gd name="connsiteY0" fmla="*/ 357004 h 547504"/>
                <a:gd name="connsiteX1" fmla="*/ 450056 w 738325"/>
                <a:gd name="connsiteY1" fmla="*/ 47442 h 547504"/>
                <a:gd name="connsiteX2" fmla="*/ 650082 w 738325"/>
                <a:gd name="connsiteY2" fmla="*/ 261754 h 547504"/>
                <a:gd name="connsiteX3" fmla="*/ 0 w 738325"/>
                <a:gd name="connsiteY3" fmla="*/ 547504 h 547504"/>
                <a:gd name="connsiteX4" fmla="*/ 92869 w 738325"/>
                <a:gd name="connsiteY4" fmla="*/ 357004 h 547504"/>
                <a:gd name="connsiteX0" fmla="*/ 92869 w 734198"/>
                <a:gd name="connsiteY0" fmla="*/ 366816 h 557316"/>
                <a:gd name="connsiteX1" fmla="*/ 450056 w 734198"/>
                <a:gd name="connsiteY1" fmla="*/ 57254 h 557316"/>
                <a:gd name="connsiteX2" fmla="*/ 650082 w 734198"/>
                <a:gd name="connsiteY2" fmla="*/ 271566 h 557316"/>
                <a:gd name="connsiteX3" fmla="*/ 0 w 734198"/>
                <a:gd name="connsiteY3" fmla="*/ 557316 h 557316"/>
                <a:gd name="connsiteX4" fmla="*/ 92869 w 734198"/>
                <a:gd name="connsiteY4" fmla="*/ 366816 h 557316"/>
                <a:gd name="connsiteX0" fmla="*/ 92869 w 736225"/>
                <a:gd name="connsiteY0" fmla="*/ 366816 h 557316"/>
                <a:gd name="connsiteX1" fmla="*/ 450056 w 736225"/>
                <a:gd name="connsiteY1" fmla="*/ 57254 h 557316"/>
                <a:gd name="connsiteX2" fmla="*/ 650082 w 736225"/>
                <a:gd name="connsiteY2" fmla="*/ 271566 h 557316"/>
                <a:gd name="connsiteX3" fmla="*/ 0 w 736225"/>
                <a:gd name="connsiteY3" fmla="*/ 557316 h 557316"/>
                <a:gd name="connsiteX4" fmla="*/ 92869 w 736225"/>
                <a:gd name="connsiteY4" fmla="*/ 366816 h 557316"/>
                <a:gd name="connsiteX0" fmla="*/ 92869 w 757544"/>
                <a:gd name="connsiteY0" fmla="*/ 364191 h 554691"/>
                <a:gd name="connsiteX1" fmla="*/ 450056 w 757544"/>
                <a:gd name="connsiteY1" fmla="*/ 54629 h 554691"/>
                <a:gd name="connsiteX2" fmla="*/ 676276 w 757544"/>
                <a:gd name="connsiteY2" fmla="*/ 287991 h 554691"/>
                <a:gd name="connsiteX3" fmla="*/ 0 w 757544"/>
                <a:gd name="connsiteY3" fmla="*/ 554691 h 554691"/>
                <a:gd name="connsiteX4" fmla="*/ 92869 w 757544"/>
                <a:gd name="connsiteY4" fmla="*/ 364191 h 554691"/>
                <a:gd name="connsiteX0" fmla="*/ 92869 w 756519"/>
                <a:gd name="connsiteY0" fmla="*/ 364477 h 554977"/>
                <a:gd name="connsiteX1" fmla="*/ 450056 w 756519"/>
                <a:gd name="connsiteY1" fmla="*/ 54915 h 554977"/>
                <a:gd name="connsiteX2" fmla="*/ 676276 w 756519"/>
                <a:gd name="connsiteY2" fmla="*/ 288277 h 554977"/>
                <a:gd name="connsiteX3" fmla="*/ 0 w 756519"/>
                <a:gd name="connsiteY3" fmla="*/ 554977 h 554977"/>
                <a:gd name="connsiteX4" fmla="*/ 92869 w 756519"/>
                <a:gd name="connsiteY4" fmla="*/ 364477 h 554977"/>
                <a:gd name="connsiteX0" fmla="*/ 92869 w 758034"/>
                <a:gd name="connsiteY0" fmla="*/ 369357 h 559857"/>
                <a:gd name="connsiteX1" fmla="*/ 450056 w 758034"/>
                <a:gd name="connsiteY1" fmla="*/ 59795 h 559857"/>
                <a:gd name="connsiteX2" fmla="*/ 676276 w 758034"/>
                <a:gd name="connsiteY2" fmla="*/ 293157 h 559857"/>
                <a:gd name="connsiteX3" fmla="*/ 0 w 758034"/>
                <a:gd name="connsiteY3" fmla="*/ 559857 h 559857"/>
                <a:gd name="connsiteX4" fmla="*/ 92869 w 758034"/>
                <a:gd name="connsiteY4" fmla="*/ 369357 h 559857"/>
                <a:gd name="connsiteX0" fmla="*/ 0 w 665165"/>
                <a:gd name="connsiteY0" fmla="*/ 369357 h 521757"/>
                <a:gd name="connsiteX1" fmla="*/ 357187 w 665165"/>
                <a:gd name="connsiteY1" fmla="*/ 59795 h 521757"/>
                <a:gd name="connsiteX2" fmla="*/ 583407 w 665165"/>
                <a:gd name="connsiteY2" fmla="*/ 293157 h 521757"/>
                <a:gd name="connsiteX3" fmla="*/ 138112 w 665165"/>
                <a:gd name="connsiteY3" fmla="*/ 521757 h 521757"/>
                <a:gd name="connsiteX4" fmla="*/ 0 w 665165"/>
                <a:gd name="connsiteY4" fmla="*/ 369357 h 521757"/>
                <a:gd name="connsiteX0" fmla="*/ 0 w 665165"/>
                <a:gd name="connsiteY0" fmla="*/ 369357 h 533663"/>
                <a:gd name="connsiteX1" fmla="*/ 357187 w 665165"/>
                <a:gd name="connsiteY1" fmla="*/ 59795 h 533663"/>
                <a:gd name="connsiteX2" fmla="*/ 583407 w 665165"/>
                <a:gd name="connsiteY2" fmla="*/ 293157 h 533663"/>
                <a:gd name="connsiteX3" fmla="*/ 154781 w 665165"/>
                <a:gd name="connsiteY3" fmla="*/ 533663 h 533663"/>
                <a:gd name="connsiteX4" fmla="*/ 0 w 665165"/>
                <a:gd name="connsiteY4" fmla="*/ 369357 h 533663"/>
                <a:gd name="connsiteX0" fmla="*/ 0 w 665165"/>
                <a:gd name="connsiteY0" fmla="*/ 369357 h 543188"/>
                <a:gd name="connsiteX1" fmla="*/ 357187 w 665165"/>
                <a:gd name="connsiteY1" fmla="*/ 59795 h 543188"/>
                <a:gd name="connsiteX2" fmla="*/ 583407 w 665165"/>
                <a:gd name="connsiteY2" fmla="*/ 293157 h 543188"/>
                <a:gd name="connsiteX3" fmla="*/ 154781 w 665165"/>
                <a:gd name="connsiteY3" fmla="*/ 543188 h 543188"/>
                <a:gd name="connsiteX4" fmla="*/ 0 w 665165"/>
                <a:gd name="connsiteY4" fmla="*/ 369357 h 543188"/>
                <a:gd name="connsiteX0" fmla="*/ 403 w 665568"/>
                <a:gd name="connsiteY0" fmla="*/ 369357 h 543188"/>
                <a:gd name="connsiteX1" fmla="*/ 357590 w 665568"/>
                <a:gd name="connsiteY1" fmla="*/ 59795 h 543188"/>
                <a:gd name="connsiteX2" fmla="*/ 583810 w 665568"/>
                <a:gd name="connsiteY2" fmla="*/ 293157 h 543188"/>
                <a:gd name="connsiteX3" fmla="*/ 155184 w 665568"/>
                <a:gd name="connsiteY3" fmla="*/ 543188 h 543188"/>
                <a:gd name="connsiteX4" fmla="*/ 403 w 665568"/>
                <a:gd name="connsiteY4" fmla="*/ 369357 h 543188"/>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14922 w 680087"/>
                <a:gd name="connsiteY0" fmla="*/ 369357 h 545428"/>
                <a:gd name="connsiteX1" fmla="*/ 372109 w 680087"/>
                <a:gd name="connsiteY1" fmla="*/ 59795 h 545428"/>
                <a:gd name="connsiteX2" fmla="*/ 598329 w 680087"/>
                <a:gd name="connsiteY2" fmla="*/ 293157 h 545428"/>
                <a:gd name="connsiteX3" fmla="*/ 169703 w 680087"/>
                <a:gd name="connsiteY3" fmla="*/ 543188 h 545428"/>
                <a:gd name="connsiteX4" fmla="*/ 14922 w 680087"/>
                <a:gd name="connsiteY4" fmla="*/ 369357 h 545428"/>
                <a:gd name="connsiteX0" fmla="*/ 13366 w 678531"/>
                <a:gd name="connsiteY0" fmla="*/ 369357 h 554814"/>
                <a:gd name="connsiteX1" fmla="*/ 370553 w 678531"/>
                <a:gd name="connsiteY1" fmla="*/ 59795 h 554814"/>
                <a:gd name="connsiteX2" fmla="*/ 596773 w 678531"/>
                <a:gd name="connsiteY2" fmla="*/ 293157 h 554814"/>
                <a:gd name="connsiteX3" fmla="*/ 180054 w 678531"/>
                <a:gd name="connsiteY3" fmla="*/ 552713 h 554814"/>
                <a:gd name="connsiteX4" fmla="*/ 13366 w 678531"/>
                <a:gd name="connsiteY4" fmla="*/ 369357 h 554814"/>
                <a:gd name="connsiteX0" fmla="*/ 10389 w 675554"/>
                <a:gd name="connsiteY0" fmla="*/ 369357 h 559513"/>
                <a:gd name="connsiteX1" fmla="*/ 367576 w 675554"/>
                <a:gd name="connsiteY1" fmla="*/ 59795 h 559513"/>
                <a:gd name="connsiteX2" fmla="*/ 593796 w 675554"/>
                <a:gd name="connsiteY2" fmla="*/ 293157 h 559513"/>
                <a:gd name="connsiteX3" fmla="*/ 208033 w 675554"/>
                <a:gd name="connsiteY3" fmla="*/ 557475 h 559513"/>
                <a:gd name="connsiteX4" fmla="*/ 10389 w 675554"/>
                <a:gd name="connsiteY4" fmla="*/ 369357 h 559513"/>
                <a:gd name="connsiteX0" fmla="*/ 9895 w 675060"/>
                <a:gd name="connsiteY0" fmla="*/ 369357 h 563100"/>
                <a:gd name="connsiteX1" fmla="*/ 367082 w 675060"/>
                <a:gd name="connsiteY1" fmla="*/ 59795 h 563100"/>
                <a:gd name="connsiteX2" fmla="*/ 593302 w 675060"/>
                <a:gd name="connsiteY2" fmla="*/ 293157 h 563100"/>
                <a:gd name="connsiteX3" fmla="*/ 207539 w 675060"/>
                <a:gd name="connsiteY3" fmla="*/ 557475 h 563100"/>
                <a:gd name="connsiteX4" fmla="*/ 9895 w 675060"/>
                <a:gd name="connsiteY4" fmla="*/ 369357 h 563100"/>
                <a:gd name="connsiteX0" fmla="*/ 9895 w 653398"/>
                <a:gd name="connsiteY0" fmla="*/ 380720 h 574463"/>
                <a:gd name="connsiteX1" fmla="*/ 208338 w 653398"/>
                <a:gd name="connsiteY1" fmla="*/ 58036 h 574463"/>
                <a:gd name="connsiteX2" fmla="*/ 593302 w 653398"/>
                <a:gd name="connsiteY2" fmla="*/ 304520 h 574463"/>
                <a:gd name="connsiteX3" fmla="*/ 207539 w 653398"/>
                <a:gd name="connsiteY3" fmla="*/ 568838 h 574463"/>
                <a:gd name="connsiteX4" fmla="*/ 9895 w 653398"/>
                <a:gd name="connsiteY4" fmla="*/ 380720 h 574463"/>
                <a:gd name="connsiteX0" fmla="*/ 9895 w 469030"/>
                <a:gd name="connsiteY0" fmla="*/ 438413 h 632156"/>
                <a:gd name="connsiteX1" fmla="*/ 208338 w 469030"/>
                <a:gd name="connsiteY1" fmla="*/ 115729 h 632156"/>
                <a:gd name="connsiteX2" fmla="*/ 375028 w 469030"/>
                <a:gd name="connsiteY2" fmla="*/ 126033 h 632156"/>
                <a:gd name="connsiteX3" fmla="*/ 207539 w 469030"/>
                <a:gd name="connsiteY3" fmla="*/ 626531 h 632156"/>
                <a:gd name="connsiteX4" fmla="*/ 9895 w 469030"/>
                <a:gd name="connsiteY4" fmla="*/ 438413 h 632156"/>
                <a:gd name="connsiteX0" fmla="*/ 9895 w 460536"/>
                <a:gd name="connsiteY0" fmla="*/ 428706 h 622449"/>
                <a:gd name="connsiteX1" fmla="*/ 168652 w 460536"/>
                <a:gd name="connsiteY1" fmla="*/ 123517 h 622449"/>
                <a:gd name="connsiteX2" fmla="*/ 375028 w 460536"/>
                <a:gd name="connsiteY2" fmla="*/ 116326 h 622449"/>
                <a:gd name="connsiteX3" fmla="*/ 207539 w 460536"/>
                <a:gd name="connsiteY3" fmla="*/ 616824 h 622449"/>
                <a:gd name="connsiteX4" fmla="*/ 9895 w 460536"/>
                <a:gd name="connsiteY4" fmla="*/ 428706 h 622449"/>
                <a:gd name="connsiteX0" fmla="*/ 9895 w 435604"/>
                <a:gd name="connsiteY0" fmla="*/ 432148 h 625891"/>
                <a:gd name="connsiteX1" fmla="*/ 168652 w 435604"/>
                <a:gd name="connsiteY1" fmla="*/ 126959 h 625891"/>
                <a:gd name="connsiteX2" fmla="*/ 375028 w 435604"/>
                <a:gd name="connsiteY2" fmla="*/ 119768 h 625891"/>
                <a:gd name="connsiteX3" fmla="*/ 207539 w 435604"/>
                <a:gd name="connsiteY3" fmla="*/ 620266 h 625891"/>
                <a:gd name="connsiteX4" fmla="*/ 9895 w 435604"/>
                <a:gd name="connsiteY4" fmla="*/ 432148 h 625891"/>
                <a:gd name="connsiteX0" fmla="*/ 9895 w 438372"/>
                <a:gd name="connsiteY0" fmla="*/ 432148 h 625891"/>
                <a:gd name="connsiteX1" fmla="*/ 193455 w 438372"/>
                <a:gd name="connsiteY1" fmla="*/ 126959 h 625891"/>
                <a:gd name="connsiteX2" fmla="*/ 375028 w 438372"/>
                <a:gd name="connsiteY2" fmla="*/ 119768 h 625891"/>
                <a:gd name="connsiteX3" fmla="*/ 207539 w 438372"/>
                <a:gd name="connsiteY3" fmla="*/ 620266 h 625891"/>
                <a:gd name="connsiteX4" fmla="*/ 9895 w 438372"/>
                <a:gd name="connsiteY4" fmla="*/ 432148 h 625891"/>
                <a:gd name="connsiteX0" fmla="*/ 9895 w 433896"/>
                <a:gd name="connsiteY0" fmla="*/ 432148 h 625891"/>
                <a:gd name="connsiteX1" fmla="*/ 193455 w 433896"/>
                <a:gd name="connsiteY1" fmla="*/ 126959 h 625891"/>
                <a:gd name="connsiteX2" fmla="*/ 375028 w 433896"/>
                <a:gd name="connsiteY2" fmla="*/ 119768 h 625891"/>
                <a:gd name="connsiteX3" fmla="*/ 207539 w 433896"/>
                <a:gd name="connsiteY3" fmla="*/ 620266 h 625891"/>
                <a:gd name="connsiteX4" fmla="*/ 9895 w 433896"/>
                <a:gd name="connsiteY4" fmla="*/ 432148 h 625891"/>
                <a:gd name="connsiteX0" fmla="*/ 9895 w 394030"/>
                <a:gd name="connsiteY0" fmla="*/ 448129 h 641872"/>
                <a:gd name="connsiteX1" fmla="*/ 193455 w 394030"/>
                <a:gd name="connsiteY1" fmla="*/ 142940 h 641872"/>
                <a:gd name="connsiteX2" fmla="*/ 375028 w 394030"/>
                <a:gd name="connsiteY2" fmla="*/ 135749 h 641872"/>
                <a:gd name="connsiteX3" fmla="*/ 207539 w 394030"/>
                <a:gd name="connsiteY3" fmla="*/ 636247 h 641872"/>
                <a:gd name="connsiteX4" fmla="*/ 9895 w 394030"/>
                <a:gd name="connsiteY4" fmla="*/ 448129 h 641872"/>
                <a:gd name="connsiteX0" fmla="*/ 9895 w 446259"/>
                <a:gd name="connsiteY0" fmla="*/ 441678 h 635421"/>
                <a:gd name="connsiteX1" fmla="*/ 193455 w 446259"/>
                <a:gd name="connsiteY1" fmla="*/ 136489 h 635421"/>
                <a:gd name="connsiteX2" fmla="*/ 429596 w 446259"/>
                <a:gd name="connsiteY2" fmla="*/ 142419 h 635421"/>
                <a:gd name="connsiteX3" fmla="*/ 207539 w 446259"/>
                <a:gd name="connsiteY3" fmla="*/ 629796 h 635421"/>
                <a:gd name="connsiteX4" fmla="*/ 9895 w 446259"/>
                <a:gd name="connsiteY4" fmla="*/ 441678 h 635421"/>
                <a:gd name="connsiteX0" fmla="*/ 9895 w 447400"/>
                <a:gd name="connsiteY0" fmla="*/ 438324 h 632067"/>
                <a:gd name="connsiteX1" fmla="*/ 193455 w 447400"/>
                <a:gd name="connsiteY1" fmla="*/ 133135 h 632067"/>
                <a:gd name="connsiteX2" fmla="*/ 429596 w 447400"/>
                <a:gd name="connsiteY2" fmla="*/ 139065 h 632067"/>
                <a:gd name="connsiteX3" fmla="*/ 207539 w 447400"/>
                <a:gd name="connsiteY3" fmla="*/ 626442 h 632067"/>
                <a:gd name="connsiteX4" fmla="*/ 9895 w 447400"/>
                <a:gd name="connsiteY4" fmla="*/ 438324 h 632067"/>
                <a:gd name="connsiteX0" fmla="*/ 32636 w 351082"/>
                <a:gd name="connsiteY0" fmla="*/ 622020 h 663918"/>
                <a:gd name="connsiteX1" fmla="*/ 97137 w 351082"/>
                <a:gd name="connsiteY1" fmla="*/ 133135 h 663918"/>
                <a:gd name="connsiteX2" fmla="*/ 333278 w 351082"/>
                <a:gd name="connsiteY2" fmla="*/ 139065 h 663918"/>
                <a:gd name="connsiteX3" fmla="*/ 111221 w 351082"/>
                <a:gd name="connsiteY3" fmla="*/ 626442 h 663918"/>
                <a:gd name="connsiteX4" fmla="*/ 32636 w 351082"/>
                <a:gd name="connsiteY4" fmla="*/ 622020 h 663918"/>
                <a:gd name="connsiteX0" fmla="*/ 5357 w 323803"/>
                <a:gd name="connsiteY0" fmla="*/ 622020 h 654715"/>
                <a:gd name="connsiteX1" fmla="*/ 69858 w 323803"/>
                <a:gd name="connsiteY1" fmla="*/ 133135 h 654715"/>
                <a:gd name="connsiteX2" fmla="*/ 305999 w 323803"/>
                <a:gd name="connsiteY2" fmla="*/ 139065 h 654715"/>
                <a:gd name="connsiteX3" fmla="*/ 317099 w 323803"/>
                <a:gd name="connsiteY3" fmla="*/ 600200 h 654715"/>
                <a:gd name="connsiteX4" fmla="*/ 5357 w 323803"/>
                <a:gd name="connsiteY4" fmla="*/ 622020 h 654715"/>
                <a:gd name="connsiteX0" fmla="*/ 30192 w 254383"/>
                <a:gd name="connsiteY0" fmla="*/ 595777 h 637675"/>
                <a:gd name="connsiteX1" fmla="*/ 438 w 254383"/>
                <a:gd name="connsiteY1" fmla="*/ 133135 h 637675"/>
                <a:gd name="connsiteX2" fmla="*/ 236579 w 254383"/>
                <a:gd name="connsiteY2" fmla="*/ 139065 h 637675"/>
                <a:gd name="connsiteX3" fmla="*/ 247679 w 254383"/>
                <a:gd name="connsiteY3" fmla="*/ 600200 h 637675"/>
                <a:gd name="connsiteX4" fmla="*/ 30192 w 254383"/>
                <a:gd name="connsiteY4" fmla="*/ 595777 h 637675"/>
                <a:gd name="connsiteX0" fmla="*/ 30192 w 267522"/>
                <a:gd name="connsiteY0" fmla="*/ 595777 h 628472"/>
                <a:gd name="connsiteX1" fmla="*/ 438 w 267522"/>
                <a:gd name="connsiteY1" fmla="*/ 133135 h 628472"/>
                <a:gd name="connsiteX2" fmla="*/ 236579 w 267522"/>
                <a:gd name="connsiteY2" fmla="*/ 139065 h 628472"/>
                <a:gd name="connsiteX3" fmla="*/ 267522 w 267522"/>
                <a:gd name="connsiteY3" fmla="*/ 573957 h 628472"/>
                <a:gd name="connsiteX4" fmla="*/ 30192 w 267522"/>
                <a:gd name="connsiteY4" fmla="*/ 595777 h 628472"/>
                <a:gd name="connsiteX0" fmla="*/ 30192 w 267522"/>
                <a:gd name="connsiteY0" fmla="*/ 595777 h 662203"/>
                <a:gd name="connsiteX1" fmla="*/ 438 w 267522"/>
                <a:gd name="connsiteY1" fmla="*/ 133135 h 662203"/>
                <a:gd name="connsiteX2" fmla="*/ 236579 w 267522"/>
                <a:gd name="connsiteY2" fmla="*/ 139065 h 662203"/>
                <a:gd name="connsiteX3" fmla="*/ 267522 w 267522"/>
                <a:gd name="connsiteY3" fmla="*/ 573957 h 662203"/>
                <a:gd name="connsiteX4" fmla="*/ 30192 w 267522"/>
                <a:gd name="connsiteY4" fmla="*/ 595777 h 662203"/>
                <a:gd name="connsiteX0" fmla="*/ 30192 w 267522"/>
                <a:gd name="connsiteY0" fmla="*/ 595777 h 662203"/>
                <a:gd name="connsiteX1" fmla="*/ 438 w 267522"/>
                <a:gd name="connsiteY1" fmla="*/ 133135 h 662203"/>
                <a:gd name="connsiteX2" fmla="*/ 236579 w 267522"/>
                <a:gd name="connsiteY2" fmla="*/ 139065 h 662203"/>
                <a:gd name="connsiteX3" fmla="*/ 267522 w 267522"/>
                <a:gd name="connsiteY3" fmla="*/ 573957 h 662203"/>
                <a:gd name="connsiteX4" fmla="*/ 30192 w 267522"/>
                <a:gd name="connsiteY4" fmla="*/ 595777 h 662203"/>
                <a:gd name="connsiteX0" fmla="*/ 30192 w 267522"/>
                <a:gd name="connsiteY0" fmla="*/ 595777 h 695849"/>
                <a:gd name="connsiteX1" fmla="*/ 438 w 267522"/>
                <a:gd name="connsiteY1" fmla="*/ 133135 h 695849"/>
                <a:gd name="connsiteX2" fmla="*/ 236579 w 267522"/>
                <a:gd name="connsiteY2" fmla="*/ 139065 h 695849"/>
                <a:gd name="connsiteX3" fmla="*/ 267522 w 267522"/>
                <a:gd name="connsiteY3" fmla="*/ 573957 h 695849"/>
                <a:gd name="connsiteX4" fmla="*/ 30192 w 267522"/>
                <a:gd name="connsiteY4" fmla="*/ 595777 h 695849"/>
                <a:gd name="connsiteX0" fmla="*/ 30192 w 267522"/>
                <a:gd name="connsiteY0" fmla="*/ 595777 h 695849"/>
                <a:gd name="connsiteX1" fmla="*/ 438 w 267522"/>
                <a:gd name="connsiteY1" fmla="*/ 133135 h 695849"/>
                <a:gd name="connsiteX2" fmla="*/ 236579 w 267522"/>
                <a:gd name="connsiteY2" fmla="*/ 139065 h 695849"/>
                <a:gd name="connsiteX3" fmla="*/ 267522 w 267522"/>
                <a:gd name="connsiteY3" fmla="*/ 573957 h 695849"/>
                <a:gd name="connsiteX4" fmla="*/ 30192 w 267522"/>
                <a:gd name="connsiteY4" fmla="*/ 595777 h 695849"/>
                <a:gd name="connsiteX0" fmla="*/ 35152 w 267522"/>
                <a:gd name="connsiteY0" fmla="*/ 600151 h 698393"/>
                <a:gd name="connsiteX1" fmla="*/ 438 w 267522"/>
                <a:gd name="connsiteY1" fmla="*/ 133135 h 698393"/>
                <a:gd name="connsiteX2" fmla="*/ 236579 w 267522"/>
                <a:gd name="connsiteY2" fmla="*/ 139065 h 698393"/>
                <a:gd name="connsiteX3" fmla="*/ 267522 w 267522"/>
                <a:gd name="connsiteY3" fmla="*/ 573957 h 698393"/>
                <a:gd name="connsiteX4" fmla="*/ 35152 w 267522"/>
                <a:gd name="connsiteY4" fmla="*/ 600151 h 698393"/>
                <a:gd name="connsiteX0" fmla="*/ 45061 w 277431"/>
                <a:gd name="connsiteY0" fmla="*/ 600151 h 698393"/>
                <a:gd name="connsiteX1" fmla="*/ 426 w 277431"/>
                <a:gd name="connsiteY1" fmla="*/ 133135 h 698393"/>
                <a:gd name="connsiteX2" fmla="*/ 246488 w 277431"/>
                <a:gd name="connsiteY2" fmla="*/ 139065 h 698393"/>
                <a:gd name="connsiteX3" fmla="*/ 277431 w 277431"/>
                <a:gd name="connsiteY3" fmla="*/ 573957 h 698393"/>
                <a:gd name="connsiteX4" fmla="*/ 45061 w 277431"/>
                <a:gd name="connsiteY4" fmla="*/ 600151 h 698393"/>
                <a:gd name="connsiteX0" fmla="*/ 45150 w 277520"/>
                <a:gd name="connsiteY0" fmla="*/ 605029 h 703271"/>
                <a:gd name="connsiteX1" fmla="*/ 515 w 277520"/>
                <a:gd name="connsiteY1" fmla="*/ 138013 h 703271"/>
                <a:gd name="connsiteX2" fmla="*/ 246577 w 277520"/>
                <a:gd name="connsiteY2" fmla="*/ 143943 h 703271"/>
                <a:gd name="connsiteX3" fmla="*/ 277520 w 277520"/>
                <a:gd name="connsiteY3" fmla="*/ 578835 h 703271"/>
                <a:gd name="connsiteX4" fmla="*/ 45150 w 277520"/>
                <a:gd name="connsiteY4" fmla="*/ 605029 h 703271"/>
                <a:gd name="connsiteX0" fmla="*/ 45127 w 277497"/>
                <a:gd name="connsiteY0" fmla="*/ 609484 h 707726"/>
                <a:gd name="connsiteX1" fmla="*/ 492 w 277497"/>
                <a:gd name="connsiteY1" fmla="*/ 142468 h 707726"/>
                <a:gd name="connsiteX2" fmla="*/ 261436 w 277497"/>
                <a:gd name="connsiteY2" fmla="*/ 139651 h 707726"/>
                <a:gd name="connsiteX3" fmla="*/ 277497 w 277497"/>
                <a:gd name="connsiteY3" fmla="*/ 583290 h 707726"/>
                <a:gd name="connsiteX4" fmla="*/ 45127 w 277497"/>
                <a:gd name="connsiteY4" fmla="*/ 609484 h 707726"/>
                <a:gd name="connsiteX0" fmla="*/ 35205 w 277497"/>
                <a:gd name="connsiteY0" fmla="*/ 605110 h 705182"/>
                <a:gd name="connsiteX1" fmla="*/ 492 w 277497"/>
                <a:gd name="connsiteY1" fmla="*/ 142468 h 705182"/>
                <a:gd name="connsiteX2" fmla="*/ 261436 w 277497"/>
                <a:gd name="connsiteY2" fmla="*/ 139651 h 705182"/>
                <a:gd name="connsiteX3" fmla="*/ 277497 w 277497"/>
                <a:gd name="connsiteY3" fmla="*/ 583290 h 705182"/>
                <a:gd name="connsiteX4" fmla="*/ 35205 w 277497"/>
                <a:gd name="connsiteY4" fmla="*/ 605110 h 705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497" h="705182">
                  <a:moveTo>
                    <a:pt x="35205" y="605110"/>
                  </a:moveTo>
                  <a:lnTo>
                    <a:pt x="492" y="142468"/>
                  </a:lnTo>
                  <a:cubicBezTo>
                    <a:pt x="-13987" y="-39298"/>
                    <a:pt x="296367" y="-54526"/>
                    <a:pt x="261436" y="139651"/>
                  </a:cubicBezTo>
                  <a:lnTo>
                    <a:pt x="277497" y="583290"/>
                  </a:lnTo>
                  <a:cubicBezTo>
                    <a:pt x="274515" y="721192"/>
                    <a:pt x="38578" y="760053"/>
                    <a:pt x="35205" y="605110"/>
                  </a:cubicBezTo>
                  <a:close/>
                </a:path>
              </a:pathLst>
            </a:custGeom>
            <a:solidFill>
              <a:srgbClr val="EAAA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2" name="Rectangle 2">
              <a:extLst>
                <a:ext uri="{FF2B5EF4-FFF2-40B4-BE49-F238E27FC236}">
                  <a16:creationId xmlns:a16="http://schemas.microsoft.com/office/drawing/2014/main" id="{E1B567A8-8200-5D43-B718-5ECFFD9B0DB6}"/>
                </a:ext>
              </a:extLst>
            </p:cNvPr>
            <p:cNvSpPr/>
            <p:nvPr/>
          </p:nvSpPr>
          <p:spPr>
            <a:xfrm rot="2893003" flipV="1">
              <a:off x="7052163" y="3802354"/>
              <a:ext cx="175113" cy="222997"/>
            </a:xfrm>
            <a:custGeom>
              <a:avLst/>
              <a:gdLst>
                <a:gd name="connsiteX0" fmla="*/ 0 w 4659086"/>
                <a:gd name="connsiteY0" fmla="*/ 0 h 2017485"/>
                <a:gd name="connsiteX1" fmla="*/ 4659086 w 4659086"/>
                <a:gd name="connsiteY1" fmla="*/ 0 h 2017485"/>
                <a:gd name="connsiteX2" fmla="*/ 4659086 w 4659086"/>
                <a:gd name="connsiteY2" fmla="*/ 2017485 h 2017485"/>
                <a:gd name="connsiteX3" fmla="*/ 0 w 4659086"/>
                <a:gd name="connsiteY3" fmla="*/ 2017485 h 2017485"/>
                <a:gd name="connsiteX4" fmla="*/ 0 w 4659086"/>
                <a:gd name="connsiteY4" fmla="*/ 0 h 2017485"/>
                <a:gd name="connsiteX0" fmla="*/ 0 w 4804229"/>
                <a:gd name="connsiteY0" fmla="*/ 0 h 2017485"/>
                <a:gd name="connsiteX1" fmla="*/ 4659086 w 4804229"/>
                <a:gd name="connsiteY1" fmla="*/ 0 h 2017485"/>
                <a:gd name="connsiteX2" fmla="*/ 4804229 w 4804229"/>
                <a:gd name="connsiteY2" fmla="*/ 1204685 h 2017485"/>
                <a:gd name="connsiteX3" fmla="*/ 0 w 4804229"/>
                <a:gd name="connsiteY3" fmla="*/ 2017485 h 2017485"/>
                <a:gd name="connsiteX4" fmla="*/ 0 w 4804229"/>
                <a:gd name="connsiteY4" fmla="*/ 0 h 2017485"/>
                <a:gd name="connsiteX0" fmla="*/ 0 w 4804229"/>
                <a:gd name="connsiteY0" fmla="*/ 0 h 4223656"/>
                <a:gd name="connsiteX1" fmla="*/ 4659086 w 4804229"/>
                <a:gd name="connsiteY1" fmla="*/ 0 h 4223656"/>
                <a:gd name="connsiteX2" fmla="*/ 4804229 w 4804229"/>
                <a:gd name="connsiteY2" fmla="*/ 1204685 h 4223656"/>
                <a:gd name="connsiteX3" fmla="*/ 2002971 w 4804229"/>
                <a:gd name="connsiteY3" fmla="*/ 4223656 h 4223656"/>
                <a:gd name="connsiteX4" fmla="*/ 0 w 4804229"/>
                <a:gd name="connsiteY4" fmla="*/ 0 h 4223656"/>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39552 w 7674067"/>
                <a:gd name="connsiteY0" fmla="*/ 0 h 4895853"/>
                <a:gd name="connsiteX1" fmla="*/ 7528924 w 7674067"/>
                <a:gd name="connsiteY1" fmla="*/ 275772 h 4895853"/>
                <a:gd name="connsiteX2" fmla="*/ 7674067 w 7674067"/>
                <a:gd name="connsiteY2" fmla="*/ 1480457 h 4895853"/>
                <a:gd name="connsiteX3" fmla="*/ 4872809 w 7674067"/>
                <a:gd name="connsiteY3" fmla="*/ 4499428 h 4895853"/>
                <a:gd name="connsiteX4" fmla="*/ 4582524 w 7674067"/>
                <a:gd name="connsiteY4" fmla="*/ 4368799 h 4895853"/>
                <a:gd name="connsiteX5" fmla="*/ 39552 w 7674067"/>
                <a:gd name="connsiteY5" fmla="*/ 0 h 4895853"/>
                <a:gd name="connsiteX0" fmla="*/ 38817 w 7673332"/>
                <a:gd name="connsiteY0" fmla="*/ 0 h 4715686"/>
                <a:gd name="connsiteX1" fmla="*/ 7528189 w 7673332"/>
                <a:gd name="connsiteY1" fmla="*/ 275772 h 4715686"/>
                <a:gd name="connsiteX2" fmla="*/ 7673332 w 7673332"/>
                <a:gd name="connsiteY2" fmla="*/ 1480457 h 4715686"/>
                <a:gd name="connsiteX3" fmla="*/ 4872074 w 7673332"/>
                <a:gd name="connsiteY3" fmla="*/ 4499428 h 4715686"/>
                <a:gd name="connsiteX4" fmla="*/ 4668875 w 7673332"/>
                <a:gd name="connsiteY4" fmla="*/ 3860799 h 4715686"/>
                <a:gd name="connsiteX5" fmla="*/ 38817 w 7673332"/>
                <a:gd name="connsiteY5" fmla="*/ 0 h 4715686"/>
                <a:gd name="connsiteX0" fmla="*/ 38817 w 7673332"/>
                <a:gd name="connsiteY0" fmla="*/ 0 h 4614939"/>
                <a:gd name="connsiteX1" fmla="*/ 7528189 w 7673332"/>
                <a:gd name="connsiteY1" fmla="*/ 275772 h 4614939"/>
                <a:gd name="connsiteX2" fmla="*/ 7673332 w 7673332"/>
                <a:gd name="connsiteY2" fmla="*/ 1480457 h 4614939"/>
                <a:gd name="connsiteX3" fmla="*/ 4872074 w 7673332"/>
                <a:gd name="connsiteY3" fmla="*/ 4499428 h 4614939"/>
                <a:gd name="connsiteX4" fmla="*/ 4668875 w 7673332"/>
                <a:gd name="connsiteY4" fmla="*/ 3860799 h 4614939"/>
                <a:gd name="connsiteX5" fmla="*/ 38817 w 7673332"/>
                <a:gd name="connsiteY5" fmla="*/ 0 h 4614939"/>
                <a:gd name="connsiteX0" fmla="*/ 38817 w 7673332"/>
                <a:gd name="connsiteY0" fmla="*/ 0 h 4499428"/>
                <a:gd name="connsiteX1" fmla="*/ 7528189 w 7673332"/>
                <a:gd name="connsiteY1" fmla="*/ 275772 h 4499428"/>
                <a:gd name="connsiteX2" fmla="*/ 7673332 w 7673332"/>
                <a:gd name="connsiteY2" fmla="*/ 1480457 h 4499428"/>
                <a:gd name="connsiteX3" fmla="*/ 4872074 w 7673332"/>
                <a:gd name="connsiteY3" fmla="*/ 4499428 h 4499428"/>
                <a:gd name="connsiteX4" fmla="*/ 4668875 w 7673332"/>
                <a:gd name="connsiteY4" fmla="*/ 3860799 h 4499428"/>
                <a:gd name="connsiteX5" fmla="*/ 38817 w 7673332"/>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8245 w 7672760"/>
                <a:gd name="connsiteY0" fmla="*/ 0 h 4499428"/>
                <a:gd name="connsiteX1" fmla="*/ 7527617 w 7672760"/>
                <a:gd name="connsiteY1" fmla="*/ 275772 h 4499428"/>
                <a:gd name="connsiteX2" fmla="*/ 7672760 w 7672760"/>
                <a:gd name="connsiteY2" fmla="*/ 1480457 h 4499428"/>
                <a:gd name="connsiteX3" fmla="*/ 4871502 w 7672760"/>
                <a:gd name="connsiteY3" fmla="*/ 4499428 h 4499428"/>
                <a:gd name="connsiteX4" fmla="*/ 4595732 w 7672760"/>
                <a:gd name="connsiteY4" fmla="*/ 4397828 h 4499428"/>
                <a:gd name="connsiteX5" fmla="*/ 38245 w 7672760"/>
                <a:gd name="connsiteY5"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4557487 w 7634515"/>
                <a:gd name="connsiteY4" fmla="*/ 4397828 h 4499428"/>
                <a:gd name="connsiteX5" fmla="*/ 0 w 7634515"/>
                <a:gd name="connsiteY5" fmla="*/ 0 h 4499428"/>
                <a:gd name="connsiteX0" fmla="*/ 0 w 7634515"/>
                <a:gd name="connsiteY0" fmla="*/ 0 h 4455885"/>
                <a:gd name="connsiteX1" fmla="*/ 7489372 w 7634515"/>
                <a:gd name="connsiteY1" fmla="*/ 275772 h 4455885"/>
                <a:gd name="connsiteX2" fmla="*/ 7634515 w 7634515"/>
                <a:gd name="connsiteY2" fmla="*/ 1480457 h 4455885"/>
                <a:gd name="connsiteX3" fmla="*/ 4862285 w 7634515"/>
                <a:gd name="connsiteY3" fmla="*/ 4455885 h 4455885"/>
                <a:gd name="connsiteX4" fmla="*/ 4557487 w 7634515"/>
                <a:gd name="connsiteY4" fmla="*/ 4397828 h 4455885"/>
                <a:gd name="connsiteX5" fmla="*/ 0 w 7634515"/>
                <a:gd name="connsiteY5" fmla="*/ 0 h 4455885"/>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5573485 w 7634515"/>
                <a:gd name="connsiteY1" fmla="*/ 203200 h 4484914"/>
                <a:gd name="connsiteX2" fmla="*/ 7489372 w 7634515"/>
                <a:gd name="connsiteY2" fmla="*/ 275772 h 4484914"/>
                <a:gd name="connsiteX3" fmla="*/ 7634515 w 7634515"/>
                <a:gd name="connsiteY3" fmla="*/ 1480457 h 4484914"/>
                <a:gd name="connsiteX4" fmla="*/ 4833256 w 7634515"/>
                <a:gd name="connsiteY4" fmla="*/ 4484914 h 4484914"/>
                <a:gd name="connsiteX5" fmla="*/ 4557487 w 7634515"/>
                <a:gd name="connsiteY5" fmla="*/ 4397828 h 4484914"/>
                <a:gd name="connsiteX6" fmla="*/ 0 w 7634515"/>
                <a:gd name="connsiteY6" fmla="*/ 0 h 4484914"/>
                <a:gd name="connsiteX0" fmla="*/ 0 w 7634515"/>
                <a:gd name="connsiteY0" fmla="*/ 798285 h 5283199"/>
                <a:gd name="connsiteX1" fmla="*/ 7082971 w 7634515"/>
                <a:gd name="connsiteY1" fmla="*/ 0 h 5283199"/>
                <a:gd name="connsiteX2" fmla="*/ 7489372 w 7634515"/>
                <a:gd name="connsiteY2" fmla="*/ 1074057 h 5283199"/>
                <a:gd name="connsiteX3" fmla="*/ 7634515 w 7634515"/>
                <a:gd name="connsiteY3" fmla="*/ 2278742 h 5283199"/>
                <a:gd name="connsiteX4" fmla="*/ 4833256 w 7634515"/>
                <a:gd name="connsiteY4" fmla="*/ 5283199 h 5283199"/>
                <a:gd name="connsiteX5" fmla="*/ 4557487 w 7634515"/>
                <a:gd name="connsiteY5" fmla="*/ 5196113 h 5283199"/>
                <a:gd name="connsiteX6" fmla="*/ 0 w 7634515"/>
                <a:gd name="connsiteY6" fmla="*/ 798285 h 5283199"/>
                <a:gd name="connsiteX0" fmla="*/ 0 w 7634515"/>
                <a:gd name="connsiteY0" fmla="*/ 1088571 h 5573485"/>
                <a:gd name="connsiteX1" fmla="*/ 7257143 w 7634515"/>
                <a:gd name="connsiteY1" fmla="*/ 0 h 5573485"/>
                <a:gd name="connsiteX2" fmla="*/ 7489372 w 7634515"/>
                <a:gd name="connsiteY2" fmla="*/ 1364343 h 5573485"/>
                <a:gd name="connsiteX3" fmla="*/ 7634515 w 7634515"/>
                <a:gd name="connsiteY3" fmla="*/ 2569028 h 5573485"/>
                <a:gd name="connsiteX4" fmla="*/ 4833256 w 7634515"/>
                <a:gd name="connsiteY4" fmla="*/ 5573485 h 5573485"/>
                <a:gd name="connsiteX5" fmla="*/ 4557487 w 7634515"/>
                <a:gd name="connsiteY5" fmla="*/ 5486399 h 5573485"/>
                <a:gd name="connsiteX6" fmla="*/ 0 w 7634515"/>
                <a:gd name="connsiteY6" fmla="*/ 1088571 h 5573485"/>
                <a:gd name="connsiteX0" fmla="*/ 0 w 7634515"/>
                <a:gd name="connsiteY0" fmla="*/ 1088571 h 5573485"/>
                <a:gd name="connsiteX1" fmla="*/ 5660571 w 7634515"/>
                <a:gd name="connsiteY1" fmla="*/ 217715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110514 w 7634515"/>
                <a:gd name="connsiteY1" fmla="*/ 740229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037942 w 7634515"/>
                <a:gd name="connsiteY1" fmla="*/ 754743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3164114 w 7634515"/>
                <a:gd name="connsiteY1" fmla="*/ 914401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05486"/>
                <a:gd name="connsiteY0" fmla="*/ 1074056 h 5573485"/>
                <a:gd name="connsiteX1" fmla="*/ 682170 w 7605486"/>
                <a:gd name="connsiteY1" fmla="*/ 435430 h 5573485"/>
                <a:gd name="connsiteX2" fmla="*/ 6008913 w 7605486"/>
                <a:gd name="connsiteY2" fmla="*/ 754743 h 5573485"/>
                <a:gd name="connsiteX3" fmla="*/ 7228114 w 7605486"/>
                <a:gd name="connsiteY3" fmla="*/ 0 h 5573485"/>
                <a:gd name="connsiteX4" fmla="*/ 7460343 w 7605486"/>
                <a:gd name="connsiteY4" fmla="*/ 1364343 h 5573485"/>
                <a:gd name="connsiteX5" fmla="*/ 7605486 w 7605486"/>
                <a:gd name="connsiteY5" fmla="*/ 2569028 h 5573485"/>
                <a:gd name="connsiteX6" fmla="*/ 4804227 w 7605486"/>
                <a:gd name="connsiteY6" fmla="*/ 5573485 h 5573485"/>
                <a:gd name="connsiteX7" fmla="*/ 4528458 w 7605486"/>
                <a:gd name="connsiteY7" fmla="*/ 5486399 h 5573485"/>
                <a:gd name="connsiteX8" fmla="*/ 0 w 7605486"/>
                <a:gd name="connsiteY8" fmla="*/ 1074056 h 5573485"/>
                <a:gd name="connsiteX0" fmla="*/ 145217 w 7750703"/>
                <a:gd name="connsiteY0" fmla="*/ 1074056 h 5573485"/>
                <a:gd name="connsiteX1" fmla="*/ 827387 w 7750703"/>
                <a:gd name="connsiteY1" fmla="*/ 435430 h 5573485"/>
                <a:gd name="connsiteX2" fmla="*/ 6154130 w 7750703"/>
                <a:gd name="connsiteY2" fmla="*/ 754743 h 5573485"/>
                <a:gd name="connsiteX3" fmla="*/ 7373331 w 7750703"/>
                <a:gd name="connsiteY3" fmla="*/ 0 h 5573485"/>
                <a:gd name="connsiteX4" fmla="*/ 7605560 w 7750703"/>
                <a:gd name="connsiteY4" fmla="*/ 1364343 h 5573485"/>
                <a:gd name="connsiteX5" fmla="*/ 7750703 w 7750703"/>
                <a:gd name="connsiteY5" fmla="*/ 2569028 h 5573485"/>
                <a:gd name="connsiteX6" fmla="*/ 4949444 w 7750703"/>
                <a:gd name="connsiteY6" fmla="*/ 5573485 h 5573485"/>
                <a:gd name="connsiteX7" fmla="*/ 4673675 w 7750703"/>
                <a:gd name="connsiteY7" fmla="*/ 5486399 h 5573485"/>
                <a:gd name="connsiteX8" fmla="*/ 145217 w 7750703"/>
                <a:gd name="connsiteY8" fmla="*/ 1074056 h 5573485"/>
                <a:gd name="connsiteX0" fmla="*/ 143276 w 7748762"/>
                <a:gd name="connsiteY0" fmla="*/ 1074056 h 5573485"/>
                <a:gd name="connsiteX1" fmla="*/ 825446 w 7748762"/>
                <a:gd name="connsiteY1" fmla="*/ 435430 h 5573485"/>
                <a:gd name="connsiteX2" fmla="*/ 6152189 w 7748762"/>
                <a:gd name="connsiteY2" fmla="*/ 754743 h 5573485"/>
                <a:gd name="connsiteX3" fmla="*/ 7371390 w 7748762"/>
                <a:gd name="connsiteY3" fmla="*/ 0 h 5573485"/>
                <a:gd name="connsiteX4" fmla="*/ 7603619 w 7748762"/>
                <a:gd name="connsiteY4" fmla="*/ 1364343 h 5573485"/>
                <a:gd name="connsiteX5" fmla="*/ 7748762 w 7748762"/>
                <a:gd name="connsiteY5" fmla="*/ 2569028 h 5573485"/>
                <a:gd name="connsiteX6" fmla="*/ 4947503 w 7748762"/>
                <a:gd name="connsiteY6" fmla="*/ 5573485 h 5573485"/>
                <a:gd name="connsiteX7" fmla="*/ 4671734 w 7748762"/>
                <a:gd name="connsiteY7" fmla="*/ 5486399 h 5573485"/>
                <a:gd name="connsiteX8" fmla="*/ 143276 w 7748762"/>
                <a:gd name="connsiteY8" fmla="*/ 1074056 h 5573485"/>
                <a:gd name="connsiteX0" fmla="*/ 143276 w 7748762"/>
                <a:gd name="connsiteY0" fmla="*/ 1074056 h 5573485"/>
                <a:gd name="connsiteX1" fmla="*/ 825446 w 7748762"/>
                <a:gd name="connsiteY1" fmla="*/ 435430 h 5573485"/>
                <a:gd name="connsiteX2" fmla="*/ 3365445 w 7748762"/>
                <a:gd name="connsiteY2" fmla="*/ 566058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143276 w 7748762"/>
                <a:gd name="connsiteY0" fmla="*/ 1074056 h 5573485"/>
                <a:gd name="connsiteX1" fmla="*/ 825446 w 7748762"/>
                <a:gd name="connsiteY1" fmla="*/ 435430 h 5573485"/>
                <a:gd name="connsiteX2" fmla="*/ 2494588 w 7748762"/>
                <a:gd name="connsiteY2" fmla="*/ 2249715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225462 w 7830948"/>
                <a:gd name="connsiteY0" fmla="*/ 1074056 h 5573485"/>
                <a:gd name="connsiteX1" fmla="*/ 530261 w 7830948"/>
                <a:gd name="connsiteY1" fmla="*/ 595087 h 5573485"/>
                <a:gd name="connsiteX2" fmla="*/ 2576774 w 7830948"/>
                <a:gd name="connsiteY2" fmla="*/ 2249715 h 5573485"/>
                <a:gd name="connsiteX3" fmla="*/ 6234375 w 7830948"/>
                <a:gd name="connsiteY3" fmla="*/ 754743 h 5573485"/>
                <a:gd name="connsiteX4" fmla="*/ 7453576 w 7830948"/>
                <a:gd name="connsiteY4" fmla="*/ 0 h 5573485"/>
                <a:gd name="connsiteX5" fmla="*/ 7685805 w 7830948"/>
                <a:gd name="connsiteY5" fmla="*/ 1364343 h 5573485"/>
                <a:gd name="connsiteX6" fmla="*/ 7830948 w 7830948"/>
                <a:gd name="connsiteY6" fmla="*/ 2569028 h 5573485"/>
                <a:gd name="connsiteX7" fmla="*/ 5029689 w 7830948"/>
                <a:gd name="connsiteY7" fmla="*/ 5573485 h 5573485"/>
                <a:gd name="connsiteX8" fmla="*/ 4753920 w 7830948"/>
                <a:gd name="connsiteY8" fmla="*/ 5486399 h 5573485"/>
                <a:gd name="connsiteX9" fmla="*/ 225462 w 7830948"/>
                <a:gd name="connsiteY9" fmla="*/ 1074056 h 5573485"/>
                <a:gd name="connsiteX0" fmla="*/ 154662 w 7760148"/>
                <a:gd name="connsiteY0" fmla="*/ 1074056 h 5573485"/>
                <a:gd name="connsiteX1" fmla="*/ 764261 w 7760148"/>
                <a:gd name="connsiteY1" fmla="*/ 391887 h 5573485"/>
                <a:gd name="connsiteX2" fmla="*/ 2505974 w 7760148"/>
                <a:gd name="connsiteY2" fmla="*/ 2249715 h 5573485"/>
                <a:gd name="connsiteX3" fmla="*/ 6163575 w 7760148"/>
                <a:gd name="connsiteY3" fmla="*/ 754743 h 5573485"/>
                <a:gd name="connsiteX4" fmla="*/ 7382776 w 7760148"/>
                <a:gd name="connsiteY4" fmla="*/ 0 h 5573485"/>
                <a:gd name="connsiteX5" fmla="*/ 7615005 w 7760148"/>
                <a:gd name="connsiteY5" fmla="*/ 1364343 h 5573485"/>
                <a:gd name="connsiteX6" fmla="*/ 7760148 w 7760148"/>
                <a:gd name="connsiteY6" fmla="*/ 2569028 h 5573485"/>
                <a:gd name="connsiteX7" fmla="*/ 4958889 w 7760148"/>
                <a:gd name="connsiteY7" fmla="*/ 5573485 h 5573485"/>
                <a:gd name="connsiteX8" fmla="*/ 4683120 w 7760148"/>
                <a:gd name="connsiteY8" fmla="*/ 5486399 h 5573485"/>
                <a:gd name="connsiteX9" fmla="*/ 154662 w 7760148"/>
                <a:gd name="connsiteY9" fmla="*/ 1074056 h 5573485"/>
                <a:gd name="connsiteX0" fmla="*/ 146294 w 7751780"/>
                <a:gd name="connsiteY0" fmla="*/ 1074056 h 5573485"/>
                <a:gd name="connsiteX1" fmla="*/ 755893 w 7751780"/>
                <a:gd name="connsiteY1" fmla="*/ 391887 h 5573485"/>
                <a:gd name="connsiteX2" fmla="*/ 2497606 w 7751780"/>
                <a:gd name="connsiteY2" fmla="*/ 2249715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4094178 w 7751780"/>
                <a:gd name="connsiteY3" fmla="*/ 1611086 h 5573485"/>
                <a:gd name="connsiteX4" fmla="*/ 6155207 w 7751780"/>
                <a:gd name="connsiteY4" fmla="*/ 754743 h 5573485"/>
                <a:gd name="connsiteX5" fmla="*/ 7374408 w 7751780"/>
                <a:gd name="connsiteY5" fmla="*/ 0 h 5573485"/>
                <a:gd name="connsiteX6" fmla="*/ 7606637 w 7751780"/>
                <a:gd name="connsiteY6" fmla="*/ 1364343 h 5573485"/>
                <a:gd name="connsiteX7" fmla="*/ 7751780 w 7751780"/>
                <a:gd name="connsiteY7" fmla="*/ 2569028 h 5573485"/>
                <a:gd name="connsiteX8" fmla="*/ 4950521 w 7751780"/>
                <a:gd name="connsiteY8" fmla="*/ 5573485 h 5573485"/>
                <a:gd name="connsiteX9" fmla="*/ 4674752 w 7751780"/>
                <a:gd name="connsiteY9" fmla="*/ 5486399 h 5573485"/>
                <a:gd name="connsiteX10" fmla="*/ 146294 w 7751780"/>
                <a:gd name="connsiteY10" fmla="*/ 1074056 h 5573485"/>
                <a:gd name="connsiteX0" fmla="*/ 362859 w 7968345"/>
                <a:gd name="connsiteY0" fmla="*/ 1944913 h 6444342"/>
                <a:gd name="connsiteX1" fmla="*/ 972458 w 7968345"/>
                <a:gd name="connsiteY1" fmla="*/ 1262744 h 6444342"/>
                <a:gd name="connsiteX2" fmla="*/ 2801256 w 7968345"/>
                <a:gd name="connsiteY2" fmla="*/ 3091544 h 6444342"/>
                <a:gd name="connsiteX3" fmla="*/ 0 w 7968345"/>
                <a:gd name="connsiteY3" fmla="*/ 0 h 6444342"/>
                <a:gd name="connsiteX4" fmla="*/ 6371772 w 7968345"/>
                <a:gd name="connsiteY4" fmla="*/ 1625600 h 6444342"/>
                <a:gd name="connsiteX5" fmla="*/ 7590973 w 7968345"/>
                <a:gd name="connsiteY5" fmla="*/ 870857 h 6444342"/>
                <a:gd name="connsiteX6" fmla="*/ 7823202 w 7968345"/>
                <a:gd name="connsiteY6" fmla="*/ 2235200 h 6444342"/>
                <a:gd name="connsiteX7" fmla="*/ 7968345 w 7968345"/>
                <a:gd name="connsiteY7" fmla="*/ 3439885 h 6444342"/>
                <a:gd name="connsiteX8" fmla="*/ 5167086 w 7968345"/>
                <a:gd name="connsiteY8" fmla="*/ 6444342 h 6444342"/>
                <a:gd name="connsiteX9" fmla="*/ 4891317 w 7968345"/>
                <a:gd name="connsiteY9" fmla="*/ 6357256 h 6444342"/>
                <a:gd name="connsiteX10" fmla="*/ 362859 w 7968345"/>
                <a:gd name="connsiteY10" fmla="*/ 1944913 h 6444342"/>
                <a:gd name="connsiteX0" fmla="*/ 449944 w 8055430"/>
                <a:gd name="connsiteY0" fmla="*/ 1857827 h 6357256"/>
                <a:gd name="connsiteX1" fmla="*/ 1059543 w 8055430"/>
                <a:gd name="connsiteY1" fmla="*/ 1175658 h 6357256"/>
                <a:gd name="connsiteX2" fmla="*/ 2888341 w 8055430"/>
                <a:gd name="connsiteY2" fmla="*/ 3004458 h 6357256"/>
                <a:gd name="connsiteX3" fmla="*/ 0 w 8055430"/>
                <a:gd name="connsiteY3" fmla="*/ 0 h 6357256"/>
                <a:gd name="connsiteX4" fmla="*/ 6458857 w 8055430"/>
                <a:gd name="connsiteY4" fmla="*/ 1538514 h 6357256"/>
                <a:gd name="connsiteX5" fmla="*/ 7678058 w 8055430"/>
                <a:gd name="connsiteY5" fmla="*/ 783771 h 6357256"/>
                <a:gd name="connsiteX6" fmla="*/ 7910287 w 8055430"/>
                <a:gd name="connsiteY6" fmla="*/ 2148114 h 6357256"/>
                <a:gd name="connsiteX7" fmla="*/ 8055430 w 8055430"/>
                <a:gd name="connsiteY7" fmla="*/ 3352799 h 6357256"/>
                <a:gd name="connsiteX8" fmla="*/ 5254171 w 8055430"/>
                <a:gd name="connsiteY8" fmla="*/ 6357256 h 6357256"/>
                <a:gd name="connsiteX9" fmla="*/ 4978402 w 8055430"/>
                <a:gd name="connsiteY9" fmla="*/ 6270170 h 6357256"/>
                <a:gd name="connsiteX10" fmla="*/ 449944 w 8055430"/>
                <a:gd name="connsiteY10" fmla="*/ 1857827 h 6357256"/>
                <a:gd name="connsiteX0" fmla="*/ 406401 w 8011887"/>
                <a:gd name="connsiteY0" fmla="*/ 1828799 h 6328228"/>
                <a:gd name="connsiteX1" fmla="*/ 1016000 w 8011887"/>
                <a:gd name="connsiteY1" fmla="*/ 1146630 h 6328228"/>
                <a:gd name="connsiteX2" fmla="*/ 2844798 w 8011887"/>
                <a:gd name="connsiteY2" fmla="*/ 2975430 h 6328228"/>
                <a:gd name="connsiteX3" fmla="*/ 0 w 8011887"/>
                <a:gd name="connsiteY3" fmla="*/ 0 h 6328228"/>
                <a:gd name="connsiteX4" fmla="*/ 6415314 w 8011887"/>
                <a:gd name="connsiteY4" fmla="*/ 1509486 h 6328228"/>
                <a:gd name="connsiteX5" fmla="*/ 7634515 w 8011887"/>
                <a:gd name="connsiteY5" fmla="*/ 754743 h 6328228"/>
                <a:gd name="connsiteX6" fmla="*/ 7866744 w 8011887"/>
                <a:gd name="connsiteY6" fmla="*/ 2119086 h 6328228"/>
                <a:gd name="connsiteX7" fmla="*/ 8011887 w 8011887"/>
                <a:gd name="connsiteY7" fmla="*/ 3323771 h 6328228"/>
                <a:gd name="connsiteX8" fmla="*/ 5210628 w 8011887"/>
                <a:gd name="connsiteY8" fmla="*/ 6328228 h 6328228"/>
                <a:gd name="connsiteX9" fmla="*/ 4934859 w 8011887"/>
                <a:gd name="connsiteY9" fmla="*/ 6241142 h 6328228"/>
                <a:gd name="connsiteX10" fmla="*/ 406401 w 8011887"/>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6429828 w 8026401"/>
                <a:gd name="connsiteY4" fmla="*/ 1509486 h 6328228"/>
                <a:gd name="connsiteX5" fmla="*/ 7649029 w 8026401"/>
                <a:gd name="connsiteY5" fmla="*/ 754743 h 6328228"/>
                <a:gd name="connsiteX6" fmla="*/ 7881258 w 8026401"/>
                <a:gd name="connsiteY6" fmla="*/ 2119086 h 6328228"/>
                <a:gd name="connsiteX7" fmla="*/ 8026401 w 8026401"/>
                <a:gd name="connsiteY7" fmla="*/ 3323771 h 6328228"/>
                <a:gd name="connsiteX8" fmla="*/ 5225142 w 8026401"/>
                <a:gd name="connsiteY8" fmla="*/ 6328228 h 6328228"/>
                <a:gd name="connsiteX9" fmla="*/ 4949373 w 8026401"/>
                <a:gd name="connsiteY9" fmla="*/ 6241142 h 6328228"/>
                <a:gd name="connsiteX10" fmla="*/ 420915 w 8026401"/>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1698171 w 8026401"/>
                <a:gd name="connsiteY4" fmla="*/ 377372 h 6328228"/>
                <a:gd name="connsiteX5" fmla="*/ 6429828 w 8026401"/>
                <a:gd name="connsiteY5" fmla="*/ 1509486 h 6328228"/>
                <a:gd name="connsiteX6" fmla="*/ 7649029 w 8026401"/>
                <a:gd name="connsiteY6" fmla="*/ 754743 h 6328228"/>
                <a:gd name="connsiteX7" fmla="*/ 7881258 w 8026401"/>
                <a:gd name="connsiteY7" fmla="*/ 2119086 h 6328228"/>
                <a:gd name="connsiteX8" fmla="*/ 8026401 w 8026401"/>
                <a:gd name="connsiteY8" fmla="*/ 3323771 h 6328228"/>
                <a:gd name="connsiteX9" fmla="*/ 5225142 w 8026401"/>
                <a:gd name="connsiteY9" fmla="*/ 6328228 h 6328228"/>
                <a:gd name="connsiteX10" fmla="*/ 4949373 w 8026401"/>
                <a:gd name="connsiteY10" fmla="*/ 6241142 h 6328228"/>
                <a:gd name="connsiteX11" fmla="*/ 420915 w 8026401"/>
                <a:gd name="connsiteY11" fmla="*/ 1828799 h 6328228"/>
                <a:gd name="connsiteX0" fmla="*/ 420915 w 8026401"/>
                <a:gd name="connsiteY0" fmla="*/ 2539998 h 7039427"/>
                <a:gd name="connsiteX1" fmla="*/ 1030514 w 8026401"/>
                <a:gd name="connsiteY1" fmla="*/ 1857829 h 7039427"/>
                <a:gd name="connsiteX2" fmla="*/ 2859312 w 8026401"/>
                <a:gd name="connsiteY2" fmla="*/ 3686629 h 7039427"/>
                <a:gd name="connsiteX3" fmla="*/ 0 w 8026401"/>
                <a:gd name="connsiteY3" fmla="*/ 711199 h 7039427"/>
                <a:gd name="connsiteX4" fmla="*/ 899885 w 8026401"/>
                <a:gd name="connsiteY4" fmla="*/ 0 h 7039427"/>
                <a:gd name="connsiteX5" fmla="*/ 6429828 w 8026401"/>
                <a:gd name="connsiteY5" fmla="*/ 2220685 h 7039427"/>
                <a:gd name="connsiteX6" fmla="*/ 7649029 w 8026401"/>
                <a:gd name="connsiteY6" fmla="*/ 1465942 h 7039427"/>
                <a:gd name="connsiteX7" fmla="*/ 7881258 w 8026401"/>
                <a:gd name="connsiteY7" fmla="*/ 2830285 h 7039427"/>
                <a:gd name="connsiteX8" fmla="*/ 8026401 w 8026401"/>
                <a:gd name="connsiteY8" fmla="*/ 4034970 h 7039427"/>
                <a:gd name="connsiteX9" fmla="*/ 5225142 w 8026401"/>
                <a:gd name="connsiteY9" fmla="*/ 7039427 h 7039427"/>
                <a:gd name="connsiteX10" fmla="*/ 4949373 w 8026401"/>
                <a:gd name="connsiteY10" fmla="*/ 6952341 h 7039427"/>
                <a:gd name="connsiteX11" fmla="*/ 420915 w 8026401"/>
                <a:gd name="connsiteY11" fmla="*/ 2539998 h 7039427"/>
                <a:gd name="connsiteX0" fmla="*/ 420915 w 8026401"/>
                <a:gd name="connsiteY0" fmla="*/ 2665438 h 7164867"/>
                <a:gd name="connsiteX1" fmla="*/ 1030514 w 8026401"/>
                <a:gd name="connsiteY1" fmla="*/ 1983269 h 7164867"/>
                <a:gd name="connsiteX2" fmla="*/ 2859312 w 8026401"/>
                <a:gd name="connsiteY2" fmla="*/ 3812069 h 7164867"/>
                <a:gd name="connsiteX3" fmla="*/ 0 w 8026401"/>
                <a:gd name="connsiteY3" fmla="*/ 836639 h 7164867"/>
                <a:gd name="connsiteX4" fmla="*/ 899885 w 8026401"/>
                <a:gd name="connsiteY4" fmla="*/ 125440 h 7164867"/>
                <a:gd name="connsiteX5" fmla="*/ 6429828 w 8026401"/>
                <a:gd name="connsiteY5" fmla="*/ 2346125 h 7164867"/>
                <a:gd name="connsiteX6" fmla="*/ 7649029 w 8026401"/>
                <a:gd name="connsiteY6" fmla="*/ 1591382 h 7164867"/>
                <a:gd name="connsiteX7" fmla="*/ 7881258 w 8026401"/>
                <a:gd name="connsiteY7" fmla="*/ 2955725 h 7164867"/>
                <a:gd name="connsiteX8" fmla="*/ 8026401 w 8026401"/>
                <a:gd name="connsiteY8" fmla="*/ 4160410 h 7164867"/>
                <a:gd name="connsiteX9" fmla="*/ 5225142 w 8026401"/>
                <a:gd name="connsiteY9" fmla="*/ 7164867 h 7164867"/>
                <a:gd name="connsiteX10" fmla="*/ 4949373 w 8026401"/>
                <a:gd name="connsiteY10" fmla="*/ 7077781 h 7164867"/>
                <a:gd name="connsiteX11" fmla="*/ 420915 w 8026401"/>
                <a:gd name="connsiteY11" fmla="*/ 2665438 h 7164867"/>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6543851 w 8140424"/>
                <a:gd name="connsiteY5" fmla="*/ 2398901 h 7217643"/>
                <a:gd name="connsiteX6" fmla="*/ 7763052 w 8140424"/>
                <a:gd name="connsiteY6" fmla="*/ 1644158 h 7217643"/>
                <a:gd name="connsiteX7" fmla="*/ 7995281 w 8140424"/>
                <a:gd name="connsiteY7" fmla="*/ 3008501 h 7217643"/>
                <a:gd name="connsiteX8" fmla="*/ 8140424 w 8140424"/>
                <a:gd name="connsiteY8" fmla="*/ 4213186 h 7217643"/>
                <a:gd name="connsiteX9" fmla="*/ 5339165 w 8140424"/>
                <a:gd name="connsiteY9" fmla="*/ 7217643 h 7217643"/>
                <a:gd name="connsiteX10" fmla="*/ 5063396 w 8140424"/>
                <a:gd name="connsiteY10" fmla="*/ 7130557 h 7217643"/>
                <a:gd name="connsiteX11" fmla="*/ 534938 w 8140424"/>
                <a:gd name="connsiteY11"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510366 w 8140424"/>
                <a:gd name="connsiteY5" fmla="*/ 1194217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379737 w 8140424"/>
                <a:gd name="connsiteY5" fmla="*/ 2631131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4932766 w 8140424"/>
                <a:gd name="connsiteY6" fmla="*/ 2471474 h 7217643"/>
                <a:gd name="connsiteX7" fmla="*/ 6543851 w 8140424"/>
                <a:gd name="connsiteY7" fmla="*/ 2398901 h 7217643"/>
                <a:gd name="connsiteX8" fmla="*/ 7763052 w 8140424"/>
                <a:gd name="connsiteY8" fmla="*/ 1644158 h 7217643"/>
                <a:gd name="connsiteX9" fmla="*/ 7995281 w 8140424"/>
                <a:gd name="connsiteY9" fmla="*/ 3008501 h 7217643"/>
                <a:gd name="connsiteX10" fmla="*/ 8140424 w 8140424"/>
                <a:gd name="connsiteY10" fmla="*/ 4213186 h 7217643"/>
                <a:gd name="connsiteX11" fmla="*/ 5339165 w 8140424"/>
                <a:gd name="connsiteY11" fmla="*/ 7217643 h 7217643"/>
                <a:gd name="connsiteX12" fmla="*/ 5063396 w 8140424"/>
                <a:gd name="connsiteY12" fmla="*/ 7130557 h 7217643"/>
                <a:gd name="connsiteX13" fmla="*/ 534938 w 8140424"/>
                <a:gd name="connsiteY13" fmla="*/ 2718214 h 7217643"/>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6543851 w 8140424"/>
                <a:gd name="connsiteY7" fmla="*/ 2539999 h 7358741"/>
                <a:gd name="connsiteX8" fmla="*/ 7763052 w 8140424"/>
                <a:gd name="connsiteY8" fmla="*/ 1785256 h 7358741"/>
                <a:gd name="connsiteX9" fmla="*/ 7995281 w 8140424"/>
                <a:gd name="connsiteY9" fmla="*/ 3149599 h 7358741"/>
                <a:gd name="connsiteX10" fmla="*/ 8140424 w 8140424"/>
                <a:gd name="connsiteY10" fmla="*/ 4354284 h 7358741"/>
                <a:gd name="connsiteX11" fmla="*/ 5339165 w 8140424"/>
                <a:gd name="connsiteY11" fmla="*/ 7358741 h 7358741"/>
                <a:gd name="connsiteX12" fmla="*/ 5063396 w 8140424"/>
                <a:gd name="connsiteY12" fmla="*/ 7271655 h 7358741"/>
                <a:gd name="connsiteX13" fmla="*/ 534938 w 8140424"/>
                <a:gd name="connsiteY13" fmla="*/ 2859312 h 7358741"/>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3713566 w 8140424"/>
                <a:gd name="connsiteY7" fmla="*/ 1291772 h 7358741"/>
                <a:gd name="connsiteX8" fmla="*/ 6543851 w 8140424"/>
                <a:gd name="connsiteY8" fmla="*/ 2539999 h 7358741"/>
                <a:gd name="connsiteX9" fmla="*/ 7763052 w 8140424"/>
                <a:gd name="connsiteY9" fmla="*/ 1785256 h 7358741"/>
                <a:gd name="connsiteX10" fmla="*/ 7995281 w 8140424"/>
                <a:gd name="connsiteY10" fmla="*/ 3149599 h 7358741"/>
                <a:gd name="connsiteX11" fmla="*/ 8140424 w 8140424"/>
                <a:gd name="connsiteY11" fmla="*/ 4354284 h 7358741"/>
                <a:gd name="connsiteX12" fmla="*/ 5339165 w 8140424"/>
                <a:gd name="connsiteY12" fmla="*/ 7358741 h 7358741"/>
                <a:gd name="connsiteX13" fmla="*/ 5063396 w 8140424"/>
                <a:gd name="connsiteY13" fmla="*/ 7271655 h 7358741"/>
                <a:gd name="connsiteX14" fmla="*/ 534938 w 8140424"/>
                <a:gd name="connsiteY14" fmla="*/ 2859312 h 7358741"/>
                <a:gd name="connsiteX0" fmla="*/ 534938 w 8140424"/>
                <a:gd name="connsiteY0" fmla="*/ 3555997 h 8055426"/>
                <a:gd name="connsiteX1" fmla="*/ 1144537 w 8140424"/>
                <a:gd name="connsiteY1" fmla="*/ 2873828 h 8055426"/>
                <a:gd name="connsiteX2" fmla="*/ 2973335 w 8140424"/>
                <a:gd name="connsiteY2" fmla="*/ 4702628 h 8055426"/>
                <a:gd name="connsiteX3" fmla="*/ 114023 w 8140424"/>
                <a:gd name="connsiteY3" fmla="*/ 1727198 h 8055426"/>
                <a:gd name="connsiteX4" fmla="*/ 1013908 w 8140424"/>
                <a:gd name="connsiteY4" fmla="*/ 1015999 h 8055426"/>
                <a:gd name="connsiteX5" fmla="*/ 3437794 w 8140424"/>
                <a:gd name="connsiteY5" fmla="*/ 3454399 h 8055426"/>
                <a:gd name="connsiteX6" fmla="*/ 723623 w 8140424"/>
                <a:gd name="connsiteY6" fmla="*/ 696685 h 8055426"/>
                <a:gd name="connsiteX7" fmla="*/ 1696080 w 8140424"/>
                <a:gd name="connsiteY7" fmla="*/ 0 h 8055426"/>
                <a:gd name="connsiteX8" fmla="*/ 6543851 w 8140424"/>
                <a:gd name="connsiteY8" fmla="*/ 3236684 h 8055426"/>
                <a:gd name="connsiteX9" fmla="*/ 7763052 w 8140424"/>
                <a:gd name="connsiteY9" fmla="*/ 2481941 h 8055426"/>
                <a:gd name="connsiteX10" fmla="*/ 7995281 w 8140424"/>
                <a:gd name="connsiteY10" fmla="*/ 3846284 h 8055426"/>
                <a:gd name="connsiteX11" fmla="*/ 8140424 w 8140424"/>
                <a:gd name="connsiteY11" fmla="*/ 5050969 h 8055426"/>
                <a:gd name="connsiteX12" fmla="*/ 5339165 w 8140424"/>
                <a:gd name="connsiteY12" fmla="*/ 8055426 h 8055426"/>
                <a:gd name="connsiteX13" fmla="*/ 5063396 w 8140424"/>
                <a:gd name="connsiteY13" fmla="*/ 7968340 h 8055426"/>
                <a:gd name="connsiteX14" fmla="*/ 534938 w 8140424"/>
                <a:gd name="connsiteY14" fmla="*/ 3555997 h 805542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696080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725109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722591 h 8222020"/>
                <a:gd name="connsiteX1" fmla="*/ 1144537 w 8140424"/>
                <a:gd name="connsiteY1" fmla="*/ 3040422 h 8222020"/>
                <a:gd name="connsiteX2" fmla="*/ 2973335 w 8140424"/>
                <a:gd name="connsiteY2" fmla="*/ 4869222 h 8222020"/>
                <a:gd name="connsiteX3" fmla="*/ 114023 w 8140424"/>
                <a:gd name="connsiteY3" fmla="*/ 1893792 h 8222020"/>
                <a:gd name="connsiteX4" fmla="*/ 1013908 w 8140424"/>
                <a:gd name="connsiteY4" fmla="*/ 1182593 h 8222020"/>
                <a:gd name="connsiteX5" fmla="*/ 3437794 w 8140424"/>
                <a:gd name="connsiteY5" fmla="*/ 3620993 h 8222020"/>
                <a:gd name="connsiteX6" fmla="*/ 723623 w 8140424"/>
                <a:gd name="connsiteY6" fmla="*/ 863279 h 8222020"/>
                <a:gd name="connsiteX7" fmla="*/ 1725109 w 8140424"/>
                <a:gd name="connsiteY7" fmla="*/ 166594 h 8222020"/>
                <a:gd name="connsiteX8" fmla="*/ 6543851 w 8140424"/>
                <a:gd name="connsiteY8" fmla="*/ 3403278 h 8222020"/>
                <a:gd name="connsiteX9" fmla="*/ 7763052 w 8140424"/>
                <a:gd name="connsiteY9" fmla="*/ 2648535 h 8222020"/>
                <a:gd name="connsiteX10" fmla="*/ 7995281 w 8140424"/>
                <a:gd name="connsiteY10" fmla="*/ 4012878 h 8222020"/>
                <a:gd name="connsiteX11" fmla="*/ 8140424 w 8140424"/>
                <a:gd name="connsiteY11" fmla="*/ 5217563 h 8222020"/>
                <a:gd name="connsiteX12" fmla="*/ 5339165 w 8140424"/>
                <a:gd name="connsiteY12" fmla="*/ 8222020 h 8222020"/>
                <a:gd name="connsiteX13" fmla="*/ 5063396 w 8140424"/>
                <a:gd name="connsiteY13" fmla="*/ 8134934 h 8222020"/>
                <a:gd name="connsiteX14" fmla="*/ 534938 w 8140424"/>
                <a:gd name="connsiteY14" fmla="*/ 3722591 h 822202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6543851 w 8140424"/>
                <a:gd name="connsiteY8" fmla="*/ 3428628 h 8247370"/>
                <a:gd name="connsiteX9" fmla="*/ 7763052 w 8140424"/>
                <a:gd name="connsiteY9" fmla="*/ 2673885 h 8247370"/>
                <a:gd name="connsiteX10" fmla="*/ 7995281 w 8140424"/>
                <a:gd name="connsiteY10" fmla="*/ 4038228 h 8247370"/>
                <a:gd name="connsiteX11" fmla="*/ 8140424 w 8140424"/>
                <a:gd name="connsiteY11" fmla="*/ 5242913 h 8247370"/>
                <a:gd name="connsiteX12" fmla="*/ 5339165 w 8140424"/>
                <a:gd name="connsiteY12" fmla="*/ 8247370 h 8247370"/>
                <a:gd name="connsiteX13" fmla="*/ 5063396 w 8140424"/>
                <a:gd name="connsiteY13" fmla="*/ 8160284 h 8247370"/>
                <a:gd name="connsiteX14" fmla="*/ 534938 w 8140424"/>
                <a:gd name="connsiteY14"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3931280 w 8140424"/>
                <a:gd name="connsiteY8" fmla="*/ 1672401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5847166 w 8140424"/>
                <a:gd name="connsiteY9" fmla="*/ 3196401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058937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3887737 w 8140424"/>
                <a:gd name="connsiteY10" fmla="*/ 1730458 h 8247370"/>
                <a:gd name="connsiteX11" fmla="*/ 6543851 w 8140424"/>
                <a:gd name="connsiteY11" fmla="*/ 3428628 h 8247370"/>
                <a:gd name="connsiteX12" fmla="*/ 7763052 w 8140424"/>
                <a:gd name="connsiteY12" fmla="*/ 2673885 h 8247370"/>
                <a:gd name="connsiteX13" fmla="*/ 7995281 w 8140424"/>
                <a:gd name="connsiteY13" fmla="*/ 4038228 h 8247370"/>
                <a:gd name="connsiteX14" fmla="*/ 8140424 w 8140424"/>
                <a:gd name="connsiteY14" fmla="*/ 5242913 h 8247370"/>
                <a:gd name="connsiteX15" fmla="*/ 5339165 w 8140424"/>
                <a:gd name="connsiteY15" fmla="*/ 8247370 h 8247370"/>
                <a:gd name="connsiteX16" fmla="*/ 5063396 w 8140424"/>
                <a:gd name="connsiteY16" fmla="*/ 8160284 h 8247370"/>
                <a:gd name="connsiteX17" fmla="*/ 534938 w 8140424"/>
                <a:gd name="connsiteY17" fmla="*/ 3747941 h 824737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75052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4045114 h 8544543"/>
                <a:gd name="connsiteX1" fmla="*/ 1144537 w 8140424"/>
                <a:gd name="connsiteY1" fmla="*/ 3362945 h 8544543"/>
                <a:gd name="connsiteX2" fmla="*/ 2973335 w 8140424"/>
                <a:gd name="connsiteY2" fmla="*/ 5191745 h 8544543"/>
                <a:gd name="connsiteX3" fmla="*/ 114023 w 8140424"/>
                <a:gd name="connsiteY3" fmla="*/ 2216315 h 8544543"/>
                <a:gd name="connsiteX4" fmla="*/ 1013908 w 8140424"/>
                <a:gd name="connsiteY4" fmla="*/ 1505116 h 8544543"/>
                <a:gd name="connsiteX5" fmla="*/ 3437794 w 8140424"/>
                <a:gd name="connsiteY5" fmla="*/ 3943516 h 8544543"/>
                <a:gd name="connsiteX6" fmla="*/ 723623 w 8140424"/>
                <a:gd name="connsiteY6" fmla="*/ 1185802 h 8544543"/>
                <a:gd name="connsiteX7" fmla="*/ 1725109 w 8140424"/>
                <a:gd name="connsiteY7" fmla="*/ 489117 h 8544543"/>
                <a:gd name="connsiteX8" fmla="*/ 4090938 w 8140424"/>
                <a:gd name="connsiteY8" fmla="*/ 2971060 h 8544543"/>
                <a:gd name="connsiteX9" fmla="*/ 2102480 w 8140424"/>
                <a:gd name="connsiteY9" fmla="*/ 837460 h 8544543"/>
                <a:gd name="connsiteX10" fmla="*/ 3176537 w 8140424"/>
                <a:gd name="connsiteY10" fmla="*/ 271403 h 8544543"/>
                <a:gd name="connsiteX11" fmla="*/ 6543851 w 8140424"/>
                <a:gd name="connsiteY11" fmla="*/ 3725801 h 8544543"/>
                <a:gd name="connsiteX12" fmla="*/ 7763052 w 8140424"/>
                <a:gd name="connsiteY12" fmla="*/ 2971058 h 8544543"/>
                <a:gd name="connsiteX13" fmla="*/ 7995281 w 8140424"/>
                <a:gd name="connsiteY13" fmla="*/ 4335401 h 8544543"/>
                <a:gd name="connsiteX14" fmla="*/ 8140424 w 8140424"/>
                <a:gd name="connsiteY14" fmla="*/ 5540086 h 8544543"/>
                <a:gd name="connsiteX15" fmla="*/ 5339165 w 8140424"/>
                <a:gd name="connsiteY15" fmla="*/ 8544543 h 8544543"/>
                <a:gd name="connsiteX16" fmla="*/ 5063396 w 8140424"/>
                <a:gd name="connsiteY16" fmla="*/ 8457457 h 8544543"/>
                <a:gd name="connsiteX17" fmla="*/ 534938 w 8140424"/>
                <a:gd name="connsiteY17" fmla="*/ 4045114 h 8544543"/>
                <a:gd name="connsiteX0" fmla="*/ 534938 w 8140424"/>
                <a:gd name="connsiteY0" fmla="*/ 4041454 h 8540883"/>
                <a:gd name="connsiteX1" fmla="*/ 1144537 w 8140424"/>
                <a:gd name="connsiteY1" fmla="*/ 3359285 h 8540883"/>
                <a:gd name="connsiteX2" fmla="*/ 2973335 w 8140424"/>
                <a:gd name="connsiteY2" fmla="*/ 5188085 h 8540883"/>
                <a:gd name="connsiteX3" fmla="*/ 114023 w 8140424"/>
                <a:gd name="connsiteY3" fmla="*/ 2212655 h 8540883"/>
                <a:gd name="connsiteX4" fmla="*/ 1013908 w 8140424"/>
                <a:gd name="connsiteY4" fmla="*/ 1501456 h 8540883"/>
                <a:gd name="connsiteX5" fmla="*/ 3437794 w 8140424"/>
                <a:gd name="connsiteY5" fmla="*/ 3939856 h 8540883"/>
                <a:gd name="connsiteX6" fmla="*/ 723623 w 8140424"/>
                <a:gd name="connsiteY6" fmla="*/ 1182142 h 8540883"/>
                <a:gd name="connsiteX7" fmla="*/ 1725109 w 8140424"/>
                <a:gd name="connsiteY7" fmla="*/ 485457 h 8540883"/>
                <a:gd name="connsiteX8" fmla="*/ 4090938 w 8140424"/>
                <a:gd name="connsiteY8" fmla="*/ 2967400 h 8540883"/>
                <a:gd name="connsiteX9" fmla="*/ 2102480 w 8140424"/>
                <a:gd name="connsiteY9" fmla="*/ 833800 h 8540883"/>
                <a:gd name="connsiteX10" fmla="*/ 3176537 w 8140424"/>
                <a:gd name="connsiteY10" fmla="*/ 267743 h 8540883"/>
                <a:gd name="connsiteX11" fmla="*/ 6543851 w 8140424"/>
                <a:gd name="connsiteY11" fmla="*/ 3722141 h 8540883"/>
                <a:gd name="connsiteX12" fmla="*/ 7763052 w 8140424"/>
                <a:gd name="connsiteY12" fmla="*/ 2967398 h 8540883"/>
                <a:gd name="connsiteX13" fmla="*/ 7995281 w 8140424"/>
                <a:gd name="connsiteY13" fmla="*/ 4331741 h 8540883"/>
                <a:gd name="connsiteX14" fmla="*/ 8140424 w 8140424"/>
                <a:gd name="connsiteY14" fmla="*/ 5536426 h 8540883"/>
                <a:gd name="connsiteX15" fmla="*/ 5339165 w 8140424"/>
                <a:gd name="connsiteY15" fmla="*/ 8540883 h 8540883"/>
                <a:gd name="connsiteX16" fmla="*/ 5063396 w 8140424"/>
                <a:gd name="connsiteY16" fmla="*/ 8453797 h 8540883"/>
                <a:gd name="connsiteX17" fmla="*/ 534938 w 8140424"/>
                <a:gd name="connsiteY17" fmla="*/ 4041454 h 8540883"/>
                <a:gd name="connsiteX0" fmla="*/ 534938 w 8140424"/>
                <a:gd name="connsiteY0" fmla="*/ 4047870 h 8547299"/>
                <a:gd name="connsiteX1" fmla="*/ 1144537 w 8140424"/>
                <a:gd name="connsiteY1" fmla="*/ 3365701 h 8547299"/>
                <a:gd name="connsiteX2" fmla="*/ 2973335 w 8140424"/>
                <a:gd name="connsiteY2" fmla="*/ 5194501 h 8547299"/>
                <a:gd name="connsiteX3" fmla="*/ 114023 w 8140424"/>
                <a:gd name="connsiteY3" fmla="*/ 2219071 h 8547299"/>
                <a:gd name="connsiteX4" fmla="*/ 1013908 w 8140424"/>
                <a:gd name="connsiteY4" fmla="*/ 1507872 h 8547299"/>
                <a:gd name="connsiteX5" fmla="*/ 3437794 w 8140424"/>
                <a:gd name="connsiteY5" fmla="*/ 3946272 h 8547299"/>
                <a:gd name="connsiteX6" fmla="*/ 723623 w 8140424"/>
                <a:gd name="connsiteY6" fmla="*/ 1188558 h 8547299"/>
                <a:gd name="connsiteX7" fmla="*/ 1725109 w 8140424"/>
                <a:gd name="connsiteY7" fmla="*/ 491873 h 8547299"/>
                <a:gd name="connsiteX8" fmla="*/ 4090938 w 8140424"/>
                <a:gd name="connsiteY8" fmla="*/ 2973816 h 8547299"/>
                <a:gd name="connsiteX9" fmla="*/ 2102480 w 8140424"/>
                <a:gd name="connsiteY9" fmla="*/ 840216 h 8547299"/>
                <a:gd name="connsiteX10" fmla="*/ 3176537 w 8140424"/>
                <a:gd name="connsiteY10" fmla="*/ 274159 h 8547299"/>
                <a:gd name="connsiteX11" fmla="*/ 6543851 w 8140424"/>
                <a:gd name="connsiteY11" fmla="*/ 3728557 h 8547299"/>
                <a:gd name="connsiteX12" fmla="*/ 7763052 w 8140424"/>
                <a:gd name="connsiteY12" fmla="*/ 2973814 h 8547299"/>
                <a:gd name="connsiteX13" fmla="*/ 7995281 w 8140424"/>
                <a:gd name="connsiteY13" fmla="*/ 4338157 h 8547299"/>
                <a:gd name="connsiteX14" fmla="*/ 8140424 w 8140424"/>
                <a:gd name="connsiteY14" fmla="*/ 5542842 h 8547299"/>
                <a:gd name="connsiteX15" fmla="*/ 5339165 w 8140424"/>
                <a:gd name="connsiteY15" fmla="*/ 8547299 h 8547299"/>
                <a:gd name="connsiteX16" fmla="*/ 5063396 w 8140424"/>
                <a:gd name="connsiteY16" fmla="*/ 8460213 h 8547299"/>
                <a:gd name="connsiteX17" fmla="*/ 534938 w 8140424"/>
                <a:gd name="connsiteY17" fmla="*/ 4047870 h 8547299"/>
                <a:gd name="connsiteX0" fmla="*/ 534938 w 8140424"/>
                <a:gd name="connsiteY0" fmla="*/ 4023705 h 8523134"/>
                <a:gd name="connsiteX1" fmla="*/ 1144537 w 8140424"/>
                <a:gd name="connsiteY1" fmla="*/ 3341536 h 8523134"/>
                <a:gd name="connsiteX2" fmla="*/ 2973335 w 8140424"/>
                <a:gd name="connsiteY2" fmla="*/ 5170336 h 8523134"/>
                <a:gd name="connsiteX3" fmla="*/ 114023 w 8140424"/>
                <a:gd name="connsiteY3" fmla="*/ 2194906 h 8523134"/>
                <a:gd name="connsiteX4" fmla="*/ 1013908 w 8140424"/>
                <a:gd name="connsiteY4" fmla="*/ 1483707 h 8523134"/>
                <a:gd name="connsiteX5" fmla="*/ 3437794 w 8140424"/>
                <a:gd name="connsiteY5" fmla="*/ 3922107 h 8523134"/>
                <a:gd name="connsiteX6" fmla="*/ 723623 w 8140424"/>
                <a:gd name="connsiteY6" fmla="*/ 1164393 h 8523134"/>
                <a:gd name="connsiteX7" fmla="*/ 1725109 w 8140424"/>
                <a:gd name="connsiteY7" fmla="*/ 467708 h 8523134"/>
                <a:gd name="connsiteX8" fmla="*/ 4090938 w 8140424"/>
                <a:gd name="connsiteY8" fmla="*/ 2949651 h 8523134"/>
                <a:gd name="connsiteX9" fmla="*/ 2102480 w 8140424"/>
                <a:gd name="connsiteY9" fmla="*/ 816051 h 8523134"/>
                <a:gd name="connsiteX10" fmla="*/ 3176537 w 8140424"/>
                <a:gd name="connsiteY10" fmla="*/ 249994 h 8523134"/>
                <a:gd name="connsiteX11" fmla="*/ 6543851 w 8140424"/>
                <a:gd name="connsiteY11" fmla="*/ 3704392 h 8523134"/>
                <a:gd name="connsiteX12" fmla="*/ 7763052 w 8140424"/>
                <a:gd name="connsiteY12" fmla="*/ 2949649 h 8523134"/>
                <a:gd name="connsiteX13" fmla="*/ 7995281 w 8140424"/>
                <a:gd name="connsiteY13" fmla="*/ 4313992 h 8523134"/>
                <a:gd name="connsiteX14" fmla="*/ 8140424 w 8140424"/>
                <a:gd name="connsiteY14" fmla="*/ 5518677 h 8523134"/>
                <a:gd name="connsiteX15" fmla="*/ 5339165 w 8140424"/>
                <a:gd name="connsiteY15" fmla="*/ 8523134 h 8523134"/>
                <a:gd name="connsiteX16" fmla="*/ 5063396 w 8140424"/>
                <a:gd name="connsiteY16" fmla="*/ 8436048 h 8523134"/>
                <a:gd name="connsiteX17" fmla="*/ 534938 w 8140424"/>
                <a:gd name="connsiteY17" fmla="*/ 4023705 h 852313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763052 w 8140424"/>
                <a:gd name="connsiteY12" fmla="*/ 2968999 h 8542484"/>
                <a:gd name="connsiteX13" fmla="*/ 7995281 w 8140424"/>
                <a:gd name="connsiteY13" fmla="*/ 4333342 h 8542484"/>
                <a:gd name="connsiteX14" fmla="*/ 8140424 w 8140424"/>
                <a:gd name="connsiteY14" fmla="*/ 5538027 h 8542484"/>
                <a:gd name="connsiteX15" fmla="*/ 5339165 w 8140424"/>
                <a:gd name="connsiteY15" fmla="*/ 8542484 h 8542484"/>
                <a:gd name="connsiteX16" fmla="*/ 5063396 w 8140424"/>
                <a:gd name="connsiteY16" fmla="*/ 8455398 h 8542484"/>
                <a:gd name="connsiteX17" fmla="*/ 534938 w 8140424"/>
                <a:gd name="connsiteY17"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037337 w 8140424"/>
                <a:gd name="connsiteY12" fmla="*/ 3389915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269566 w 8140424"/>
                <a:gd name="connsiteY13" fmla="*/ 2780315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102811 w 8134812"/>
                <a:gd name="connsiteY12" fmla="*/ 2243287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53000 h 8552429"/>
                <a:gd name="connsiteX1" fmla="*/ 1163309 w 8134812"/>
                <a:gd name="connsiteY1" fmla="*/ 3370831 h 8552429"/>
                <a:gd name="connsiteX2" fmla="*/ 2967723 w 8134812"/>
                <a:gd name="connsiteY2" fmla="*/ 5199631 h 8552429"/>
                <a:gd name="connsiteX3" fmla="*/ 108411 w 8134812"/>
                <a:gd name="connsiteY3" fmla="*/ 2224201 h 8552429"/>
                <a:gd name="connsiteX4" fmla="*/ 1008296 w 8134812"/>
                <a:gd name="connsiteY4" fmla="*/ 1513002 h 8552429"/>
                <a:gd name="connsiteX5" fmla="*/ 3432182 w 8134812"/>
                <a:gd name="connsiteY5" fmla="*/ 3951402 h 8552429"/>
                <a:gd name="connsiteX6" fmla="*/ 718011 w 8134812"/>
                <a:gd name="connsiteY6" fmla="*/ 1193688 h 8552429"/>
                <a:gd name="connsiteX7" fmla="*/ 1719497 w 8134812"/>
                <a:gd name="connsiteY7" fmla="*/ 497003 h 8552429"/>
                <a:gd name="connsiteX8" fmla="*/ 4085326 w 8134812"/>
                <a:gd name="connsiteY8" fmla="*/ 2978946 h 8552429"/>
                <a:gd name="connsiteX9" fmla="*/ 2133444 w 8134812"/>
                <a:gd name="connsiteY9" fmla="*/ 869730 h 8552429"/>
                <a:gd name="connsiteX10" fmla="*/ 3170925 w 8134812"/>
                <a:gd name="connsiteY10" fmla="*/ 279289 h 8552429"/>
                <a:gd name="connsiteX11" fmla="*/ 6538239 w 8134812"/>
                <a:gd name="connsiteY11" fmla="*/ 3733687 h 8552429"/>
                <a:gd name="connsiteX12" fmla="*/ 6090619 w 8134812"/>
                <a:gd name="connsiteY12" fmla="*/ 2241040 h 8552429"/>
                <a:gd name="connsiteX13" fmla="*/ 6639839 w 8134812"/>
                <a:gd name="connsiteY13" fmla="*/ 1034032 h 8552429"/>
                <a:gd name="connsiteX14" fmla="*/ 7757440 w 8134812"/>
                <a:gd name="connsiteY14" fmla="*/ 2978944 h 8552429"/>
                <a:gd name="connsiteX15" fmla="*/ 7989669 w 8134812"/>
                <a:gd name="connsiteY15" fmla="*/ 4343287 h 8552429"/>
                <a:gd name="connsiteX16" fmla="*/ 8134812 w 8134812"/>
                <a:gd name="connsiteY16" fmla="*/ 5547972 h 8552429"/>
                <a:gd name="connsiteX17" fmla="*/ 5333553 w 8134812"/>
                <a:gd name="connsiteY17" fmla="*/ 8552429 h 8552429"/>
                <a:gd name="connsiteX18" fmla="*/ 5057784 w 8134812"/>
                <a:gd name="connsiteY18" fmla="*/ 8465343 h 8552429"/>
                <a:gd name="connsiteX19" fmla="*/ 541518 w 8134812"/>
                <a:gd name="connsiteY19" fmla="*/ 4053000 h 8552429"/>
                <a:gd name="connsiteX0" fmla="*/ 541518 w 8134812"/>
                <a:gd name="connsiteY0" fmla="*/ 4050353 h 8549782"/>
                <a:gd name="connsiteX1" fmla="*/ 1163309 w 8134812"/>
                <a:gd name="connsiteY1" fmla="*/ 3368184 h 8549782"/>
                <a:gd name="connsiteX2" fmla="*/ 2967723 w 8134812"/>
                <a:gd name="connsiteY2" fmla="*/ 5196984 h 8549782"/>
                <a:gd name="connsiteX3" fmla="*/ 108411 w 8134812"/>
                <a:gd name="connsiteY3" fmla="*/ 2221554 h 8549782"/>
                <a:gd name="connsiteX4" fmla="*/ 1008296 w 8134812"/>
                <a:gd name="connsiteY4" fmla="*/ 1510355 h 8549782"/>
                <a:gd name="connsiteX5" fmla="*/ 3432182 w 8134812"/>
                <a:gd name="connsiteY5" fmla="*/ 3948755 h 8549782"/>
                <a:gd name="connsiteX6" fmla="*/ 718011 w 8134812"/>
                <a:gd name="connsiteY6" fmla="*/ 1191041 h 8549782"/>
                <a:gd name="connsiteX7" fmla="*/ 1719497 w 8134812"/>
                <a:gd name="connsiteY7" fmla="*/ 494356 h 8549782"/>
                <a:gd name="connsiteX8" fmla="*/ 4085326 w 8134812"/>
                <a:gd name="connsiteY8" fmla="*/ 2976299 h 8549782"/>
                <a:gd name="connsiteX9" fmla="*/ 2133444 w 8134812"/>
                <a:gd name="connsiteY9" fmla="*/ 867083 h 8549782"/>
                <a:gd name="connsiteX10" fmla="*/ 3170925 w 8134812"/>
                <a:gd name="connsiteY10" fmla="*/ 276642 h 8549782"/>
                <a:gd name="connsiteX11" fmla="*/ 6538239 w 8134812"/>
                <a:gd name="connsiteY11" fmla="*/ 3731040 h 8549782"/>
                <a:gd name="connsiteX12" fmla="*/ 6090619 w 8134812"/>
                <a:gd name="connsiteY12" fmla="*/ 2238393 h 8549782"/>
                <a:gd name="connsiteX13" fmla="*/ 6639839 w 8134812"/>
                <a:gd name="connsiteY13" fmla="*/ 1031385 h 8549782"/>
                <a:gd name="connsiteX14" fmla="*/ 7757440 w 8134812"/>
                <a:gd name="connsiteY14" fmla="*/ 2976297 h 8549782"/>
                <a:gd name="connsiteX15" fmla="*/ 7989669 w 8134812"/>
                <a:gd name="connsiteY15" fmla="*/ 4340640 h 8549782"/>
                <a:gd name="connsiteX16" fmla="*/ 8134812 w 8134812"/>
                <a:gd name="connsiteY16" fmla="*/ 5545325 h 8549782"/>
                <a:gd name="connsiteX17" fmla="*/ 5333553 w 8134812"/>
                <a:gd name="connsiteY17" fmla="*/ 8549782 h 8549782"/>
                <a:gd name="connsiteX18" fmla="*/ 5057784 w 8134812"/>
                <a:gd name="connsiteY18" fmla="*/ 8462696 h 8549782"/>
                <a:gd name="connsiteX19" fmla="*/ 541518 w 8134812"/>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9315726"/>
                <a:gd name="connsiteX1" fmla="*/ 1163309 w 8389877"/>
                <a:gd name="connsiteY1" fmla="*/ 3368184 h 9315726"/>
                <a:gd name="connsiteX2" fmla="*/ 2967723 w 8389877"/>
                <a:gd name="connsiteY2" fmla="*/ 5196984 h 9315726"/>
                <a:gd name="connsiteX3" fmla="*/ 108411 w 8389877"/>
                <a:gd name="connsiteY3" fmla="*/ 2221554 h 9315726"/>
                <a:gd name="connsiteX4" fmla="*/ 1008296 w 8389877"/>
                <a:gd name="connsiteY4" fmla="*/ 1510355 h 9315726"/>
                <a:gd name="connsiteX5" fmla="*/ 3432182 w 8389877"/>
                <a:gd name="connsiteY5" fmla="*/ 3948755 h 9315726"/>
                <a:gd name="connsiteX6" fmla="*/ 718011 w 8389877"/>
                <a:gd name="connsiteY6" fmla="*/ 1191041 h 9315726"/>
                <a:gd name="connsiteX7" fmla="*/ 1719497 w 8389877"/>
                <a:gd name="connsiteY7" fmla="*/ 494356 h 9315726"/>
                <a:gd name="connsiteX8" fmla="*/ 4085326 w 8389877"/>
                <a:gd name="connsiteY8" fmla="*/ 2976299 h 9315726"/>
                <a:gd name="connsiteX9" fmla="*/ 2133444 w 8389877"/>
                <a:gd name="connsiteY9" fmla="*/ 867083 h 9315726"/>
                <a:gd name="connsiteX10" fmla="*/ 3170925 w 8389877"/>
                <a:gd name="connsiteY10" fmla="*/ 276642 h 9315726"/>
                <a:gd name="connsiteX11" fmla="*/ 6538239 w 8389877"/>
                <a:gd name="connsiteY11" fmla="*/ 3731040 h 9315726"/>
                <a:gd name="connsiteX12" fmla="*/ 6090619 w 8389877"/>
                <a:gd name="connsiteY12" fmla="*/ 2238393 h 9315726"/>
                <a:gd name="connsiteX13" fmla="*/ 6639839 w 8389877"/>
                <a:gd name="connsiteY13" fmla="*/ 1031385 h 9315726"/>
                <a:gd name="connsiteX14" fmla="*/ 7757440 w 8389877"/>
                <a:gd name="connsiteY14" fmla="*/ 2976297 h 9315726"/>
                <a:gd name="connsiteX15" fmla="*/ 7989669 w 8389877"/>
                <a:gd name="connsiteY15" fmla="*/ 4340640 h 9315726"/>
                <a:gd name="connsiteX16" fmla="*/ 8389877 w 8389877"/>
                <a:gd name="connsiteY16" fmla="*/ 5777404 h 9315726"/>
                <a:gd name="connsiteX17" fmla="*/ 6336452 w 8389877"/>
                <a:gd name="connsiteY17" fmla="*/ 9315727 h 9315726"/>
                <a:gd name="connsiteX18" fmla="*/ 5057784 w 8389877"/>
                <a:gd name="connsiteY18" fmla="*/ 8462696 h 9315726"/>
                <a:gd name="connsiteX19" fmla="*/ 541518 w 8389877"/>
                <a:gd name="connsiteY19" fmla="*/ 4050353 h 9315726"/>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59910"/>
                <a:gd name="connsiteY0" fmla="*/ 4050353 h 9224165"/>
                <a:gd name="connsiteX1" fmla="*/ 1163309 w 8359910"/>
                <a:gd name="connsiteY1" fmla="*/ 3368184 h 9224165"/>
                <a:gd name="connsiteX2" fmla="*/ 2967723 w 8359910"/>
                <a:gd name="connsiteY2" fmla="*/ 5196984 h 9224165"/>
                <a:gd name="connsiteX3" fmla="*/ 108411 w 8359910"/>
                <a:gd name="connsiteY3" fmla="*/ 2221554 h 9224165"/>
                <a:gd name="connsiteX4" fmla="*/ 1008296 w 8359910"/>
                <a:gd name="connsiteY4" fmla="*/ 1510355 h 9224165"/>
                <a:gd name="connsiteX5" fmla="*/ 3432182 w 8359910"/>
                <a:gd name="connsiteY5" fmla="*/ 3948755 h 9224165"/>
                <a:gd name="connsiteX6" fmla="*/ 718011 w 8359910"/>
                <a:gd name="connsiteY6" fmla="*/ 1191041 h 9224165"/>
                <a:gd name="connsiteX7" fmla="*/ 1719497 w 8359910"/>
                <a:gd name="connsiteY7" fmla="*/ 494356 h 9224165"/>
                <a:gd name="connsiteX8" fmla="*/ 4085326 w 8359910"/>
                <a:gd name="connsiteY8" fmla="*/ 2976299 h 9224165"/>
                <a:gd name="connsiteX9" fmla="*/ 2133444 w 8359910"/>
                <a:gd name="connsiteY9" fmla="*/ 867083 h 9224165"/>
                <a:gd name="connsiteX10" fmla="*/ 3170925 w 8359910"/>
                <a:gd name="connsiteY10" fmla="*/ 276642 h 9224165"/>
                <a:gd name="connsiteX11" fmla="*/ 6538239 w 8359910"/>
                <a:gd name="connsiteY11" fmla="*/ 3731040 h 9224165"/>
                <a:gd name="connsiteX12" fmla="*/ 6090619 w 8359910"/>
                <a:gd name="connsiteY12" fmla="*/ 2238393 h 9224165"/>
                <a:gd name="connsiteX13" fmla="*/ 6639839 w 8359910"/>
                <a:gd name="connsiteY13" fmla="*/ 1031385 h 9224165"/>
                <a:gd name="connsiteX14" fmla="*/ 7757440 w 8359910"/>
                <a:gd name="connsiteY14" fmla="*/ 2976297 h 9224165"/>
                <a:gd name="connsiteX15" fmla="*/ 7989669 w 8359910"/>
                <a:gd name="connsiteY15" fmla="*/ 4340640 h 9224165"/>
                <a:gd name="connsiteX16" fmla="*/ 8359907 w 8359910"/>
                <a:gd name="connsiteY16" fmla="*/ 5645609 h 9224165"/>
                <a:gd name="connsiteX17" fmla="*/ 6266896 w 8359910"/>
                <a:gd name="connsiteY17" fmla="*/ 9224162 h 9224165"/>
                <a:gd name="connsiteX18" fmla="*/ 5057784 w 8359910"/>
                <a:gd name="connsiteY18" fmla="*/ 8462696 h 9224165"/>
                <a:gd name="connsiteX19" fmla="*/ 541518 w 8359910"/>
                <a:gd name="connsiteY19" fmla="*/ 4050353 h 9224165"/>
                <a:gd name="connsiteX0" fmla="*/ 541518 w 8636226"/>
                <a:gd name="connsiteY0" fmla="*/ 4050353 h 9224165"/>
                <a:gd name="connsiteX1" fmla="*/ 1163309 w 8636226"/>
                <a:gd name="connsiteY1" fmla="*/ 3368184 h 9224165"/>
                <a:gd name="connsiteX2" fmla="*/ 2967723 w 8636226"/>
                <a:gd name="connsiteY2" fmla="*/ 5196984 h 9224165"/>
                <a:gd name="connsiteX3" fmla="*/ 108411 w 8636226"/>
                <a:gd name="connsiteY3" fmla="*/ 2221554 h 9224165"/>
                <a:gd name="connsiteX4" fmla="*/ 1008296 w 8636226"/>
                <a:gd name="connsiteY4" fmla="*/ 1510355 h 9224165"/>
                <a:gd name="connsiteX5" fmla="*/ 3432182 w 8636226"/>
                <a:gd name="connsiteY5" fmla="*/ 3948755 h 9224165"/>
                <a:gd name="connsiteX6" fmla="*/ 718011 w 8636226"/>
                <a:gd name="connsiteY6" fmla="*/ 1191041 h 9224165"/>
                <a:gd name="connsiteX7" fmla="*/ 1719497 w 8636226"/>
                <a:gd name="connsiteY7" fmla="*/ 494356 h 9224165"/>
                <a:gd name="connsiteX8" fmla="*/ 4085326 w 8636226"/>
                <a:gd name="connsiteY8" fmla="*/ 2976299 h 9224165"/>
                <a:gd name="connsiteX9" fmla="*/ 2133444 w 8636226"/>
                <a:gd name="connsiteY9" fmla="*/ 867083 h 9224165"/>
                <a:gd name="connsiteX10" fmla="*/ 3170925 w 8636226"/>
                <a:gd name="connsiteY10" fmla="*/ 276642 h 9224165"/>
                <a:gd name="connsiteX11" fmla="*/ 6538239 w 8636226"/>
                <a:gd name="connsiteY11" fmla="*/ 3731040 h 9224165"/>
                <a:gd name="connsiteX12" fmla="*/ 6090619 w 8636226"/>
                <a:gd name="connsiteY12" fmla="*/ 2238393 h 9224165"/>
                <a:gd name="connsiteX13" fmla="*/ 6639839 w 8636226"/>
                <a:gd name="connsiteY13" fmla="*/ 1031385 h 9224165"/>
                <a:gd name="connsiteX14" fmla="*/ 7757440 w 8636226"/>
                <a:gd name="connsiteY14" fmla="*/ 2976297 h 9224165"/>
                <a:gd name="connsiteX15" fmla="*/ 7989669 w 8636226"/>
                <a:gd name="connsiteY15" fmla="*/ 4340640 h 9224165"/>
                <a:gd name="connsiteX16" fmla="*/ 8636220 w 8636226"/>
                <a:gd name="connsiteY16" fmla="*/ 6034120 h 9224165"/>
                <a:gd name="connsiteX17" fmla="*/ 6266896 w 8636226"/>
                <a:gd name="connsiteY17" fmla="*/ 9224162 h 9224165"/>
                <a:gd name="connsiteX18" fmla="*/ 5057784 w 8636226"/>
                <a:gd name="connsiteY18" fmla="*/ 8462696 h 9224165"/>
                <a:gd name="connsiteX19" fmla="*/ 541518 w 8636226"/>
                <a:gd name="connsiteY19" fmla="*/ 4050353 h 9224165"/>
                <a:gd name="connsiteX0" fmla="*/ 541518 w 8752649"/>
                <a:gd name="connsiteY0" fmla="*/ 4050353 h 9224165"/>
                <a:gd name="connsiteX1" fmla="*/ 1163309 w 8752649"/>
                <a:gd name="connsiteY1" fmla="*/ 3368184 h 9224165"/>
                <a:gd name="connsiteX2" fmla="*/ 2967723 w 8752649"/>
                <a:gd name="connsiteY2" fmla="*/ 5196984 h 9224165"/>
                <a:gd name="connsiteX3" fmla="*/ 108411 w 8752649"/>
                <a:gd name="connsiteY3" fmla="*/ 2221554 h 9224165"/>
                <a:gd name="connsiteX4" fmla="*/ 1008296 w 8752649"/>
                <a:gd name="connsiteY4" fmla="*/ 1510355 h 9224165"/>
                <a:gd name="connsiteX5" fmla="*/ 3432182 w 8752649"/>
                <a:gd name="connsiteY5" fmla="*/ 3948755 h 9224165"/>
                <a:gd name="connsiteX6" fmla="*/ 718011 w 8752649"/>
                <a:gd name="connsiteY6" fmla="*/ 1191041 h 9224165"/>
                <a:gd name="connsiteX7" fmla="*/ 1719497 w 8752649"/>
                <a:gd name="connsiteY7" fmla="*/ 494356 h 9224165"/>
                <a:gd name="connsiteX8" fmla="*/ 4085326 w 8752649"/>
                <a:gd name="connsiteY8" fmla="*/ 2976299 h 9224165"/>
                <a:gd name="connsiteX9" fmla="*/ 2133444 w 8752649"/>
                <a:gd name="connsiteY9" fmla="*/ 867083 h 9224165"/>
                <a:gd name="connsiteX10" fmla="*/ 3170925 w 8752649"/>
                <a:gd name="connsiteY10" fmla="*/ 276642 h 9224165"/>
                <a:gd name="connsiteX11" fmla="*/ 6538239 w 8752649"/>
                <a:gd name="connsiteY11" fmla="*/ 3731040 h 9224165"/>
                <a:gd name="connsiteX12" fmla="*/ 6090619 w 8752649"/>
                <a:gd name="connsiteY12" fmla="*/ 2238393 h 9224165"/>
                <a:gd name="connsiteX13" fmla="*/ 6639839 w 8752649"/>
                <a:gd name="connsiteY13" fmla="*/ 1031385 h 9224165"/>
                <a:gd name="connsiteX14" fmla="*/ 7757440 w 8752649"/>
                <a:gd name="connsiteY14" fmla="*/ 2976297 h 9224165"/>
                <a:gd name="connsiteX15" fmla="*/ 7989669 w 8752649"/>
                <a:gd name="connsiteY15" fmla="*/ 4340640 h 9224165"/>
                <a:gd name="connsiteX16" fmla="*/ 8752654 w 8752649"/>
                <a:gd name="connsiteY16" fmla="*/ 6193162 h 9224165"/>
                <a:gd name="connsiteX17" fmla="*/ 6266896 w 8752649"/>
                <a:gd name="connsiteY17" fmla="*/ 9224162 h 9224165"/>
                <a:gd name="connsiteX18" fmla="*/ 5057784 w 8752649"/>
                <a:gd name="connsiteY18" fmla="*/ 8462696 h 9224165"/>
                <a:gd name="connsiteX19" fmla="*/ 541518 w 8752649"/>
                <a:gd name="connsiteY19" fmla="*/ 4050353 h 922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52649" h="9224165">
                  <a:moveTo>
                    <a:pt x="541518" y="4050353"/>
                  </a:moveTo>
                  <a:cubicBezTo>
                    <a:pt x="125441" y="3629439"/>
                    <a:pt x="694015" y="2947268"/>
                    <a:pt x="1163309" y="3368184"/>
                  </a:cubicBezTo>
                  <a:lnTo>
                    <a:pt x="2967723" y="5196984"/>
                  </a:lnTo>
                  <a:lnTo>
                    <a:pt x="108411" y="2221554"/>
                  </a:lnTo>
                  <a:cubicBezTo>
                    <a:pt x="-288312" y="1549060"/>
                    <a:pt x="493523" y="1038543"/>
                    <a:pt x="1008296" y="1510355"/>
                  </a:cubicBezTo>
                  <a:lnTo>
                    <a:pt x="3432182" y="3948755"/>
                  </a:lnTo>
                  <a:lnTo>
                    <a:pt x="718011" y="1191041"/>
                  </a:lnTo>
                  <a:cubicBezTo>
                    <a:pt x="330963" y="465328"/>
                    <a:pt x="1235688" y="29898"/>
                    <a:pt x="1719497" y="494356"/>
                  </a:cubicBezTo>
                  <a:lnTo>
                    <a:pt x="4085326" y="2976299"/>
                  </a:lnTo>
                  <a:lnTo>
                    <a:pt x="2133444" y="867083"/>
                  </a:lnTo>
                  <a:cubicBezTo>
                    <a:pt x="1689694" y="110019"/>
                    <a:pt x="2618995" y="-311477"/>
                    <a:pt x="3170925" y="276642"/>
                  </a:cubicBezTo>
                  <a:lnTo>
                    <a:pt x="6538239" y="3731040"/>
                  </a:lnTo>
                  <a:cubicBezTo>
                    <a:pt x="6567268" y="3498812"/>
                    <a:pt x="6433736" y="2847992"/>
                    <a:pt x="6090619" y="2238393"/>
                  </a:cubicBezTo>
                  <a:cubicBezTo>
                    <a:pt x="5902707" y="1832574"/>
                    <a:pt x="6141515" y="1249099"/>
                    <a:pt x="6639839" y="1031385"/>
                  </a:cubicBezTo>
                  <a:cubicBezTo>
                    <a:pt x="7026887" y="1679688"/>
                    <a:pt x="7384906" y="2327993"/>
                    <a:pt x="7757440" y="2976297"/>
                  </a:cubicBezTo>
                  <a:lnTo>
                    <a:pt x="7989669" y="4340640"/>
                  </a:lnTo>
                  <a:cubicBezTo>
                    <a:pt x="8085131" y="4794167"/>
                    <a:pt x="8594837" y="6050116"/>
                    <a:pt x="8752654" y="6193162"/>
                  </a:cubicBezTo>
                  <a:cubicBezTo>
                    <a:pt x="7977375" y="7437758"/>
                    <a:pt x="7007393" y="7933774"/>
                    <a:pt x="6266896" y="9224162"/>
                  </a:cubicBezTo>
                  <a:cubicBezTo>
                    <a:pt x="6129010" y="9197551"/>
                    <a:pt x="5181156" y="8530430"/>
                    <a:pt x="5057784" y="8462696"/>
                  </a:cubicBezTo>
                  <a:cubicBezTo>
                    <a:pt x="4397384" y="8046620"/>
                    <a:pt x="768618" y="4236716"/>
                    <a:pt x="541518" y="4050353"/>
                  </a:cubicBezTo>
                  <a:close/>
                </a:path>
              </a:pathLst>
            </a:custGeom>
            <a:solidFill>
              <a:srgbClr val="F4B18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3" name="Rectangle 2">
              <a:extLst>
                <a:ext uri="{FF2B5EF4-FFF2-40B4-BE49-F238E27FC236}">
                  <a16:creationId xmlns:a16="http://schemas.microsoft.com/office/drawing/2014/main" id="{A1ABEA1C-3534-5A48-9632-0EB8BC262D06}"/>
                </a:ext>
              </a:extLst>
            </p:cNvPr>
            <p:cNvSpPr/>
            <p:nvPr/>
          </p:nvSpPr>
          <p:spPr>
            <a:xfrm rot="9189635" flipH="1" flipV="1">
              <a:off x="6766392" y="4379742"/>
              <a:ext cx="244603" cy="159645"/>
            </a:xfrm>
            <a:custGeom>
              <a:avLst/>
              <a:gdLst>
                <a:gd name="connsiteX0" fmla="*/ 0 w 4659086"/>
                <a:gd name="connsiteY0" fmla="*/ 0 h 2017485"/>
                <a:gd name="connsiteX1" fmla="*/ 4659086 w 4659086"/>
                <a:gd name="connsiteY1" fmla="*/ 0 h 2017485"/>
                <a:gd name="connsiteX2" fmla="*/ 4659086 w 4659086"/>
                <a:gd name="connsiteY2" fmla="*/ 2017485 h 2017485"/>
                <a:gd name="connsiteX3" fmla="*/ 0 w 4659086"/>
                <a:gd name="connsiteY3" fmla="*/ 2017485 h 2017485"/>
                <a:gd name="connsiteX4" fmla="*/ 0 w 4659086"/>
                <a:gd name="connsiteY4" fmla="*/ 0 h 2017485"/>
                <a:gd name="connsiteX0" fmla="*/ 0 w 4804229"/>
                <a:gd name="connsiteY0" fmla="*/ 0 h 2017485"/>
                <a:gd name="connsiteX1" fmla="*/ 4659086 w 4804229"/>
                <a:gd name="connsiteY1" fmla="*/ 0 h 2017485"/>
                <a:gd name="connsiteX2" fmla="*/ 4804229 w 4804229"/>
                <a:gd name="connsiteY2" fmla="*/ 1204685 h 2017485"/>
                <a:gd name="connsiteX3" fmla="*/ 0 w 4804229"/>
                <a:gd name="connsiteY3" fmla="*/ 2017485 h 2017485"/>
                <a:gd name="connsiteX4" fmla="*/ 0 w 4804229"/>
                <a:gd name="connsiteY4" fmla="*/ 0 h 2017485"/>
                <a:gd name="connsiteX0" fmla="*/ 0 w 4804229"/>
                <a:gd name="connsiteY0" fmla="*/ 0 h 4223656"/>
                <a:gd name="connsiteX1" fmla="*/ 4659086 w 4804229"/>
                <a:gd name="connsiteY1" fmla="*/ 0 h 4223656"/>
                <a:gd name="connsiteX2" fmla="*/ 4804229 w 4804229"/>
                <a:gd name="connsiteY2" fmla="*/ 1204685 h 4223656"/>
                <a:gd name="connsiteX3" fmla="*/ 2002971 w 4804229"/>
                <a:gd name="connsiteY3" fmla="*/ 4223656 h 4223656"/>
                <a:gd name="connsiteX4" fmla="*/ 0 w 4804229"/>
                <a:gd name="connsiteY4" fmla="*/ 0 h 4223656"/>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39552 w 7674067"/>
                <a:gd name="connsiteY0" fmla="*/ 0 h 4895853"/>
                <a:gd name="connsiteX1" fmla="*/ 7528924 w 7674067"/>
                <a:gd name="connsiteY1" fmla="*/ 275772 h 4895853"/>
                <a:gd name="connsiteX2" fmla="*/ 7674067 w 7674067"/>
                <a:gd name="connsiteY2" fmla="*/ 1480457 h 4895853"/>
                <a:gd name="connsiteX3" fmla="*/ 4872809 w 7674067"/>
                <a:gd name="connsiteY3" fmla="*/ 4499428 h 4895853"/>
                <a:gd name="connsiteX4" fmla="*/ 4582524 w 7674067"/>
                <a:gd name="connsiteY4" fmla="*/ 4368799 h 4895853"/>
                <a:gd name="connsiteX5" fmla="*/ 39552 w 7674067"/>
                <a:gd name="connsiteY5" fmla="*/ 0 h 4895853"/>
                <a:gd name="connsiteX0" fmla="*/ 38817 w 7673332"/>
                <a:gd name="connsiteY0" fmla="*/ 0 h 4715686"/>
                <a:gd name="connsiteX1" fmla="*/ 7528189 w 7673332"/>
                <a:gd name="connsiteY1" fmla="*/ 275772 h 4715686"/>
                <a:gd name="connsiteX2" fmla="*/ 7673332 w 7673332"/>
                <a:gd name="connsiteY2" fmla="*/ 1480457 h 4715686"/>
                <a:gd name="connsiteX3" fmla="*/ 4872074 w 7673332"/>
                <a:gd name="connsiteY3" fmla="*/ 4499428 h 4715686"/>
                <a:gd name="connsiteX4" fmla="*/ 4668875 w 7673332"/>
                <a:gd name="connsiteY4" fmla="*/ 3860799 h 4715686"/>
                <a:gd name="connsiteX5" fmla="*/ 38817 w 7673332"/>
                <a:gd name="connsiteY5" fmla="*/ 0 h 4715686"/>
                <a:gd name="connsiteX0" fmla="*/ 38817 w 7673332"/>
                <a:gd name="connsiteY0" fmla="*/ 0 h 4614939"/>
                <a:gd name="connsiteX1" fmla="*/ 7528189 w 7673332"/>
                <a:gd name="connsiteY1" fmla="*/ 275772 h 4614939"/>
                <a:gd name="connsiteX2" fmla="*/ 7673332 w 7673332"/>
                <a:gd name="connsiteY2" fmla="*/ 1480457 h 4614939"/>
                <a:gd name="connsiteX3" fmla="*/ 4872074 w 7673332"/>
                <a:gd name="connsiteY3" fmla="*/ 4499428 h 4614939"/>
                <a:gd name="connsiteX4" fmla="*/ 4668875 w 7673332"/>
                <a:gd name="connsiteY4" fmla="*/ 3860799 h 4614939"/>
                <a:gd name="connsiteX5" fmla="*/ 38817 w 7673332"/>
                <a:gd name="connsiteY5" fmla="*/ 0 h 4614939"/>
                <a:gd name="connsiteX0" fmla="*/ 38817 w 7673332"/>
                <a:gd name="connsiteY0" fmla="*/ 0 h 4499428"/>
                <a:gd name="connsiteX1" fmla="*/ 7528189 w 7673332"/>
                <a:gd name="connsiteY1" fmla="*/ 275772 h 4499428"/>
                <a:gd name="connsiteX2" fmla="*/ 7673332 w 7673332"/>
                <a:gd name="connsiteY2" fmla="*/ 1480457 h 4499428"/>
                <a:gd name="connsiteX3" fmla="*/ 4872074 w 7673332"/>
                <a:gd name="connsiteY3" fmla="*/ 4499428 h 4499428"/>
                <a:gd name="connsiteX4" fmla="*/ 4668875 w 7673332"/>
                <a:gd name="connsiteY4" fmla="*/ 3860799 h 4499428"/>
                <a:gd name="connsiteX5" fmla="*/ 38817 w 7673332"/>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8245 w 7672760"/>
                <a:gd name="connsiteY0" fmla="*/ 0 h 4499428"/>
                <a:gd name="connsiteX1" fmla="*/ 7527617 w 7672760"/>
                <a:gd name="connsiteY1" fmla="*/ 275772 h 4499428"/>
                <a:gd name="connsiteX2" fmla="*/ 7672760 w 7672760"/>
                <a:gd name="connsiteY2" fmla="*/ 1480457 h 4499428"/>
                <a:gd name="connsiteX3" fmla="*/ 4871502 w 7672760"/>
                <a:gd name="connsiteY3" fmla="*/ 4499428 h 4499428"/>
                <a:gd name="connsiteX4" fmla="*/ 4595732 w 7672760"/>
                <a:gd name="connsiteY4" fmla="*/ 4397828 h 4499428"/>
                <a:gd name="connsiteX5" fmla="*/ 38245 w 7672760"/>
                <a:gd name="connsiteY5"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4557487 w 7634515"/>
                <a:gd name="connsiteY4" fmla="*/ 4397828 h 4499428"/>
                <a:gd name="connsiteX5" fmla="*/ 0 w 7634515"/>
                <a:gd name="connsiteY5" fmla="*/ 0 h 4499428"/>
                <a:gd name="connsiteX0" fmla="*/ 0 w 7634515"/>
                <a:gd name="connsiteY0" fmla="*/ 0 h 4455885"/>
                <a:gd name="connsiteX1" fmla="*/ 7489372 w 7634515"/>
                <a:gd name="connsiteY1" fmla="*/ 275772 h 4455885"/>
                <a:gd name="connsiteX2" fmla="*/ 7634515 w 7634515"/>
                <a:gd name="connsiteY2" fmla="*/ 1480457 h 4455885"/>
                <a:gd name="connsiteX3" fmla="*/ 4862285 w 7634515"/>
                <a:gd name="connsiteY3" fmla="*/ 4455885 h 4455885"/>
                <a:gd name="connsiteX4" fmla="*/ 4557487 w 7634515"/>
                <a:gd name="connsiteY4" fmla="*/ 4397828 h 4455885"/>
                <a:gd name="connsiteX5" fmla="*/ 0 w 7634515"/>
                <a:gd name="connsiteY5" fmla="*/ 0 h 4455885"/>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5573485 w 7634515"/>
                <a:gd name="connsiteY1" fmla="*/ 203200 h 4484914"/>
                <a:gd name="connsiteX2" fmla="*/ 7489372 w 7634515"/>
                <a:gd name="connsiteY2" fmla="*/ 275772 h 4484914"/>
                <a:gd name="connsiteX3" fmla="*/ 7634515 w 7634515"/>
                <a:gd name="connsiteY3" fmla="*/ 1480457 h 4484914"/>
                <a:gd name="connsiteX4" fmla="*/ 4833256 w 7634515"/>
                <a:gd name="connsiteY4" fmla="*/ 4484914 h 4484914"/>
                <a:gd name="connsiteX5" fmla="*/ 4557487 w 7634515"/>
                <a:gd name="connsiteY5" fmla="*/ 4397828 h 4484914"/>
                <a:gd name="connsiteX6" fmla="*/ 0 w 7634515"/>
                <a:gd name="connsiteY6" fmla="*/ 0 h 4484914"/>
                <a:gd name="connsiteX0" fmla="*/ 0 w 7634515"/>
                <a:gd name="connsiteY0" fmla="*/ 798285 h 5283199"/>
                <a:gd name="connsiteX1" fmla="*/ 7082971 w 7634515"/>
                <a:gd name="connsiteY1" fmla="*/ 0 h 5283199"/>
                <a:gd name="connsiteX2" fmla="*/ 7489372 w 7634515"/>
                <a:gd name="connsiteY2" fmla="*/ 1074057 h 5283199"/>
                <a:gd name="connsiteX3" fmla="*/ 7634515 w 7634515"/>
                <a:gd name="connsiteY3" fmla="*/ 2278742 h 5283199"/>
                <a:gd name="connsiteX4" fmla="*/ 4833256 w 7634515"/>
                <a:gd name="connsiteY4" fmla="*/ 5283199 h 5283199"/>
                <a:gd name="connsiteX5" fmla="*/ 4557487 w 7634515"/>
                <a:gd name="connsiteY5" fmla="*/ 5196113 h 5283199"/>
                <a:gd name="connsiteX6" fmla="*/ 0 w 7634515"/>
                <a:gd name="connsiteY6" fmla="*/ 798285 h 5283199"/>
                <a:gd name="connsiteX0" fmla="*/ 0 w 7634515"/>
                <a:gd name="connsiteY0" fmla="*/ 1088571 h 5573485"/>
                <a:gd name="connsiteX1" fmla="*/ 7257143 w 7634515"/>
                <a:gd name="connsiteY1" fmla="*/ 0 h 5573485"/>
                <a:gd name="connsiteX2" fmla="*/ 7489372 w 7634515"/>
                <a:gd name="connsiteY2" fmla="*/ 1364343 h 5573485"/>
                <a:gd name="connsiteX3" fmla="*/ 7634515 w 7634515"/>
                <a:gd name="connsiteY3" fmla="*/ 2569028 h 5573485"/>
                <a:gd name="connsiteX4" fmla="*/ 4833256 w 7634515"/>
                <a:gd name="connsiteY4" fmla="*/ 5573485 h 5573485"/>
                <a:gd name="connsiteX5" fmla="*/ 4557487 w 7634515"/>
                <a:gd name="connsiteY5" fmla="*/ 5486399 h 5573485"/>
                <a:gd name="connsiteX6" fmla="*/ 0 w 7634515"/>
                <a:gd name="connsiteY6" fmla="*/ 1088571 h 5573485"/>
                <a:gd name="connsiteX0" fmla="*/ 0 w 7634515"/>
                <a:gd name="connsiteY0" fmla="*/ 1088571 h 5573485"/>
                <a:gd name="connsiteX1" fmla="*/ 5660571 w 7634515"/>
                <a:gd name="connsiteY1" fmla="*/ 217715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110514 w 7634515"/>
                <a:gd name="connsiteY1" fmla="*/ 740229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037942 w 7634515"/>
                <a:gd name="connsiteY1" fmla="*/ 754743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3164114 w 7634515"/>
                <a:gd name="connsiteY1" fmla="*/ 914401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05486"/>
                <a:gd name="connsiteY0" fmla="*/ 1074056 h 5573485"/>
                <a:gd name="connsiteX1" fmla="*/ 682170 w 7605486"/>
                <a:gd name="connsiteY1" fmla="*/ 435430 h 5573485"/>
                <a:gd name="connsiteX2" fmla="*/ 6008913 w 7605486"/>
                <a:gd name="connsiteY2" fmla="*/ 754743 h 5573485"/>
                <a:gd name="connsiteX3" fmla="*/ 7228114 w 7605486"/>
                <a:gd name="connsiteY3" fmla="*/ 0 h 5573485"/>
                <a:gd name="connsiteX4" fmla="*/ 7460343 w 7605486"/>
                <a:gd name="connsiteY4" fmla="*/ 1364343 h 5573485"/>
                <a:gd name="connsiteX5" fmla="*/ 7605486 w 7605486"/>
                <a:gd name="connsiteY5" fmla="*/ 2569028 h 5573485"/>
                <a:gd name="connsiteX6" fmla="*/ 4804227 w 7605486"/>
                <a:gd name="connsiteY6" fmla="*/ 5573485 h 5573485"/>
                <a:gd name="connsiteX7" fmla="*/ 4528458 w 7605486"/>
                <a:gd name="connsiteY7" fmla="*/ 5486399 h 5573485"/>
                <a:gd name="connsiteX8" fmla="*/ 0 w 7605486"/>
                <a:gd name="connsiteY8" fmla="*/ 1074056 h 5573485"/>
                <a:gd name="connsiteX0" fmla="*/ 145217 w 7750703"/>
                <a:gd name="connsiteY0" fmla="*/ 1074056 h 5573485"/>
                <a:gd name="connsiteX1" fmla="*/ 827387 w 7750703"/>
                <a:gd name="connsiteY1" fmla="*/ 435430 h 5573485"/>
                <a:gd name="connsiteX2" fmla="*/ 6154130 w 7750703"/>
                <a:gd name="connsiteY2" fmla="*/ 754743 h 5573485"/>
                <a:gd name="connsiteX3" fmla="*/ 7373331 w 7750703"/>
                <a:gd name="connsiteY3" fmla="*/ 0 h 5573485"/>
                <a:gd name="connsiteX4" fmla="*/ 7605560 w 7750703"/>
                <a:gd name="connsiteY4" fmla="*/ 1364343 h 5573485"/>
                <a:gd name="connsiteX5" fmla="*/ 7750703 w 7750703"/>
                <a:gd name="connsiteY5" fmla="*/ 2569028 h 5573485"/>
                <a:gd name="connsiteX6" fmla="*/ 4949444 w 7750703"/>
                <a:gd name="connsiteY6" fmla="*/ 5573485 h 5573485"/>
                <a:gd name="connsiteX7" fmla="*/ 4673675 w 7750703"/>
                <a:gd name="connsiteY7" fmla="*/ 5486399 h 5573485"/>
                <a:gd name="connsiteX8" fmla="*/ 145217 w 7750703"/>
                <a:gd name="connsiteY8" fmla="*/ 1074056 h 5573485"/>
                <a:gd name="connsiteX0" fmla="*/ 143276 w 7748762"/>
                <a:gd name="connsiteY0" fmla="*/ 1074056 h 5573485"/>
                <a:gd name="connsiteX1" fmla="*/ 825446 w 7748762"/>
                <a:gd name="connsiteY1" fmla="*/ 435430 h 5573485"/>
                <a:gd name="connsiteX2" fmla="*/ 6152189 w 7748762"/>
                <a:gd name="connsiteY2" fmla="*/ 754743 h 5573485"/>
                <a:gd name="connsiteX3" fmla="*/ 7371390 w 7748762"/>
                <a:gd name="connsiteY3" fmla="*/ 0 h 5573485"/>
                <a:gd name="connsiteX4" fmla="*/ 7603619 w 7748762"/>
                <a:gd name="connsiteY4" fmla="*/ 1364343 h 5573485"/>
                <a:gd name="connsiteX5" fmla="*/ 7748762 w 7748762"/>
                <a:gd name="connsiteY5" fmla="*/ 2569028 h 5573485"/>
                <a:gd name="connsiteX6" fmla="*/ 4947503 w 7748762"/>
                <a:gd name="connsiteY6" fmla="*/ 5573485 h 5573485"/>
                <a:gd name="connsiteX7" fmla="*/ 4671734 w 7748762"/>
                <a:gd name="connsiteY7" fmla="*/ 5486399 h 5573485"/>
                <a:gd name="connsiteX8" fmla="*/ 143276 w 7748762"/>
                <a:gd name="connsiteY8" fmla="*/ 1074056 h 5573485"/>
                <a:gd name="connsiteX0" fmla="*/ 143276 w 7748762"/>
                <a:gd name="connsiteY0" fmla="*/ 1074056 h 5573485"/>
                <a:gd name="connsiteX1" fmla="*/ 825446 w 7748762"/>
                <a:gd name="connsiteY1" fmla="*/ 435430 h 5573485"/>
                <a:gd name="connsiteX2" fmla="*/ 3365445 w 7748762"/>
                <a:gd name="connsiteY2" fmla="*/ 566058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143276 w 7748762"/>
                <a:gd name="connsiteY0" fmla="*/ 1074056 h 5573485"/>
                <a:gd name="connsiteX1" fmla="*/ 825446 w 7748762"/>
                <a:gd name="connsiteY1" fmla="*/ 435430 h 5573485"/>
                <a:gd name="connsiteX2" fmla="*/ 2494588 w 7748762"/>
                <a:gd name="connsiteY2" fmla="*/ 2249715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225462 w 7830948"/>
                <a:gd name="connsiteY0" fmla="*/ 1074056 h 5573485"/>
                <a:gd name="connsiteX1" fmla="*/ 530261 w 7830948"/>
                <a:gd name="connsiteY1" fmla="*/ 595087 h 5573485"/>
                <a:gd name="connsiteX2" fmla="*/ 2576774 w 7830948"/>
                <a:gd name="connsiteY2" fmla="*/ 2249715 h 5573485"/>
                <a:gd name="connsiteX3" fmla="*/ 6234375 w 7830948"/>
                <a:gd name="connsiteY3" fmla="*/ 754743 h 5573485"/>
                <a:gd name="connsiteX4" fmla="*/ 7453576 w 7830948"/>
                <a:gd name="connsiteY4" fmla="*/ 0 h 5573485"/>
                <a:gd name="connsiteX5" fmla="*/ 7685805 w 7830948"/>
                <a:gd name="connsiteY5" fmla="*/ 1364343 h 5573485"/>
                <a:gd name="connsiteX6" fmla="*/ 7830948 w 7830948"/>
                <a:gd name="connsiteY6" fmla="*/ 2569028 h 5573485"/>
                <a:gd name="connsiteX7" fmla="*/ 5029689 w 7830948"/>
                <a:gd name="connsiteY7" fmla="*/ 5573485 h 5573485"/>
                <a:gd name="connsiteX8" fmla="*/ 4753920 w 7830948"/>
                <a:gd name="connsiteY8" fmla="*/ 5486399 h 5573485"/>
                <a:gd name="connsiteX9" fmla="*/ 225462 w 7830948"/>
                <a:gd name="connsiteY9" fmla="*/ 1074056 h 5573485"/>
                <a:gd name="connsiteX0" fmla="*/ 154662 w 7760148"/>
                <a:gd name="connsiteY0" fmla="*/ 1074056 h 5573485"/>
                <a:gd name="connsiteX1" fmla="*/ 764261 w 7760148"/>
                <a:gd name="connsiteY1" fmla="*/ 391887 h 5573485"/>
                <a:gd name="connsiteX2" fmla="*/ 2505974 w 7760148"/>
                <a:gd name="connsiteY2" fmla="*/ 2249715 h 5573485"/>
                <a:gd name="connsiteX3" fmla="*/ 6163575 w 7760148"/>
                <a:gd name="connsiteY3" fmla="*/ 754743 h 5573485"/>
                <a:gd name="connsiteX4" fmla="*/ 7382776 w 7760148"/>
                <a:gd name="connsiteY4" fmla="*/ 0 h 5573485"/>
                <a:gd name="connsiteX5" fmla="*/ 7615005 w 7760148"/>
                <a:gd name="connsiteY5" fmla="*/ 1364343 h 5573485"/>
                <a:gd name="connsiteX6" fmla="*/ 7760148 w 7760148"/>
                <a:gd name="connsiteY6" fmla="*/ 2569028 h 5573485"/>
                <a:gd name="connsiteX7" fmla="*/ 4958889 w 7760148"/>
                <a:gd name="connsiteY7" fmla="*/ 5573485 h 5573485"/>
                <a:gd name="connsiteX8" fmla="*/ 4683120 w 7760148"/>
                <a:gd name="connsiteY8" fmla="*/ 5486399 h 5573485"/>
                <a:gd name="connsiteX9" fmla="*/ 154662 w 7760148"/>
                <a:gd name="connsiteY9" fmla="*/ 1074056 h 5573485"/>
                <a:gd name="connsiteX0" fmla="*/ 146294 w 7751780"/>
                <a:gd name="connsiteY0" fmla="*/ 1074056 h 5573485"/>
                <a:gd name="connsiteX1" fmla="*/ 755893 w 7751780"/>
                <a:gd name="connsiteY1" fmla="*/ 391887 h 5573485"/>
                <a:gd name="connsiteX2" fmla="*/ 2497606 w 7751780"/>
                <a:gd name="connsiteY2" fmla="*/ 2249715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4094178 w 7751780"/>
                <a:gd name="connsiteY3" fmla="*/ 1611086 h 5573485"/>
                <a:gd name="connsiteX4" fmla="*/ 6155207 w 7751780"/>
                <a:gd name="connsiteY4" fmla="*/ 754743 h 5573485"/>
                <a:gd name="connsiteX5" fmla="*/ 7374408 w 7751780"/>
                <a:gd name="connsiteY5" fmla="*/ 0 h 5573485"/>
                <a:gd name="connsiteX6" fmla="*/ 7606637 w 7751780"/>
                <a:gd name="connsiteY6" fmla="*/ 1364343 h 5573485"/>
                <a:gd name="connsiteX7" fmla="*/ 7751780 w 7751780"/>
                <a:gd name="connsiteY7" fmla="*/ 2569028 h 5573485"/>
                <a:gd name="connsiteX8" fmla="*/ 4950521 w 7751780"/>
                <a:gd name="connsiteY8" fmla="*/ 5573485 h 5573485"/>
                <a:gd name="connsiteX9" fmla="*/ 4674752 w 7751780"/>
                <a:gd name="connsiteY9" fmla="*/ 5486399 h 5573485"/>
                <a:gd name="connsiteX10" fmla="*/ 146294 w 7751780"/>
                <a:gd name="connsiteY10" fmla="*/ 1074056 h 5573485"/>
                <a:gd name="connsiteX0" fmla="*/ 362859 w 7968345"/>
                <a:gd name="connsiteY0" fmla="*/ 1944913 h 6444342"/>
                <a:gd name="connsiteX1" fmla="*/ 972458 w 7968345"/>
                <a:gd name="connsiteY1" fmla="*/ 1262744 h 6444342"/>
                <a:gd name="connsiteX2" fmla="*/ 2801256 w 7968345"/>
                <a:gd name="connsiteY2" fmla="*/ 3091544 h 6444342"/>
                <a:gd name="connsiteX3" fmla="*/ 0 w 7968345"/>
                <a:gd name="connsiteY3" fmla="*/ 0 h 6444342"/>
                <a:gd name="connsiteX4" fmla="*/ 6371772 w 7968345"/>
                <a:gd name="connsiteY4" fmla="*/ 1625600 h 6444342"/>
                <a:gd name="connsiteX5" fmla="*/ 7590973 w 7968345"/>
                <a:gd name="connsiteY5" fmla="*/ 870857 h 6444342"/>
                <a:gd name="connsiteX6" fmla="*/ 7823202 w 7968345"/>
                <a:gd name="connsiteY6" fmla="*/ 2235200 h 6444342"/>
                <a:gd name="connsiteX7" fmla="*/ 7968345 w 7968345"/>
                <a:gd name="connsiteY7" fmla="*/ 3439885 h 6444342"/>
                <a:gd name="connsiteX8" fmla="*/ 5167086 w 7968345"/>
                <a:gd name="connsiteY8" fmla="*/ 6444342 h 6444342"/>
                <a:gd name="connsiteX9" fmla="*/ 4891317 w 7968345"/>
                <a:gd name="connsiteY9" fmla="*/ 6357256 h 6444342"/>
                <a:gd name="connsiteX10" fmla="*/ 362859 w 7968345"/>
                <a:gd name="connsiteY10" fmla="*/ 1944913 h 6444342"/>
                <a:gd name="connsiteX0" fmla="*/ 449944 w 8055430"/>
                <a:gd name="connsiteY0" fmla="*/ 1857827 h 6357256"/>
                <a:gd name="connsiteX1" fmla="*/ 1059543 w 8055430"/>
                <a:gd name="connsiteY1" fmla="*/ 1175658 h 6357256"/>
                <a:gd name="connsiteX2" fmla="*/ 2888341 w 8055430"/>
                <a:gd name="connsiteY2" fmla="*/ 3004458 h 6357256"/>
                <a:gd name="connsiteX3" fmla="*/ 0 w 8055430"/>
                <a:gd name="connsiteY3" fmla="*/ 0 h 6357256"/>
                <a:gd name="connsiteX4" fmla="*/ 6458857 w 8055430"/>
                <a:gd name="connsiteY4" fmla="*/ 1538514 h 6357256"/>
                <a:gd name="connsiteX5" fmla="*/ 7678058 w 8055430"/>
                <a:gd name="connsiteY5" fmla="*/ 783771 h 6357256"/>
                <a:gd name="connsiteX6" fmla="*/ 7910287 w 8055430"/>
                <a:gd name="connsiteY6" fmla="*/ 2148114 h 6357256"/>
                <a:gd name="connsiteX7" fmla="*/ 8055430 w 8055430"/>
                <a:gd name="connsiteY7" fmla="*/ 3352799 h 6357256"/>
                <a:gd name="connsiteX8" fmla="*/ 5254171 w 8055430"/>
                <a:gd name="connsiteY8" fmla="*/ 6357256 h 6357256"/>
                <a:gd name="connsiteX9" fmla="*/ 4978402 w 8055430"/>
                <a:gd name="connsiteY9" fmla="*/ 6270170 h 6357256"/>
                <a:gd name="connsiteX10" fmla="*/ 449944 w 8055430"/>
                <a:gd name="connsiteY10" fmla="*/ 1857827 h 6357256"/>
                <a:gd name="connsiteX0" fmla="*/ 406401 w 8011887"/>
                <a:gd name="connsiteY0" fmla="*/ 1828799 h 6328228"/>
                <a:gd name="connsiteX1" fmla="*/ 1016000 w 8011887"/>
                <a:gd name="connsiteY1" fmla="*/ 1146630 h 6328228"/>
                <a:gd name="connsiteX2" fmla="*/ 2844798 w 8011887"/>
                <a:gd name="connsiteY2" fmla="*/ 2975430 h 6328228"/>
                <a:gd name="connsiteX3" fmla="*/ 0 w 8011887"/>
                <a:gd name="connsiteY3" fmla="*/ 0 h 6328228"/>
                <a:gd name="connsiteX4" fmla="*/ 6415314 w 8011887"/>
                <a:gd name="connsiteY4" fmla="*/ 1509486 h 6328228"/>
                <a:gd name="connsiteX5" fmla="*/ 7634515 w 8011887"/>
                <a:gd name="connsiteY5" fmla="*/ 754743 h 6328228"/>
                <a:gd name="connsiteX6" fmla="*/ 7866744 w 8011887"/>
                <a:gd name="connsiteY6" fmla="*/ 2119086 h 6328228"/>
                <a:gd name="connsiteX7" fmla="*/ 8011887 w 8011887"/>
                <a:gd name="connsiteY7" fmla="*/ 3323771 h 6328228"/>
                <a:gd name="connsiteX8" fmla="*/ 5210628 w 8011887"/>
                <a:gd name="connsiteY8" fmla="*/ 6328228 h 6328228"/>
                <a:gd name="connsiteX9" fmla="*/ 4934859 w 8011887"/>
                <a:gd name="connsiteY9" fmla="*/ 6241142 h 6328228"/>
                <a:gd name="connsiteX10" fmla="*/ 406401 w 8011887"/>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6429828 w 8026401"/>
                <a:gd name="connsiteY4" fmla="*/ 1509486 h 6328228"/>
                <a:gd name="connsiteX5" fmla="*/ 7649029 w 8026401"/>
                <a:gd name="connsiteY5" fmla="*/ 754743 h 6328228"/>
                <a:gd name="connsiteX6" fmla="*/ 7881258 w 8026401"/>
                <a:gd name="connsiteY6" fmla="*/ 2119086 h 6328228"/>
                <a:gd name="connsiteX7" fmla="*/ 8026401 w 8026401"/>
                <a:gd name="connsiteY7" fmla="*/ 3323771 h 6328228"/>
                <a:gd name="connsiteX8" fmla="*/ 5225142 w 8026401"/>
                <a:gd name="connsiteY8" fmla="*/ 6328228 h 6328228"/>
                <a:gd name="connsiteX9" fmla="*/ 4949373 w 8026401"/>
                <a:gd name="connsiteY9" fmla="*/ 6241142 h 6328228"/>
                <a:gd name="connsiteX10" fmla="*/ 420915 w 8026401"/>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1698171 w 8026401"/>
                <a:gd name="connsiteY4" fmla="*/ 377372 h 6328228"/>
                <a:gd name="connsiteX5" fmla="*/ 6429828 w 8026401"/>
                <a:gd name="connsiteY5" fmla="*/ 1509486 h 6328228"/>
                <a:gd name="connsiteX6" fmla="*/ 7649029 w 8026401"/>
                <a:gd name="connsiteY6" fmla="*/ 754743 h 6328228"/>
                <a:gd name="connsiteX7" fmla="*/ 7881258 w 8026401"/>
                <a:gd name="connsiteY7" fmla="*/ 2119086 h 6328228"/>
                <a:gd name="connsiteX8" fmla="*/ 8026401 w 8026401"/>
                <a:gd name="connsiteY8" fmla="*/ 3323771 h 6328228"/>
                <a:gd name="connsiteX9" fmla="*/ 5225142 w 8026401"/>
                <a:gd name="connsiteY9" fmla="*/ 6328228 h 6328228"/>
                <a:gd name="connsiteX10" fmla="*/ 4949373 w 8026401"/>
                <a:gd name="connsiteY10" fmla="*/ 6241142 h 6328228"/>
                <a:gd name="connsiteX11" fmla="*/ 420915 w 8026401"/>
                <a:gd name="connsiteY11" fmla="*/ 1828799 h 6328228"/>
                <a:gd name="connsiteX0" fmla="*/ 420915 w 8026401"/>
                <a:gd name="connsiteY0" fmla="*/ 2539998 h 7039427"/>
                <a:gd name="connsiteX1" fmla="*/ 1030514 w 8026401"/>
                <a:gd name="connsiteY1" fmla="*/ 1857829 h 7039427"/>
                <a:gd name="connsiteX2" fmla="*/ 2859312 w 8026401"/>
                <a:gd name="connsiteY2" fmla="*/ 3686629 h 7039427"/>
                <a:gd name="connsiteX3" fmla="*/ 0 w 8026401"/>
                <a:gd name="connsiteY3" fmla="*/ 711199 h 7039427"/>
                <a:gd name="connsiteX4" fmla="*/ 899885 w 8026401"/>
                <a:gd name="connsiteY4" fmla="*/ 0 h 7039427"/>
                <a:gd name="connsiteX5" fmla="*/ 6429828 w 8026401"/>
                <a:gd name="connsiteY5" fmla="*/ 2220685 h 7039427"/>
                <a:gd name="connsiteX6" fmla="*/ 7649029 w 8026401"/>
                <a:gd name="connsiteY6" fmla="*/ 1465942 h 7039427"/>
                <a:gd name="connsiteX7" fmla="*/ 7881258 w 8026401"/>
                <a:gd name="connsiteY7" fmla="*/ 2830285 h 7039427"/>
                <a:gd name="connsiteX8" fmla="*/ 8026401 w 8026401"/>
                <a:gd name="connsiteY8" fmla="*/ 4034970 h 7039427"/>
                <a:gd name="connsiteX9" fmla="*/ 5225142 w 8026401"/>
                <a:gd name="connsiteY9" fmla="*/ 7039427 h 7039427"/>
                <a:gd name="connsiteX10" fmla="*/ 4949373 w 8026401"/>
                <a:gd name="connsiteY10" fmla="*/ 6952341 h 7039427"/>
                <a:gd name="connsiteX11" fmla="*/ 420915 w 8026401"/>
                <a:gd name="connsiteY11" fmla="*/ 2539998 h 7039427"/>
                <a:gd name="connsiteX0" fmla="*/ 420915 w 8026401"/>
                <a:gd name="connsiteY0" fmla="*/ 2665438 h 7164867"/>
                <a:gd name="connsiteX1" fmla="*/ 1030514 w 8026401"/>
                <a:gd name="connsiteY1" fmla="*/ 1983269 h 7164867"/>
                <a:gd name="connsiteX2" fmla="*/ 2859312 w 8026401"/>
                <a:gd name="connsiteY2" fmla="*/ 3812069 h 7164867"/>
                <a:gd name="connsiteX3" fmla="*/ 0 w 8026401"/>
                <a:gd name="connsiteY3" fmla="*/ 836639 h 7164867"/>
                <a:gd name="connsiteX4" fmla="*/ 899885 w 8026401"/>
                <a:gd name="connsiteY4" fmla="*/ 125440 h 7164867"/>
                <a:gd name="connsiteX5" fmla="*/ 6429828 w 8026401"/>
                <a:gd name="connsiteY5" fmla="*/ 2346125 h 7164867"/>
                <a:gd name="connsiteX6" fmla="*/ 7649029 w 8026401"/>
                <a:gd name="connsiteY6" fmla="*/ 1591382 h 7164867"/>
                <a:gd name="connsiteX7" fmla="*/ 7881258 w 8026401"/>
                <a:gd name="connsiteY7" fmla="*/ 2955725 h 7164867"/>
                <a:gd name="connsiteX8" fmla="*/ 8026401 w 8026401"/>
                <a:gd name="connsiteY8" fmla="*/ 4160410 h 7164867"/>
                <a:gd name="connsiteX9" fmla="*/ 5225142 w 8026401"/>
                <a:gd name="connsiteY9" fmla="*/ 7164867 h 7164867"/>
                <a:gd name="connsiteX10" fmla="*/ 4949373 w 8026401"/>
                <a:gd name="connsiteY10" fmla="*/ 7077781 h 7164867"/>
                <a:gd name="connsiteX11" fmla="*/ 420915 w 8026401"/>
                <a:gd name="connsiteY11" fmla="*/ 2665438 h 7164867"/>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6543851 w 8140424"/>
                <a:gd name="connsiteY5" fmla="*/ 2398901 h 7217643"/>
                <a:gd name="connsiteX6" fmla="*/ 7763052 w 8140424"/>
                <a:gd name="connsiteY6" fmla="*/ 1644158 h 7217643"/>
                <a:gd name="connsiteX7" fmla="*/ 7995281 w 8140424"/>
                <a:gd name="connsiteY7" fmla="*/ 3008501 h 7217643"/>
                <a:gd name="connsiteX8" fmla="*/ 8140424 w 8140424"/>
                <a:gd name="connsiteY8" fmla="*/ 4213186 h 7217643"/>
                <a:gd name="connsiteX9" fmla="*/ 5339165 w 8140424"/>
                <a:gd name="connsiteY9" fmla="*/ 7217643 h 7217643"/>
                <a:gd name="connsiteX10" fmla="*/ 5063396 w 8140424"/>
                <a:gd name="connsiteY10" fmla="*/ 7130557 h 7217643"/>
                <a:gd name="connsiteX11" fmla="*/ 534938 w 8140424"/>
                <a:gd name="connsiteY11"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510366 w 8140424"/>
                <a:gd name="connsiteY5" fmla="*/ 1194217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379737 w 8140424"/>
                <a:gd name="connsiteY5" fmla="*/ 2631131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4932766 w 8140424"/>
                <a:gd name="connsiteY6" fmla="*/ 2471474 h 7217643"/>
                <a:gd name="connsiteX7" fmla="*/ 6543851 w 8140424"/>
                <a:gd name="connsiteY7" fmla="*/ 2398901 h 7217643"/>
                <a:gd name="connsiteX8" fmla="*/ 7763052 w 8140424"/>
                <a:gd name="connsiteY8" fmla="*/ 1644158 h 7217643"/>
                <a:gd name="connsiteX9" fmla="*/ 7995281 w 8140424"/>
                <a:gd name="connsiteY9" fmla="*/ 3008501 h 7217643"/>
                <a:gd name="connsiteX10" fmla="*/ 8140424 w 8140424"/>
                <a:gd name="connsiteY10" fmla="*/ 4213186 h 7217643"/>
                <a:gd name="connsiteX11" fmla="*/ 5339165 w 8140424"/>
                <a:gd name="connsiteY11" fmla="*/ 7217643 h 7217643"/>
                <a:gd name="connsiteX12" fmla="*/ 5063396 w 8140424"/>
                <a:gd name="connsiteY12" fmla="*/ 7130557 h 7217643"/>
                <a:gd name="connsiteX13" fmla="*/ 534938 w 8140424"/>
                <a:gd name="connsiteY13" fmla="*/ 2718214 h 7217643"/>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6543851 w 8140424"/>
                <a:gd name="connsiteY7" fmla="*/ 2539999 h 7358741"/>
                <a:gd name="connsiteX8" fmla="*/ 7763052 w 8140424"/>
                <a:gd name="connsiteY8" fmla="*/ 1785256 h 7358741"/>
                <a:gd name="connsiteX9" fmla="*/ 7995281 w 8140424"/>
                <a:gd name="connsiteY9" fmla="*/ 3149599 h 7358741"/>
                <a:gd name="connsiteX10" fmla="*/ 8140424 w 8140424"/>
                <a:gd name="connsiteY10" fmla="*/ 4354284 h 7358741"/>
                <a:gd name="connsiteX11" fmla="*/ 5339165 w 8140424"/>
                <a:gd name="connsiteY11" fmla="*/ 7358741 h 7358741"/>
                <a:gd name="connsiteX12" fmla="*/ 5063396 w 8140424"/>
                <a:gd name="connsiteY12" fmla="*/ 7271655 h 7358741"/>
                <a:gd name="connsiteX13" fmla="*/ 534938 w 8140424"/>
                <a:gd name="connsiteY13" fmla="*/ 2859312 h 7358741"/>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3713566 w 8140424"/>
                <a:gd name="connsiteY7" fmla="*/ 1291772 h 7358741"/>
                <a:gd name="connsiteX8" fmla="*/ 6543851 w 8140424"/>
                <a:gd name="connsiteY8" fmla="*/ 2539999 h 7358741"/>
                <a:gd name="connsiteX9" fmla="*/ 7763052 w 8140424"/>
                <a:gd name="connsiteY9" fmla="*/ 1785256 h 7358741"/>
                <a:gd name="connsiteX10" fmla="*/ 7995281 w 8140424"/>
                <a:gd name="connsiteY10" fmla="*/ 3149599 h 7358741"/>
                <a:gd name="connsiteX11" fmla="*/ 8140424 w 8140424"/>
                <a:gd name="connsiteY11" fmla="*/ 4354284 h 7358741"/>
                <a:gd name="connsiteX12" fmla="*/ 5339165 w 8140424"/>
                <a:gd name="connsiteY12" fmla="*/ 7358741 h 7358741"/>
                <a:gd name="connsiteX13" fmla="*/ 5063396 w 8140424"/>
                <a:gd name="connsiteY13" fmla="*/ 7271655 h 7358741"/>
                <a:gd name="connsiteX14" fmla="*/ 534938 w 8140424"/>
                <a:gd name="connsiteY14" fmla="*/ 2859312 h 7358741"/>
                <a:gd name="connsiteX0" fmla="*/ 534938 w 8140424"/>
                <a:gd name="connsiteY0" fmla="*/ 3555997 h 8055426"/>
                <a:gd name="connsiteX1" fmla="*/ 1144537 w 8140424"/>
                <a:gd name="connsiteY1" fmla="*/ 2873828 h 8055426"/>
                <a:gd name="connsiteX2" fmla="*/ 2973335 w 8140424"/>
                <a:gd name="connsiteY2" fmla="*/ 4702628 h 8055426"/>
                <a:gd name="connsiteX3" fmla="*/ 114023 w 8140424"/>
                <a:gd name="connsiteY3" fmla="*/ 1727198 h 8055426"/>
                <a:gd name="connsiteX4" fmla="*/ 1013908 w 8140424"/>
                <a:gd name="connsiteY4" fmla="*/ 1015999 h 8055426"/>
                <a:gd name="connsiteX5" fmla="*/ 3437794 w 8140424"/>
                <a:gd name="connsiteY5" fmla="*/ 3454399 h 8055426"/>
                <a:gd name="connsiteX6" fmla="*/ 723623 w 8140424"/>
                <a:gd name="connsiteY6" fmla="*/ 696685 h 8055426"/>
                <a:gd name="connsiteX7" fmla="*/ 1696080 w 8140424"/>
                <a:gd name="connsiteY7" fmla="*/ 0 h 8055426"/>
                <a:gd name="connsiteX8" fmla="*/ 6543851 w 8140424"/>
                <a:gd name="connsiteY8" fmla="*/ 3236684 h 8055426"/>
                <a:gd name="connsiteX9" fmla="*/ 7763052 w 8140424"/>
                <a:gd name="connsiteY9" fmla="*/ 2481941 h 8055426"/>
                <a:gd name="connsiteX10" fmla="*/ 7995281 w 8140424"/>
                <a:gd name="connsiteY10" fmla="*/ 3846284 h 8055426"/>
                <a:gd name="connsiteX11" fmla="*/ 8140424 w 8140424"/>
                <a:gd name="connsiteY11" fmla="*/ 5050969 h 8055426"/>
                <a:gd name="connsiteX12" fmla="*/ 5339165 w 8140424"/>
                <a:gd name="connsiteY12" fmla="*/ 8055426 h 8055426"/>
                <a:gd name="connsiteX13" fmla="*/ 5063396 w 8140424"/>
                <a:gd name="connsiteY13" fmla="*/ 7968340 h 8055426"/>
                <a:gd name="connsiteX14" fmla="*/ 534938 w 8140424"/>
                <a:gd name="connsiteY14" fmla="*/ 3555997 h 805542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696080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725109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722591 h 8222020"/>
                <a:gd name="connsiteX1" fmla="*/ 1144537 w 8140424"/>
                <a:gd name="connsiteY1" fmla="*/ 3040422 h 8222020"/>
                <a:gd name="connsiteX2" fmla="*/ 2973335 w 8140424"/>
                <a:gd name="connsiteY2" fmla="*/ 4869222 h 8222020"/>
                <a:gd name="connsiteX3" fmla="*/ 114023 w 8140424"/>
                <a:gd name="connsiteY3" fmla="*/ 1893792 h 8222020"/>
                <a:gd name="connsiteX4" fmla="*/ 1013908 w 8140424"/>
                <a:gd name="connsiteY4" fmla="*/ 1182593 h 8222020"/>
                <a:gd name="connsiteX5" fmla="*/ 3437794 w 8140424"/>
                <a:gd name="connsiteY5" fmla="*/ 3620993 h 8222020"/>
                <a:gd name="connsiteX6" fmla="*/ 723623 w 8140424"/>
                <a:gd name="connsiteY6" fmla="*/ 863279 h 8222020"/>
                <a:gd name="connsiteX7" fmla="*/ 1725109 w 8140424"/>
                <a:gd name="connsiteY7" fmla="*/ 166594 h 8222020"/>
                <a:gd name="connsiteX8" fmla="*/ 6543851 w 8140424"/>
                <a:gd name="connsiteY8" fmla="*/ 3403278 h 8222020"/>
                <a:gd name="connsiteX9" fmla="*/ 7763052 w 8140424"/>
                <a:gd name="connsiteY9" fmla="*/ 2648535 h 8222020"/>
                <a:gd name="connsiteX10" fmla="*/ 7995281 w 8140424"/>
                <a:gd name="connsiteY10" fmla="*/ 4012878 h 8222020"/>
                <a:gd name="connsiteX11" fmla="*/ 8140424 w 8140424"/>
                <a:gd name="connsiteY11" fmla="*/ 5217563 h 8222020"/>
                <a:gd name="connsiteX12" fmla="*/ 5339165 w 8140424"/>
                <a:gd name="connsiteY12" fmla="*/ 8222020 h 8222020"/>
                <a:gd name="connsiteX13" fmla="*/ 5063396 w 8140424"/>
                <a:gd name="connsiteY13" fmla="*/ 8134934 h 8222020"/>
                <a:gd name="connsiteX14" fmla="*/ 534938 w 8140424"/>
                <a:gd name="connsiteY14" fmla="*/ 3722591 h 822202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6543851 w 8140424"/>
                <a:gd name="connsiteY8" fmla="*/ 3428628 h 8247370"/>
                <a:gd name="connsiteX9" fmla="*/ 7763052 w 8140424"/>
                <a:gd name="connsiteY9" fmla="*/ 2673885 h 8247370"/>
                <a:gd name="connsiteX10" fmla="*/ 7995281 w 8140424"/>
                <a:gd name="connsiteY10" fmla="*/ 4038228 h 8247370"/>
                <a:gd name="connsiteX11" fmla="*/ 8140424 w 8140424"/>
                <a:gd name="connsiteY11" fmla="*/ 5242913 h 8247370"/>
                <a:gd name="connsiteX12" fmla="*/ 5339165 w 8140424"/>
                <a:gd name="connsiteY12" fmla="*/ 8247370 h 8247370"/>
                <a:gd name="connsiteX13" fmla="*/ 5063396 w 8140424"/>
                <a:gd name="connsiteY13" fmla="*/ 8160284 h 8247370"/>
                <a:gd name="connsiteX14" fmla="*/ 534938 w 8140424"/>
                <a:gd name="connsiteY14"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3931280 w 8140424"/>
                <a:gd name="connsiteY8" fmla="*/ 1672401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5847166 w 8140424"/>
                <a:gd name="connsiteY9" fmla="*/ 3196401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058937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3887737 w 8140424"/>
                <a:gd name="connsiteY10" fmla="*/ 1730458 h 8247370"/>
                <a:gd name="connsiteX11" fmla="*/ 6543851 w 8140424"/>
                <a:gd name="connsiteY11" fmla="*/ 3428628 h 8247370"/>
                <a:gd name="connsiteX12" fmla="*/ 7763052 w 8140424"/>
                <a:gd name="connsiteY12" fmla="*/ 2673885 h 8247370"/>
                <a:gd name="connsiteX13" fmla="*/ 7995281 w 8140424"/>
                <a:gd name="connsiteY13" fmla="*/ 4038228 h 8247370"/>
                <a:gd name="connsiteX14" fmla="*/ 8140424 w 8140424"/>
                <a:gd name="connsiteY14" fmla="*/ 5242913 h 8247370"/>
                <a:gd name="connsiteX15" fmla="*/ 5339165 w 8140424"/>
                <a:gd name="connsiteY15" fmla="*/ 8247370 h 8247370"/>
                <a:gd name="connsiteX16" fmla="*/ 5063396 w 8140424"/>
                <a:gd name="connsiteY16" fmla="*/ 8160284 h 8247370"/>
                <a:gd name="connsiteX17" fmla="*/ 534938 w 8140424"/>
                <a:gd name="connsiteY17" fmla="*/ 3747941 h 824737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75052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4045114 h 8544543"/>
                <a:gd name="connsiteX1" fmla="*/ 1144537 w 8140424"/>
                <a:gd name="connsiteY1" fmla="*/ 3362945 h 8544543"/>
                <a:gd name="connsiteX2" fmla="*/ 2973335 w 8140424"/>
                <a:gd name="connsiteY2" fmla="*/ 5191745 h 8544543"/>
                <a:gd name="connsiteX3" fmla="*/ 114023 w 8140424"/>
                <a:gd name="connsiteY3" fmla="*/ 2216315 h 8544543"/>
                <a:gd name="connsiteX4" fmla="*/ 1013908 w 8140424"/>
                <a:gd name="connsiteY4" fmla="*/ 1505116 h 8544543"/>
                <a:gd name="connsiteX5" fmla="*/ 3437794 w 8140424"/>
                <a:gd name="connsiteY5" fmla="*/ 3943516 h 8544543"/>
                <a:gd name="connsiteX6" fmla="*/ 723623 w 8140424"/>
                <a:gd name="connsiteY6" fmla="*/ 1185802 h 8544543"/>
                <a:gd name="connsiteX7" fmla="*/ 1725109 w 8140424"/>
                <a:gd name="connsiteY7" fmla="*/ 489117 h 8544543"/>
                <a:gd name="connsiteX8" fmla="*/ 4090938 w 8140424"/>
                <a:gd name="connsiteY8" fmla="*/ 2971060 h 8544543"/>
                <a:gd name="connsiteX9" fmla="*/ 2102480 w 8140424"/>
                <a:gd name="connsiteY9" fmla="*/ 837460 h 8544543"/>
                <a:gd name="connsiteX10" fmla="*/ 3176537 w 8140424"/>
                <a:gd name="connsiteY10" fmla="*/ 271403 h 8544543"/>
                <a:gd name="connsiteX11" fmla="*/ 6543851 w 8140424"/>
                <a:gd name="connsiteY11" fmla="*/ 3725801 h 8544543"/>
                <a:gd name="connsiteX12" fmla="*/ 7763052 w 8140424"/>
                <a:gd name="connsiteY12" fmla="*/ 2971058 h 8544543"/>
                <a:gd name="connsiteX13" fmla="*/ 7995281 w 8140424"/>
                <a:gd name="connsiteY13" fmla="*/ 4335401 h 8544543"/>
                <a:gd name="connsiteX14" fmla="*/ 8140424 w 8140424"/>
                <a:gd name="connsiteY14" fmla="*/ 5540086 h 8544543"/>
                <a:gd name="connsiteX15" fmla="*/ 5339165 w 8140424"/>
                <a:gd name="connsiteY15" fmla="*/ 8544543 h 8544543"/>
                <a:gd name="connsiteX16" fmla="*/ 5063396 w 8140424"/>
                <a:gd name="connsiteY16" fmla="*/ 8457457 h 8544543"/>
                <a:gd name="connsiteX17" fmla="*/ 534938 w 8140424"/>
                <a:gd name="connsiteY17" fmla="*/ 4045114 h 8544543"/>
                <a:gd name="connsiteX0" fmla="*/ 534938 w 8140424"/>
                <a:gd name="connsiteY0" fmla="*/ 4041454 h 8540883"/>
                <a:gd name="connsiteX1" fmla="*/ 1144537 w 8140424"/>
                <a:gd name="connsiteY1" fmla="*/ 3359285 h 8540883"/>
                <a:gd name="connsiteX2" fmla="*/ 2973335 w 8140424"/>
                <a:gd name="connsiteY2" fmla="*/ 5188085 h 8540883"/>
                <a:gd name="connsiteX3" fmla="*/ 114023 w 8140424"/>
                <a:gd name="connsiteY3" fmla="*/ 2212655 h 8540883"/>
                <a:gd name="connsiteX4" fmla="*/ 1013908 w 8140424"/>
                <a:gd name="connsiteY4" fmla="*/ 1501456 h 8540883"/>
                <a:gd name="connsiteX5" fmla="*/ 3437794 w 8140424"/>
                <a:gd name="connsiteY5" fmla="*/ 3939856 h 8540883"/>
                <a:gd name="connsiteX6" fmla="*/ 723623 w 8140424"/>
                <a:gd name="connsiteY6" fmla="*/ 1182142 h 8540883"/>
                <a:gd name="connsiteX7" fmla="*/ 1725109 w 8140424"/>
                <a:gd name="connsiteY7" fmla="*/ 485457 h 8540883"/>
                <a:gd name="connsiteX8" fmla="*/ 4090938 w 8140424"/>
                <a:gd name="connsiteY8" fmla="*/ 2967400 h 8540883"/>
                <a:gd name="connsiteX9" fmla="*/ 2102480 w 8140424"/>
                <a:gd name="connsiteY9" fmla="*/ 833800 h 8540883"/>
                <a:gd name="connsiteX10" fmla="*/ 3176537 w 8140424"/>
                <a:gd name="connsiteY10" fmla="*/ 267743 h 8540883"/>
                <a:gd name="connsiteX11" fmla="*/ 6543851 w 8140424"/>
                <a:gd name="connsiteY11" fmla="*/ 3722141 h 8540883"/>
                <a:gd name="connsiteX12" fmla="*/ 7763052 w 8140424"/>
                <a:gd name="connsiteY12" fmla="*/ 2967398 h 8540883"/>
                <a:gd name="connsiteX13" fmla="*/ 7995281 w 8140424"/>
                <a:gd name="connsiteY13" fmla="*/ 4331741 h 8540883"/>
                <a:gd name="connsiteX14" fmla="*/ 8140424 w 8140424"/>
                <a:gd name="connsiteY14" fmla="*/ 5536426 h 8540883"/>
                <a:gd name="connsiteX15" fmla="*/ 5339165 w 8140424"/>
                <a:gd name="connsiteY15" fmla="*/ 8540883 h 8540883"/>
                <a:gd name="connsiteX16" fmla="*/ 5063396 w 8140424"/>
                <a:gd name="connsiteY16" fmla="*/ 8453797 h 8540883"/>
                <a:gd name="connsiteX17" fmla="*/ 534938 w 8140424"/>
                <a:gd name="connsiteY17" fmla="*/ 4041454 h 8540883"/>
                <a:gd name="connsiteX0" fmla="*/ 534938 w 8140424"/>
                <a:gd name="connsiteY0" fmla="*/ 4047870 h 8547299"/>
                <a:gd name="connsiteX1" fmla="*/ 1144537 w 8140424"/>
                <a:gd name="connsiteY1" fmla="*/ 3365701 h 8547299"/>
                <a:gd name="connsiteX2" fmla="*/ 2973335 w 8140424"/>
                <a:gd name="connsiteY2" fmla="*/ 5194501 h 8547299"/>
                <a:gd name="connsiteX3" fmla="*/ 114023 w 8140424"/>
                <a:gd name="connsiteY3" fmla="*/ 2219071 h 8547299"/>
                <a:gd name="connsiteX4" fmla="*/ 1013908 w 8140424"/>
                <a:gd name="connsiteY4" fmla="*/ 1507872 h 8547299"/>
                <a:gd name="connsiteX5" fmla="*/ 3437794 w 8140424"/>
                <a:gd name="connsiteY5" fmla="*/ 3946272 h 8547299"/>
                <a:gd name="connsiteX6" fmla="*/ 723623 w 8140424"/>
                <a:gd name="connsiteY6" fmla="*/ 1188558 h 8547299"/>
                <a:gd name="connsiteX7" fmla="*/ 1725109 w 8140424"/>
                <a:gd name="connsiteY7" fmla="*/ 491873 h 8547299"/>
                <a:gd name="connsiteX8" fmla="*/ 4090938 w 8140424"/>
                <a:gd name="connsiteY8" fmla="*/ 2973816 h 8547299"/>
                <a:gd name="connsiteX9" fmla="*/ 2102480 w 8140424"/>
                <a:gd name="connsiteY9" fmla="*/ 840216 h 8547299"/>
                <a:gd name="connsiteX10" fmla="*/ 3176537 w 8140424"/>
                <a:gd name="connsiteY10" fmla="*/ 274159 h 8547299"/>
                <a:gd name="connsiteX11" fmla="*/ 6543851 w 8140424"/>
                <a:gd name="connsiteY11" fmla="*/ 3728557 h 8547299"/>
                <a:gd name="connsiteX12" fmla="*/ 7763052 w 8140424"/>
                <a:gd name="connsiteY12" fmla="*/ 2973814 h 8547299"/>
                <a:gd name="connsiteX13" fmla="*/ 7995281 w 8140424"/>
                <a:gd name="connsiteY13" fmla="*/ 4338157 h 8547299"/>
                <a:gd name="connsiteX14" fmla="*/ 8140424 w 8140424"/>
                <a:gd name="connsiteY14" fmla="*/ 5542842 h 8547299"/>
                <a:gd name="connsiteX15" fmla="*/ 5339165 w 8140424"/>
                <a:gd name="connsiteY15" fmla="*/ 8547299 h 8547299"/>
                <a:gd name="connsiteX16" fmla="*/ 5063396 w 8140424"/>
                <a:gd name="connsiteY16" fmla="*/ 8460213 h 8547299"/>
                <a:gd name="connsiteX17" fmla="*/ 534938 w 8140424"/>
                <a:gd name="connsiteY17" fmla="*/ 4047870 h 8547299"/>
                <a:gd name="connsiteX0" fmla="*/ 534938 w 8140424"/>
                <a:gd name="connsiteY0" fmla="*/ 4023705 h 8523134"/>
                <a:gd name="connsiteX1" fmla="*/ 1144537 w 8140424"/>
                <a:gd name="connsiteY1" fmla="*/ 3341536 h 8523134"/>
                <a:gd name="connsiteX2" fmla="*/ 2973335 w 8140424"/>
                <a:gd name="connsiteY2" fmla="*/ 5170336 h 8523134"/>
                <a:gd name="connsiteX3" fmla="*/ 114023 w 8140424"/>
                <a:gd name="connsiteY3" fmla="*/ 2194906 h 8523134"/>
                <a:gd name="connsiteX4" fmla="*/ 1013908 w 8140424"/>
                <a:gd name="connsiteY4" fmla="*/ 1483707 h 8523134"/>
                <a:gd name="connsiteX5" fmla="*/ 3437794 w 8140424"/>
                <a:gd name="connsiteY5" fmla="*/ 3922107 h 8523134"/>
                <a:gd name="connsiteX6" fmla="*/ 723623 w 8140424"/>
                <a:gd name="connsiteY6" fmla="*/ 1164393 h 8523134"/>
                <a:gd name="connsiteX7" fmla="*/ 1725109 w 8140424"/>
                <a:gd name="connsiteY7" fmla="*/ 467708 h 8523134"/>
                <a:gd name="connsiteX8" fmla="*/ 4090938 w 8140424"/>
                <a:gd name="connsiteY8" fmla="*/ 2949651 h 8523134"/>
                <a:gd name="connsiteX9" fmla="*/ 2102480 w 8140424"/>
                <a:gd name="connsiteY9" fmla="*/ 816051 h 8523134"/>
                <a:gd name="connsiteX10" fmla="*/ 3176537 w 8140424"/>
                <a:gd name="connsiteY10" fmla="*/ 249994 h 8523134"/>
                <a:gd name="connsiteX11" fmla="*/ 6543851 w 8140424"/>
                <a:gd name="connsiteY11" fmla="*/ 3704392 h 8523134"/>
                <a:gd name="connsiteX12" fmla="*/ 7763052 w 8140424"/>
                <a:gd name="connsiteY12" fmla="*/ 2949649 h 8523134"/>
                <a:gd name="connsiteX13" fmla="*/ 7995281 w 8140424"/>
                <a:gd name="connsiteY13" fmla="*/ 4313992 h 8523134"/>
                <a:gd name="connsiteX14" fmla="*/ 8140424 w 8140424"/>
                <a:gd name="connsiteY14" fmla="*/ 5518677 h 8523134"/>
                <a:gd name="connsiteX15" fmla="*/ 5339165 w 8140424"/>
                <a:gd name="connsiteY15" fmla="*/ 8523134 h 8523134"/>
                <a:gd name="connsiteX16" fmla="*/ 5063396 w 8140424"/>
                <a:gd name="connsiteY16" fmla="*/ 8436048 h 8523134"/>
                <a:gd name="connsiteX17" fmla="*/ 534938 w 8140424"/>
                <a:gd name="connsiteY17" fmla="*/ 4023705 h 852313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763052 w 8140424"/>
                <a:gd name="connsiteY12" fmla="*/ 2968999 h 8542484"/>
                <a:gd name="connsiteX13" fmla="*/ 7995281 w 8140424"/>
                <a:gd name="connsiteY13" fmla="*/ 4333342 h 8542484"/>
                <a:gd name="connsiteX14" fmla="*/ 8140424 w 8140424"/>
                <a:gd name="connsiteY14" fmla="*/ 5538027 h 8542484"/>
                <a:gd name="connsiteX15" fmla="*/ 5339165 w 8140424"/>
                <a:gd name="connsiteY15" fmla="*/ 8542484 h 8542484"/>
                <a:gd name="connsiteX16" fmla="*/ 5063396 w 8140424"/>
                <a:gd name="connsiteY16" fmla="*/ 8455398 h 8542484"/>
                <a:gd name="connsiteX17" fmla="*/ 534938 w 8140424"/>
                <a:gd name="connsiteY17"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037337 w 8140424"/>
                <a:gd name="connsiteY12" fmla="*/ 3389915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269566 w 8140424"/>
                <a:gd name="connsiteY13" fmla="*/ 2780315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102811 w 8134812"/>
                <a:gd name="connsiteY12" fmla="*/ 2243287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53000 h 8552429"/>
                <a:gd name="connsiteX1" fmla="*/ 1163309 w 8134812"/>
                <a:gd name="connsiteY1" fmla="*/ 3370831 h 8552429"/>
                <a:gd name="connsiteX2" fmla="*/ 2967723 w 8134812"/>
                <a:gd name="connsiteY2" fmla="*/ 5199631 h 8552429"/>
                <a:gd name="connsiteX3" fmla="*/ 108411 w 8134812"/>
                <a:gd name="connsiteY3" fmla="*/ 2224201 h 8552429"/>
                <a:gd name="connsiteX4" fmla="*/ 1008296 w 8134812"/>
                <a:gd name="connsiteY4" fmla="*/ 1513002 h 8552429"/>
                <a:gd name="connsiteX5" fmla="*/ 3432182 w 8134812"/>
                <a:gd name="connsiteY5" fmla="*/ 3951402 h 8552429"/>
                <a:gd name="connsiteX6" fmla="*/ 718011 w 8134812"/>
                <a:gd name="connsiteY6" fmla="*/ 1193688 h 8552429"/>
                <a:gd name="connsiteX7" fmla="*/ 1719497 w 8134812"/>
                <a:gd name="connsiteY7" fmla="*/ 497003 h 8552429"/>
                <a:gd name="connsiteX8" fmla="*/ 4085326 w 8134812"/>
                <a:gd name="connsiteY8" fmla="*/ 2978946 h 8552429"/>
                <a:gd name="connsiteX9" fmla="*/ 2133444 w 8134812"/>
                <a:gd name="connsiteY9" fmla="*/ 869730 h 8552429"/>
                <a:gd name="connsiteX10" fmla="*/ 3170925 w 8134812"/>
                <a:gd name="connsiteY10" fmla="*/ 279289 h 8552429"/>
                <a:gd name="connsiteX11" fmla="*/ 6538239 w 8134812"/>
                <a:gd name="connsiteY11" fmla="*/ 3733687 h 8552429"/>
                <a:gd name="connsiteX12" fmla="*/ 6090619 w 8134812"/>
                <a:gd name="connsiteY12" fmla="*/ 2241040 h 8552429"/>
                <a:gd name="connsiteX13" fmla="*/ 6639839 w 8134812"/>
                <a:gd name="connsiteY13" fmla="*/ 1034032 h 8552429"/>
                <a:gd name="connsiteX14" fmla="*/ 7757440 w 8134812"/>
                <a:gd name="connsiteY14" fmla="*/ 2978944 h 8552429"/>
                <a:gd name="connsiteX15" fmla="*/ 7989669 w 8134812"/>
                <a:gd name="connsiteY15" fmla="*/ 4343287 h 8552429"/>
                <a:gd name="connsiteX16" fmla="*/ 8134812 w 8134812"/>
                <a:gd name="connsiteY16" fmla="*/ 5547972 h 8552429"/>
                <a:gd name="connsiteX17" fmla="*/ 5333553 w 8134812"/>
                <a:gd name="connsiteY17" fmla="*/ 8552429 h 8552429"/>
                <a:gd name="connsiteX18" fmla="*/ 5057784 w 8134812"/>
                <a:gd name="connsiteY18" fmla="*/ 8465343 h 8552429"/>
                <a:gd name="connsiteX19" fmla="*/ 541518 w 8134812"/>
                <a:gd name="connsiteY19" fmla="*/ 4053000 h 8552429"/>
                <a:gd name="connsiteX0" fmla="*/ 541518 w 8134812"/>
                <a:gd name="connsiteY0" fmla="*/ 4050353 h 8549782"/>
                <a:gd name="connsiteX1" fmla="*/ 1163309 w 8134812"/>
                <a:gd name="connsiteY1" fmla="*/ 3368184 h 8549782"/>
                <a:gd name="connsiteX2" fmla="*/ 2967723 w 8134812"/>
                <a:gd name="connsiteY2" fmla="*/ 5196984 h 8549782"/>
                <a:gd name="connsiteX3" fmla="*/ 108411 w 8134812"/>
                <a:gd name="connsiteY3" fmla="*/ 2221554 h 8549782"/>
                <a:gd name="connsiteX4" fmla="*/ 1008296 w 8134812"/>
                <a:gd name="connsiteY4" fmla="*/ 1510355 h 8549782"/>
                <a:gd name="connsiteX5" fmla="*/ 3432182 w 8134812"/>
                <a:gd name="connsiteY5" fmla="*/ 3948755 h 8549782"/>
                <a:gd name="connsiteX6" fmla="*/ 718011 w 8134812"/>
                <a:gd name="connsiteY6" fmla="*/ 1191041 h 8549782"/>
                <a:gd name="connsiteX7" fmla="*/ 1719497 w 8134812"/>
                <a:gd name="connsiteY7" fmla="*/ 494356 h 8549782"/>
                <a:gd name="connsiteX8" fmla="*/ 4085326 w 8134812"/>
                <a:gd name="connsiteY8" fmla="*/ 2976299 h 8549782"/>
                <a:gd name="connsiteX9" fmla="*/ 2133444 w 8134812"/>
                <a:gd name="connsiteY9" fmla="*/ 867083 h 8549782"/>
                <a:gd name="connsiteX10" fmla="*/ 3170925 w 8134812"/>
                <a:gd name="connsiteY10" fmla="*/ 276642 h 8549782"/>
                <a:gd name="connsiteX11" fmla="*/ 6538239 w 8134812"/>
                <a:gd name="connsiteY11" fmla="*/ 3731040 h 8549782"/>
                <a:gd name="connsiteX12" fmla="*/ 6090619 w 8134812"/>
                <a:gd name="connsiteY12" fmla="*/ 2238393 h 8549782"/>
                <a:gd name="connsiteX13" fmla="*/ 6639839 w 8134812"/>
                <a:gd name="connsiteY13" fmla="*/ 1031385 h 8549782"/>
                <a:gd name="connsiteX14" fmla="*/ 7757440 w 8134812"/>
                <a:gd name="connsiteY14" fmla="*/ 2976297 h 8549782"/>
                <a:gd name="connsiteX15" fmla="*/ 7989669 w 8134812"/>
                <a:gd name="connsiteY15" fmla="*/ 4340640 h 8549782"/>
                <a:gd name="connsiteX16" fmla="*/ 8134812 w 8134812"/>
                <a:gd name="connsiteY16" fmla="*/ 5545325 h 8549782"/>
                <a:gd name="connsiteX17" fmla="*/ 5333553 w 8134812"/>
                <a:gd name="connsiteY17" fmla="*/ 8549782 h 8549782"/>
                <a:gd name="connsiteX18" fmla="*/ 5057784 w 8134812"/>
                <a:gd name="connsiteY18" fmla="*/ 8462696 h 8549782"/>
                <a:gd name="connsiteX19" fmla="*/ 541518 w 8134812"/>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9315726"/>
                <a:gd name="connsiteX1" fmla="*/ 1163309 w 8389877"/>
                <a:gd name="connsiteY1" fmla="*/ 3368184 h 9315726"/>
                <a:gd name="connsiteX2" fmla="*/ 2967723 w 8389877"/>
                <a:gd name="connsiteY2" fmla="*/ 5196984 h 9315726"/>
                <a:gd name="connsiteX3" fmla="*/ 108411 w 8389877"/>
                <a:gd name="connsiteY3" fmla="*/ 2221554 h 9315726"/>
                <a:gd name="connsiteX4" fmla="*/ 1008296 w 8389877"/>
                <a:gd name="connsiteY4" fmla="*/ 1510355 h 9315726"/>
                <a:gd name="connsiteX5" fmla="*/ 3432182 w 8389877"/>
                <a:gd name="connsiteY5" fmla="*/ 3948755 h 9315726"/>
                <a:gd name="connsiteX6" fmla="*/ 718011 w 8389877"/>
                <a:gd name="connsiteY6" fmla="*/ 1191041 h 9315726"/>
                <a:gd name="connsiteX7" fmla="*/ 1719497 w 8389877"/>
                <a:gd name="connsiteY7" fmla="*/ 494356 h 9315726"/>
                <a:gd name="connsiteX8" fmla="*/ 4085326 w 8389877"/>
                <a:gd name="connsiteY8" fmla="*/ 2976299 h 9315726"/>
                <a:gd name="connsiteX9" fmla="*/ 2133444 w 8389877"/>
                <a:gd name="connsiteY9" fmla="*/ 867083 h 9315726"/>
                <a:gd name="connsiteX10" fmla="*/ 3170925 w 8389877"/>
                <a:gd name="connsiteY10" fmla="*/ 276642 h 9315726"/>
                <a:gd name="connsiteX11" fmla="*/ 6538239 w 8389877"/>
                <a:gd name="connsiteY11" fmla="*/ 3731040 h 9315726"/>
                <a:gd name="connsiteX12" fmla="*/ 6090619 w 8389877"/>
                <a:gd name="connsiteY12" fmla="*/ 2238393 h 9315726"/>
                <a:gd name="connsiteX13" fmla="*/ 6639839 w 8389877"/>
                <a:gd name="connsiteY13" fmla="*/ 1031385 h 9315726"/>
                <a:gd name="connsiteX14" fmla="*/ 7757440 w 8389877"/>
                <a:gd name="connsiteY14" fmla="*/ 2976297 h 9315726"/>
                <a:gd name="connsiteX15" fmla="*/ 7989669 w 8389877"/>
                <a:gd name="connsiteY15" fmla="*/ 4340640 h 9315726"/>
                <a:gd name="connsiteX16" fmla="*/ 8389877 w 8389877"/>
                <a:gd name="connsiteY16" fmla="*/ 5777404 h 9315726"/>
                <a:gd name="connsiteX17" fmla="*/ 6336452 w 8389877"/>
                <a:gd name="connsiteY17" fmla="*/ 9315727 h 9315726"/>
                <a:gd name="connsiteX18" fmla="*/ 5057784 w 8389877"/>
                <a:gd name="connsiteY18" fmla="*/ 8462696 h 9315726"/>
                <a:gd name="connsiteX19" fmla="*/ 541518 w 8389877"/>
                <a:gd name="connsiteY19" fmla="*/ 4050353 h 9315726"/>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59910"/>
                <a:gd name="connsiteY0" fmla="*/ 4050353 h 9224165"/>
                <a:gd name="connsiteX1" fmla="*/ 1163309 w 8359910"/>
                <a:gd name="connsiteY1" fmla="*/ 3368184 h 9224165"/>
                <a:gd name="connsiteX2" fmla="*/ 2967723 w 8359910"/>
                <a:gd name="connsiteY2" fmla="*/ 5196984 h 9224165"/>
                <a:gd name="connsiteX3" fmla="*/ 108411 w 8359910"/>
                <a:gd name="connsiteY3" fmla="*/ 2221554 h 9224165"/>
                <a:gd name="connsiteX4" fmla="*/ 1008296 w 8359910"/>
                <a:gd name="connsiteY4" fmla="*/ 1510355 h 9224165"/>
                <a:gd name="connsiteX5" fmla="*/ 3432182 w 8359910"/>
                <a:gd name="connsiteY5" fmla="*/ 3948755 h 9224165"/>
                <a:gd name="connsiteX6" fmla="*/ 718011 w 8359910"/>
                <a:gd name="connsiteY6" fmla="*/ 1191041 h 9224165"/>
                <a:gd name="connsiteX7" fmla="*/ 1719497 w 8359910"/>
                <a:gd name="connsiteY7" fmla="*/ 494356 h 9224165"/>
                <a:gd name="connsiteX8" fmla="*/ 4085326 w 8359910"/>
                <a:gd name="connsiteY8" fmla="*/ 2976299 h 9224165"/>
                <a:gd name="connsiteX9" fmla="*/ 2133444 w 8359910"/>
                <a:gd name="connsiteY9" fmla="*/ 867083 h 9224165"/>
                <a:gd name="connsiteX10" fmla="*/ 3170925 w 8359910"/>
                <a:gd name="connsiteY10" fmla="*/ 276642 h 9224165"/>
                <a:gd name="connsiteX11" fmla="*/ 6538239 w 8359910"/>
                <a:gd name="connsiteY11" fmla="*/ 3731040 h 9224165"/>
                <a:gd name="connsiteX12" fmla="*/ 6090619 w 8359910"/>
                <a:gd name="connsiteY12" fmla="*/ 2238393 h 9224165"/>
                <a:gd name="connsiteX13" fmla="*/ 6639839 w 8359910"/>
                <a:gd name="connsiteY13" fmla="*/ 1031385 h 9224165"/>
                <a:gd name="connsiteX14" fmla="*/ 7757440 w 8359910"/>
                <a:gd name="connsiteY14" fmla="*/ 2976297 h 9224165"/>
                <a:gd name="connsiteX15" fmla="*/ 7989669 w 8359910"/>
                <a:gd name="connsiteY15" fmla="*/ 4340640 h 9224165"/>
                <a:gd name="connsiteX16" fmla="*/ 8359907 w 8359910"/>
                <a:gd name="connsiteY16" fmla="*/ 5645609 h 9224165"/>
                <a:gd name="connsiteX17" fmla="*/ 6266896 w 8359910"/>
                <a:gd name="connsiteY17" fmla="*/ 9224162 h 9224165"/>
                <a:gd name="connsiteX18" fmla="*/ 5057784 w 8359910"/>
                <a:gd name="connsiteY18" fmla="*/ 8462696 h 9224165"/>
                <a:gd name="connsiteX19" fmla="*/ 541518 w 8359910"/>
                <a:gd name="connsiteY19" fmla="*/ 4050353 h 9224165"/>
                <a:gd name="connsiteX0" fmla="*/ 541518 w 8636226"/>
                <a:gd name="connsiteY0" fmla="*/ 4050353 h 9224165"/>
                <a:gd name="connsiteX1" fmla="*/ 1163309 w 8636226"/>
                <a:gd name="connsiteY1" fmla="*/ 3368184 h 9224165"/>
                <a:gd name="connsiteX2" fmla="*/ 2967723 w 8636226"/>
                <a:gd name="connsiteY2" fmla="*/ 5196984 h 9224165"/>
                <a:gd name="connsiteX3" fmla="*/ 108411 w 8636226"/>
                <a:gd name="connsiteY3" fmla="*/ 2221554 h 9224165"/>
                <a:gd name="connsiteX4" fmla="*/ 1008296 w 8636226"/>
                <a:gd name="connsiteY4" fmla="*/ 1510355 h 9224165"/>
                <a:gd name="connsiteX5" fmla="*/ 3432182 w 8636226"/>
                <a:gd name="connsiteY5" fmla="*/ 3948755 h 9224165"/>
                <a:gd name="connsiteX6" fmla="*/ 718011 w 8636226"/>
                <a:gd name="connsiteY6" fmla="*/ 1191041 h 9224165"/>
                <a:gd name="connsiteX7" fmla="*/ 1719497 w 8636226"/>
                <a:gd name="connsiteY7" fmla="*/ 494356 h 9224165"/>
                <a:gd name="connsiteX8" fmla="*/ 4085326 w 8636226"/>
                <a:gd name="connsiteY8" fmla="*/ 2976299 h 9224165"/>
                <a:gd name="connsiteX9" fmla="*/ 2133444 w 8636226"/>
                <a:gd name="connsiteY9" fmla="*/ 867083 h 9224165"/>
                <a:gd name="connsiteX10" fmla="*/ 3170925 w 8636226"/>
                <a:gd name="connsiteY10" fmla="*/ 276642 h 9224165"/>
                <a:gd name="connsiteX11" fmla="*/ 6538239 w 8636226"/>
                <a:gd name="connsiteY11" fmla="*/ 3731040 h 9224165"/>
                <a:gd name="connsiteX12" fmla="*/ 6090619 w 8636226"/>
                <a:gd name="connsiteY12" fmla="*/ 2238393 h 9224165"/>
                <a:gd name="connsiteX13" fmla="*/ 6639839 w 8636226"/>
                <a:gd name="connsiteY13" fmla="*/ 1031385 h 9224165"/>
                <a:gd name="connsiteX14" fmla="*/ 7757440 w 8636226"/>
                <a:gd name="connsiteY14" fmla="*/ 2976297 h 9224165"/>
                <a:gd name="connsiteX15" fmla="*/ 7989669 w 8636226"/>
                <a:gd name="connsiteY15" fmla="*/ 4340640 h 9224165"/>
                <a:gd name="connsiteX16" fmla="*/ 8636220 w 8636226"/>
                <a:gd name="connsiteY16" fmla="*/ 6034120 h 9224165"/>
                <a:gd name="connsiteX17" fmla="*/ 6266896 w 8636226"/>
                <a:gd name="connsiteY17" fmla="*/ 9224162 h 9224165"/>
                <a:gd name="connsiteX18" fmla="*/ 5057784 w 8636226"/>
                <a:gd name="connsiteY18" fmla="*/ 8462696 h 9224165"/>
                <a:gd name="connsiteX19" fmla="*/ 541518 w 8636226"/>
                <a:gd name="connsiteY19" fmla="*/ 4050353 h 9224165"/>
                <a:gd name="connsiteX0" fmla="*/ 541518 w 8752649"/>
                <a:gd name="connsiteY0" fmla="*/ 4050353 h 9224165"/>
                <a:gd name="connsiteX1" fmla="*/ 1163309 w 8752649"/>
                <a:gd name="connsiteY1" fmla="*/ 3368184 h 9224165"/>
                <a:gd name="connsiteX2" fmla="*/ 2967723 w 8752649"/>
                <a:gd name="connsiteY2" fmla="*/ 5196984 h 9224165"/>
                <a:gd name="connsiteX3" fmla="*/ 108411 w 8752649"/>
                <a:gd name="connsiteY3" fmla="*/ 2221554 h 9224165"/>
                <a:gd name="connsiteX4" fmla="*/ 1008296 w 8752649"/>
                <a:gd name="connsiteY4" fmla="*/ 1510355 h 9224165"/>
                <a:gd name="connsiteX5" fmla="*/ 3432182 w 8752649"/>
                <a:gd name="connsiteY5" fmla="*/ 3948755 h 9224165"/>
                <a:gd name="connsiteX6" fmla="*/ 718011 w 8752649"/>
                <a:gd name="connsiteY6" fmla="*/ 1191041 h 9224165"/>
                <a:gd name="connsiteX7" fmla="*/ 1719497 w 8752649"/>
                <a:gd name="connsiteY7" fmla="*/ 494356 h 9224165"/>
                <a:gd name="connsiteX8" fmla="*/ 4085326 w 8752649"/>
                <a:gd name="connsiteY8" fmla="*/ 2976299 h 9224165"/>
                <a:gd name="connsiteX9" fmla="*/ 2133444 w 8752649"/>
                <a:gd name="connsiteY9" fmla="*/ 867083 h 9224165"/>
                <a:gd name="connsiteX10" fmla="*/ 3170925 w 8752649"/>
                <a:gd name="connsiteY10" fmla="*/ 276642 h 9224165"/>
                <a:gd name="connsiteX11" fmla="*/ 6538239 w 8752649"/>
                <a:gd name="connsiteY11" fmla="*/ 3731040 h 9224165"/>
                <a:gd name="connsiteX12" fmla="*/ 6090619 w 8752649"/>
                <a:gd name="connsiteY12" fmla="*/ 2238393 h 9224165"/>
                <a:gd name="connsiteX13" fmla="*/ 6639839 w 8752649"/>
                <a:gd name="connsiteY13" fmla="*/ 1031385 h 9224165"/>
                <a:gd name="connsiteX14" fmla="*/ 7757440 w 8752649"/>
                <a:gd name="connsiteY14" fmla="*/ 2976297 h 9224165"/>
                <a:gd name="connsiteX15" fmla="*/ 7989669 w 8752649"/>
                <a:gd name="connsiteY15" fmla="*/ 4340640 h 9224165"/>
                <a:gd name="connsiteX16" fmla="*/ 8752654 w 8752649"/>
                <a:gd name="connsiteY16" fmla="*/ 6193162 h 9224165"/>
                <a:gd name="connsiteX17" fmla="*/ 6266896 w 8752649"/>
                <a:gd name="connsiteY17" fmla="*/ 9224162 h 9224165"/>
                <a:gd name="connsiteX18" fmla="*/ 5057784 w 8752649"/>
                <a:gd name="connsiteY18" fmla="*/ 8462696 h 9224165"/>
                <a:gd name="connsiteX19" fmla="*/ 541518 w 8752649"/>
                <a:gd name="connsiteY19" fmla="*/ 4050353 h 9224165"/>
                <a:gd name="connsiteX0" fmla="*/ 541518 w 8752649"/>
                <a:gd name="connsiteY0" fmla="*/ 4050353 h 9224165"/>
                <a:gd name="connsiteX1" fmla="*/ 1163309 w 8752649"/>
                <a:gd name="connsiteY1" fmla="*/ 3368184 h 9224165"/>
                <a:gd name="connsiteX2" fmla="*/ 2967723 w 8752649"/>
                <a:gd name="connsiteY2" fmla="*/ 5196984 h 9224165"/>
                <a:gd name="connsiteX3" fmla="*/ 108411 w 8752649"/>
                <a:gd name="connsiteY3" fmla="*/ 2221554 h 9224165"/>
                <a:gd name="connsiteX4" fmla="*/ 1008296 w 8752649"/>
                <a:gd name="connsiteY4" fmla="*/ 1510355 h 9224165"/>
                <a:gd name="connsiteX5" fmla="*/ 3432182 w 8752649"/>
                <a:gd name="connsiteY5" fmla="*/ 3948755 h 9224165"/>
                <a:gd name="connsiteX6" fmla="*/ 718011 w 8752649"/>
                <a:gd name="connsiteY6" fmla="*/ 1191041 h 9224165"/>
                <a:gd name="connsiteX7" fmla="*/ 1719497 w 8752649"/>
                <a:gd name="connsiteY7" fmla="*/ 494356 h 9224165"/>
                <a:gd name="connsiteX8" fmla="*/ 4085326 w 8752649"/>
                <a:gd name="connsiteY8" fmla="*/ 2976299 h 9224165"/>
                <a:gd name="connsiteX9" fmla="*/ 2133444 w 8752649"/>
                <a:gd name="connsiteY9" fmla="*/ 867083 h 9224165"/>
                <a:gd name="connsiteX10" fmla="*/ 3170925 w 8752649"/>
                <a:gd name="connsiteY10" fmla="*/ 276642 h 9224165"/>
                <a:gd name="connsiteX11" fmla="*/ 6538239 w 8752649"/>
                <a:gd name="connsiteY11" fmla="*/ 3731040 h 9224165"/>
                <a:gd name="connsiteX12" fmla="*/ 6090619 w 8752649"/>
                <a:gd name="connsiteY12" fmla="*/ 2238393 h 9224165"/>
                <a:gd name="connsiteX13" fmla="*/ 6639839 w 8752649"/>
                <a:gd name="connsiteY13" fmla="*/ 1031385 h 9224165"/>
                <a:gd name="connsiteX14" fmla="*/ 7757440 w 8752649"/>
                <a:gd name="connsiteY14" fmla="*/ 2976297 h 9224165"/>
                <a:gd name="connsiteX15" fmla="*/ 7989669 w 8752649"/>
                <a:gd name="connsiteY15" fmla="*/ 4340640 h 9224165"/>
                <a:gd name="connsiteX16" fmla="*/ 8752654 w 8752649"/>
                <a:gd name="connsiteY16" fmla="*/ 6193162 h 9224165"/>
                <a:gd name="connsiteX17" fmla="*/ 6266896 w 8752649"/>
                <a:gd name="connsiteY17" fmla="*/ 9224162 h 9224165"/>
                <a:gd name="connsiteX18" fmla="*/ 5057784 w 8752649"/>
                <a:gd name="connsiteY18" fmla="*/ 8462696 h 9224165"/>
                <a:gd name="connsiteX19" fmla="*/ 541518 w 8752649"/>
                <a:gd name="connsiteY19" fmla="*/ 4050353 h 922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52649" h="9224165">
                  <a:moveTo>
                    <a:pt x="541518" y="4050353"/>
                  </a:moveTo>
                  <a:cubicBezTo>
                    <a:pt x="125441" y="3629439"/>
                    <a:pt x="694015" y="2947268"/>
                    <a:pt x="1163309" y="3368184"/>
                  </a:cubicBezTo>
                  <a:lnTo>
                    <a:pt x="2967723" y="5196984"/>
                  </a:lnTo>
                  <a:lnTo>
                    <a:pt x="108411" y="2221554"/>
                  </a:lnTo>
                  <a:cubicBezTo>
                    <a:pt x="-288312" y="1549060"/>
                    <a:pt x="493523" y="1038543"/>
                    <a:pt x="1008296" y="1510355"/>
                  </a:cubicBezTo>
                  <a:lnTo>
                    <a:pt x="3432182" y="3948755"/>
                  </a:lnTo>
                  <a:lnTo>
                    <a:pt x="718011" y="1191041"/>
                  </a:lnTo>
                  <a:cubicBezTo>
                    <a:pt x="330963" y="465328"/>
                    <a:pt x="1235688" y="29898"/>
                    <a:pt x="1719497" y="494356"/>
                  </a:cubicBezTo>
                  <a:lnTo>
                    <a:pt x="4085326" y="2976299"/>
                  </a:lnTo>
                  <a:lnTo>
                    <a:pt x="2133444" y="867083"/>
                  </a:lnTo>
                  <a:cubicBezTo>
                    <a:pt x="1689694" y="110019"/>
                    <a:pt x="2618995" y="-311477"/>
                    <a:pt x="3170925" y="276642"/>
                  </a:cubicBezTo>
                  <a:lnTo>
                    <a:pt x="6538239" y="3731040"/>
                  </a:lnTo>
                  <a:cubicBezTo>
                    <a:pt x="6567268" y="3498812"/>
                    <a:pt x="6433736" y="2847992"/>
                    <a:pt x="6090619" y="2238393"/>
                  </a:cubicBezTo>
                  <a:cubicBezTo>
                    <a:pt x="5902707" y="1832574"/>
                    <a:pt x="6141515" y="1249099"/>
                    <a:pt x="6639839" y="1031385"/>
                  </a:cubicBezTo>
                  <a:cubicBezTo>
                    <a:pt x="7026887" y="1679688"/>
                    <a:pt x="7384906" y="2327993"/>
                    <a:pt x="7757440" y="2976297"/>
                  </a:cubicBezTo>
                  <a:lnTo>
                    <a:pt x="7989669" y="4340640"/>
                  </a:lnTo>
                  <a:cubicBezTo>
                    <a:pt x="8085131" y="4794167"/>
                    <a:pt x="8594837" y="6050116"/>
                    <a:pt x="8752654" y="6193162"/>
                  </a:cubicBezTo>
                  <a:cubicBezTo>
                    <a:pt x="7977375" y="7437758"/>
                    <a:pt x="7170303" y="8195142"/>
                    <a:pt x="6266896" y="9224162"/>
                  </a:cubicBezTo>
                  <a:cubicBezTo>
                    <a:pt x="6129010" y="9197551"/>
                    <a:pt x="5181156" y="8530430"/>
                    <a:pt x="5057784" y="8462696"/>
                  </a:cubicBezTo>
                  <a:cubicBezTo>
                    <a:pt x="4397384" y="8046620"/>
                    <a:pt x="768618" y="4236716"/>
                    <a:pt x="541518" y="4050353"/>
                  </a:cubicBezTo>
                  <a:close/>
                </a:path>
              </a:pathLst>
            </a:custGeom>
            <a:solidFill>
              <a:srgbClr val="F4B18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4" name="Rectangle 73">
              <a:extLst>
                <a:ext uri="{FF2B5EF4-FFF2-40B4-BE49-F238E27FC236}">
                  <a16:creationId xmlns:a16="http://schemas.microsoft.com/office/drawing/2014/main" id="{EC1CFB1E-403B-414D-AC68-FBD97A556143}"/>
                </a:ext>
              </a:extLst>
            </p:cNvPr>
            <p:cNvSpPr/>
            <p:nvPr/>
          </p:nvSpPr>
          <p:spPr>
            <a:xfrm rot="5540364">
              <a:off x="7213834" y="3909512"/>
              <a:ext cx="103362" cy="2689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5" name="Rectangle 74">
              <a:extLst>
                <a:ext uri="{FF2B5EF4-FFF2-40B4-BE49-F238E27FC236}">
                  <a16:creationId xmlns:a16="http://schemas.microsoft.com/office/drawing/2014/main" id="{ADC8FEB4-F204-7646-AE1C-73EEAFBCE20D}"/>
                </a:ext>
              </a:extLst>
            </p:cNvPr>
            <p:cNvSpPr/>
            <p:nvPr/>
          </p:nvSpPr>
          <p:spPr>
            <a:xfrm rot="6383905" flipH="1">
              <a:off x="6963607" y="4469202"/>
              <a:ext cx="103362" cy="2689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6" name="Rectangle 12">
              <a:extLst>
                <a:ext uri="{FF2B5EF4-FFF2-40B4-BE49-F238E27FC236}">
                  <a16:creationId xmlns:a16="http://schemas.microsoft.com/office/drawing/2014/main" id="{938E1DBB-9B8C-874D-AE1B-03277AD0A4DB}"/>
                </a:ext>
              </a:extLst>
            </p:cNvPr>
            <p:cNvSpPr/>
            <p:nvPr/>
          </p:nvSpPr>
          <p:spPr>
            <a:xfrm rot="6615602">
              <a:off x="7222865" y="3770367"/>
              <a:ext cx="782886" cy="1027704"/>
            </a:xfrm>
            <a:custGeom>
              <a:avLst/>
              <a:gdLst>
                <a:gd name="connsiteX0" fmla="*/ 0 w 2869809"/>
                <a:gd name="connsiteY0" fmla="*/ 0 h 2791482"/>
                <a:gd name="connsiteX1" fmla="*/ 2869809 w 2869809"/>
                <a:gd name="connsiteY1" fmla="*/ 0 h 2791482"/>
                <a:gd name="connsiteX2" fmla="*/ 2869809 w 2869809"/>
                <a:gd name="connsiteY2" fmla="*/ 2791482 h 2791482"/>
                <a:gd name="connsiteX3" fmla="*/ 0 w 2869809"/>
                <a:gd name="connsiteY3" fmla="*/ 2791482 h 2791482"/>
                <a:gd name="connsiteX4" fmla="*/ 0 w 2869809"/>
                <a:gd name="connsiteY4" fmla="*/ 0 h 2791482"/>
                <a:gd name="connsiteX0" fmla="*/ 14068 w 2869809"/>
                <a:gd name="connsiteY0" fmla="*/ 386861 h 2791482"/>
                <a:gd name="connsiteX1" fmla="*/ 2869809 w 2869809"/>
                <a:gd name="connsiteY1" fmla="*/ 0 h 2791482"/>
                <a:gd name="connsiteX2" fmla="*/ 2869809 w 2869809"/>
                <a:gd name="connsiteY2" fmla="*/ 2791482 h 2791482"/>
                <a:gd name="connsiteX3" fmla="*/ 0 w 2869809"/>
                <a:gd name="connsiteY3" fmla="*/ 2791482 h 2791482"/>
                <a:gd name="connsiteX4" fmla="*/ 14068 w 2869809"/>
                <a:gd name="connsiteY4" fmla="*/ 386861 h 2791482"/>
                <a:gd name="connsiteX0" fmla="*/ 14068 w 2869809"/>
                <a:gd name="connsiteY0" fmla="*/ 316522 h 2721143"/>
                <a:gd name="connsiteX1" fmla="*/ 2461846 w 2869809"/>
                <a:gd name="connsiteY1" fmla="*/ 0 h 2721143"/>
                <a:gd name="connsiteX2" fmla="*/ 2869809 w 2869809"/>
                <a:gd name="connsiteY2" fmla="*/ 2721143 h 2721143"/>
                <a:gd name="connsiteX3" fmla="*/ 0 w 2869809"/>
                <a:gd name="connsiteY3" fmla="*/ 2721143 h 2721143"/>
                <a:gd name="connsiteX4" fmla="*/ 14068 w 2869809"/>
                <a:gd name="connsiteY4" fmla="*/ 316522 h 2721143"/>
                <a:gd name="connsiteX0" fmla="*/ 35169 w 2869809"/>
                <a:gd name="connsiteY0" fmla="*/ 337623 h 2721143"/>
                <a:gd name="connsiteX1" fmla="*/ 2461846 w 2869809"/>
                <a:gd name="connsiteY1" fmla="*/ 0 h 2721143"/>
                <a:gd name="connsiteX2" fmla="*/ 2869809 w 2869809"/>
                <a:gd name="connsiteY2" fmla="*/ 2721143 h 2721143"/>
                <a:gd name="connsiteX3" fmla="*/ 0 w 2869809"/>
                <a:gd name="connsiteY3" fmla="*/ 2721143 h 2721143"/>
                <a:gd name="connsiteX4" fmla="*/ 35169 w 2869809"/>
                <a:gd name="connsiteY4" fmla="*/ 337623 h 2721143"/>
                <a:gd name="connsiteX0" fmla="*/ 21101 w 2869809"/>
                <a:gd name="connsiteY0" fmla="*/ 302454 h 2721143"/>
                <a:gd name="connsiteX1" fmla="*/ 2461846 w 2869809"/>
                <a:gd name="connsiteY1" fmla="*/ 0 h 2721143"/>
                <a:gd name="connsiteX2" fmla="*/ 2869809 w 2869809"/>
                <a:gd name="connsiteY2" fmla="*/ 2721143 h 2721143"/>
                <a:gd name="connsiteX3" fmla="*/ 0 w 2869809"/>
                <a:gd name="connsiteY3" fmla="*/ 2721143 h 2721143"/>
                <a:gd name="connsiteX4" fmla="*/ 21101 w 2869809"/>
                <a:gd name="connsiteY4" fmla="*/ 302454 h 2721143"/>
                <a:gd name="connsiteX0" fmla="*/ 21101 w 2869809"/>
                <a:gd name="connsiteY0" fmla="*/ 326022 h 2744711"/>
                <a:gd name="connsiteX1" fmla="*/ 2461846 w 2869809"/>
                <a:gd name="connsiteY1" fmla="*/ 23568 h 2744711"/>
                <a:gd name="connsiteX2" fmla="*/ 2869809 w 2869809"/>
                <a:gd name="connsiteY2" fmla="*/ 2744711 h 2744711"/>
                <a:gd name="connsiteX3" fmla="*/ 0 w 2869809"/>
                <a:gd name="connsiteY3" fmla="*/ 2744711 h 2744711"/>
                <a:gd name="connsiteX4" fmla="*/ 21101 w 2869809"/>
                <a:gd name="connsiteY4" fmla="*/ 326022 h 2744711"/>
                <a:gd name="connsiteX0" fmla="*/ 21101 w 2869809"/>
                <a:gd name="connsiteY0" fmla="*/ 515823 h 2934512"/>
                <a:gd name="connsiteX1" fmla="*/ 2461846 w 2869809"/>
                <a:gd name="connsiteY1" fmla="*/ 213369 h 2934512"/>
                <a:gd name="connsiteX2" fmla="*/ 2869809 w 2869809"/>
                <a:gd name="connsiteY2" fmla="*/ 2934512 h 2934512"/>
                <a:gd name="connsiteX3" fmla="*/ 0 w 2869809"/>
                <a:gd name="connsiteY3" fmla="*/ 2934512 h 2934512"/>
                <a:gd name="connsiteX4" fmla="*/ 21101 w 2869809"/>
                <a:gd name="connsiteY4" fmla="*/ 515823 h 2934512"/>
                <a:gd name="connsiteX0" fmla="*/ 21101 w 2869809"/>
                <a:gd name="connsiteY0" fmla="*/ 515823 h 2934512"/>
                <a:gd name="connsiteX1" fmla="*/ 2461846 w 2869809"/>
                <a:gd name="connsiteY1" fmla="*/ 213369 h 2934512"/>
                <a:gd name="connsiteX2" fmla="*/ 2609557 w 2869809"/>
                <a:gd name="connsiteY2" fmla="*/ 1284952 h 2934512"/>
                <a:gd name="connsiteX3" fmla="*/ 2869809 w 2869809"/>
                <a:gd name="connsiteY3" fmla="*/ 2934512 h 2934512"/>
                <a:gd name="connsiteX4" fmla="*/ 0 w 2869809"/>
                <a:gd name="connsiteY4" fmla="*/ 2934512 h 2934512"/>
                <a:gd name="connsiteX5" fmla="*/ 21101 w 2869809"/>
                <a:gd name="connsiteY5" fmla="*/ 515823 h 2934512"/>
                <a:gd name="connsiteX0" fmla="*/ 21101 w 2869809"/>
                <a:gd name="connsiteY0" fmla="*/ 515823 h 2934512"/>
                <a:gd name="connsiteX1" fmla="*/ 2461846 w 2869809"/>
                <a:gd name="connsiteY1" fmla="*/ 213369 h 2934512"/>
                <a:gd name="connsiteX2" fmla="*/ 2644726 w 2869809"/>
                <a:gd name="connsiteY2" fmla="*/ 813684 h 2934512"/>
                <a:gd name="connsiteX3" fmla="*/ 2869809 w 2869809"/>
                <a:gd name="connsiteY3" fmla="*/ 2934512 h 2934512"/>
                <a:gd name="connsiteX4" fmla="*/ 0 w 2869809"/>
                <a:gd name="connsiteY4" fmla="*/ 2934512 h 2934512"/>
                <a:gd name="connsiteX5" fmla="*/ 21101 w 2869809"/>
                <a:gd name="connsiteY5" fmla="*/ 515823 h 2934512"/>
                <a:gd name="connsiteX0" fmla="*/ 21101 w 2869809"/>
                <a:gd name="connsiteY0" fmla="*/ 515823 h 2934512"/>
                <a:gd name="connsiteX1" fmla="*/ 2461846 w 2869809"/>
                <a:gd name="connsiteY1" fmla="*/ 213369 h 2934512"/>
                <a:gd name="connsiteX2" fmla="*/ 2644726 w 2869809"/>
                <a:gd name="connsiteY2" fmla="*/ 813684 h 2934512"/>
                <a:gd name="connsiteX3" fmla="*/ 2869809 w 2869809"/>
                <a:gd name="connsiteY3" fmla="*/ 2934512 h 2934512"/>
                <a:gd name="connsiteX4" fmla="*/ 0 w 2869809"/>
                <a:gd name="connsiteY4" fmla="*/ 2934512 h 2934512"/>
                <a:gd name="connsiteX5" fmla="*/ 21101 w 2869809"/>
                <a:gd name="connsiteY5" fmla="*/ 515823 h 2934512"/>
                <a:gd name="connsiteX0" fmla="*/ 21101 w 2869809"/>
                <a:gd name="connsiteY0" fmla="*/ 515823 h 2934512"/>
                <a:gd name="connsiteX1" fmla="*/ 2461846 w 2869809"/>
                <a:gd name="connsiteY1" fmla="*/ 213369 h 2934512"/>
                <a:gd name="connsiteX2" fmla="*/ 2644726 w 2869809"/>
                <a:gd name="connsiteY2" fmla="*/ 813684 h 2934512"/>
                <a:gd name="connsiteX3" fmla="*/ 2869809 w 2869809"/>
                <a:gd name="connsiteY3" fmla="*/ 2934512 h 2934512"/>
                <a:gd name="connsiteX4" fmla="*/ 0 w 2869809"/>
                <a:gd name="connsiteY4" fmla="*/ 2934512 h 2934512"/>
                <a:gd name="connsiteX5" fmla="*/ 21101 w 2869809"/>
                <a:gd name="connsiteY5" fmla="*/ 515823 h 2934512"/>
                <a:gd name="connsiteX0" fmla="*/ 21101 w 2869809"/>
                <a:gd name="connsiteY0" fmla="*/ 511198 h 2929887"/>
                <a:gd name="connsiteX1" fmla="*/ 2447779 w 2869809"/>
                <a:gd name="connsiteY1" fmla="*/ 215777 h 2929887"/>
                <a:gd name="connsiteX2" fmla="*/ 2644726 w 2869809"/>
                <a:gd name="connsiteY2" fmla="*/ 809059 h 2929887"/>
                <a:gd name="connsiteX3" fmla="*/ 2869809 w 2869809"/>
                <a:gd name="connsiteY3" fmla="*/ 2929887 h 2929887"/>
                <a:gd name="connsiteX4" fmla="*/ 0 w 2869809"/>
                <a:gd name="connsiteY4" fmla="*/ 2929887 h 2929887"/>
                <a:gd name="connsiteX5" fmla="*/ 21101 w 2869809"/>
                <a:gd name="connsiteY5" fmla="*/ 511198 h 2929887"/>
                <a:gd name="connsiteX0" fmla="*/ 21101 w 2869809"/>
                <a:gd name="connsiteY0" fmla="*/ 511198 h 2929887"/>
                <a:gd name="connsiteX1" fmla="*/ 2447779 w 2869809"/>
                <a:gd name="connsiteY1" fmla="*/ 215777 h 2929887"/>
                <a:gd name="connsiteX2" fmla="*/ 2644726 w 2869809"/>
                <a:gd name="connsiteY2" fmla="*/ 809059 h 2929887"/>
                <a:gd name="connsiteX3" fmla="*/ 2869809 w 2869809"/>
                <a:gd name="connsiteY3" fmla="*/ 2929887 h 2929887"/>
                <a:gd name="connsiteX4" fmla="*/ 0 w 2869809"/>
                <a:gd name="connsiteY4" fmla="*/ 2929887 h 2929887"/>
                <a:gd name="connsiteX5" fmla="*/ 21101 w 2869809"/>
                <a:gd name="connsiteY5" fmla="*/ 511198 h 2929887"/>
                <a:gd name="connsiteX0" fmla="*/ 21101 w 2869809"/>
                <a:gd name="connsiteY0" fmla="*/ 511198 h 2929887"/>
                <a:gd name="connsiteX1" fmla="*/ 2447779 w 2869809"/>
                <a:gd name="connsiteY1" fmla="*/ 215777 h 2929887"/>
                <a:gd name="connsiteX2" fmla="*/ 2644726 w 2869809"/>
                <a:gd name="connsiteY2" fmla="*/ 809059 h 2929887"/>
                <a:gd name="connsiteX3" fmla="*/ 2869809 w 2869809"/>
                <a:gd name="connsiteY3" fmla="*/ 2929887 h 2929887"/>
                <a:gd name="connsiteX4" fmla="*/ 0 w 2869809"/>
                <a:gd name="connsiteY4" fmla="*/ 2929887 h 2929887"/>
                <a:gd name="connsiteX5" fmla="*/ 21101 w 2869809"/>
                <a:gd name="connsiteY5" fmla="*/ 511198 h 2929887"/>
                <a:gd name="connsiteX0" fmla="*/ 21101 w 2869809"/>
                <a:gd name="connsiteY0" fmla="*/ 511198 h 2929887"/>
                <a:gd name="connsiteX1" fmla="*/ 2447779 w 2869809"/>
                <a:gd name="connsiteY1" fmla="*/ 215777 h 2929887"/>
                <a:gd name="connsiteX2" fmla="*/ 2644726 w 2869809"/>
                <a:gd name="connsiteY2" fmla="*/ 809059 h 2929887"/>
                <a:gd name="connsiteX3" fmla="*/ 2869809 w 2869809"/>
                <a:gd name="connsiteY3" fmla="*/ 2929887 h 2929887"/>
                <a:gd name="connsiteX4" fmla="*/ 0 w 2869809"/>
                <a:gd name="connsiteY4" fmla="*/ 2929887 h 2929887"/>
                <a:gd name="connsiteX5" fmla="*/ 21101 w 2869809"/>
                <a:gd name="connsiteY5" fmla="*/ 511198 h 2929887"/>
                <a:gd name="connsiteX0" fmla="*/ 21101 w 2757267"/>
                <a:gd name="connsiteY0" fmla="*/ 511198 h 2929887"/>
                <a:gd name="connsiteX1" fmla="*/ 2447779 w 2757267"/>
                <a:gd name="connsiteY1" fmla="*/ 215777 h 2929887"/>
                <a:gd name="connsiteX2" fmla="*/ 2644726 w 2757267"/>
                <a:gd name="connsiteY2" fmla="*/ 809059 h 2929887"/>
                <a:gd name="connsiteX3" fmla="*/ 2757267 w 2757267"/>
                <a:gd name="connsiteY3" fmla="*/ 2479720 h 2929887"/>
                <a:gd name="connsiteX4" fmla="*/ 0 w 2757267"/>
                <a:gd name="connsiteY4" fmla="*/ 2929887 h 2929887"/>
                <a:gd name="connsiteX5" fmla="*/ 21101 w 2757267"/>
                <a:gd name="connsiteY5"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0 w 2757267"/>
                <a:gd name="connsiteY4" fmla="*/ 2929887 h 2929887"/>
                <a:gd name="connsiteX5" fmla="*/ 21101 w 2757267"/>
                <a:gd name="connsiteY5"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0 w 2757267"/>
                <a:gd name="connsiteY4" fmla="*/ 2929887 h 2929887"/>
                <a:gd name="connsiteX5" fmla="*/ 21101 w 2757267"/>
                <a:gd name="connsiteY5"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13991 w 2757267"/>
                <a:gd name="connsiteY4" fmla="*/ 2547435 h 2929887"/>
                <a:gd name="connsiteX5" fmla="*/ 0 w 2757267"/>
                <a:gd name="connsiteY5" fmla="*/ 2929887 h 2929887"/>
                <a:gd name="connsiteX6" fmla="*/ 21101 w 2757267"/>
                <a:gd name="connsiteY6"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61125 w 2757267"/>
                <a:gd name="connsiteY4" fmla="*/ 2516012 h 2929887"/>
                <a:gd name="connsiteX5" fmla="*/ 0 w 2757267"/>
                <a:gd name="connsiteY5" fmla="*/ 2929887 h 2929887"/>
                <a:gd name="connsiteX6" fmla="*/ 21101 w 2757267"/>
                <a:gd name="connsiteY6"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61125 w 2757267"/>
                <a:gd name="connsiteY4" fmla="*/ 2516012 h 2929887"/>
                <a:gd name="connsiteX5" fmla="*/ 1412160 w 2757267"/>
                <a:gd name="connsiteY5" fmla="*/ 2679410 h 2929887"/>
                <a:gd name="connsiteX6" fmla="*/ 0 w 2757267"/>
                <a:gd name="connsiteY6" fmla="*/ 2929887 h 2929887"/>
                <a:gd name="connsiteX7" fmla="*/ 21101 w 2757267"/>
                <a:gd name="connsiteY7"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61125 w 2757267"/>
                <a:gd name="connsiteY4" fmla="*/ 2516012 h 2929887"/>
                <a:gd name="connsiteX5" fmla="*/ 2288853 w 2757267"/>
                <a:gd name="connsiteY5" fmla="*/ 1837283 h 2929887"/>
                <a:gd name="connsiteX6" fmla="*/ 0 w 2757267"/>
                <a:gd name="connsiteY6" fmla="*/ 2929887 h 2929887"/>
                <a:gd name="connsiteX7" fmla="*/ 21101 w 2757267"/>
                <a:gd name="connsiteY7"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61125 w 2757267"/>
                <a:gd name="connsiteY4" fmla="*/ 2516012 h 2929887"/>
                <a:gd name="connsiteX5" fmla="*/ 2317134 w 2757267"/>
                <a:gd name="connsiteY5" fmla="*/ 1058000 h 2929887"/>
                <a:gd name="connsiteX6" fmla="*/ 0 w 2757267"/>
                <a:gd name="connsiteY6" fmla="*/ 2929887 h 2929887"/>
                <a:gd name="connsiteX7" fmla="*/ 21101 w 2757267"/>
                <a:gd name="connsiteY7"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61125 w 2757267"/>
                <a:gd name="connsiteY4" fmla="*/ 2516012 h 2929887"/>
                <a:gd name="connsiteX5" fmla="*/ 2182017 w 2757267"/>
                <a:gd name="connsiteY5" fmla="*/ 753200 h 2929887"/>
                <a:gd name="connsiteX6" fmla="*/ 0 w 2757267"/>
                <a:gd name="connsiteY6" fmla="*/ 2929887 h 2929887"/>
                <a:gd name="connsiteX7" fmla="*/ 21101 w 2757267"/>
                <a:gd name="connsiteY7"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2017 w 2757267"/>
                <a:gd name="connsiteY5" fmla="*/ 753200 h 2929887"/>
                <a:gd name="connsiteX6" fmla="*/ 0 w 2757267"/>
                <a:gd name="connsiteY6" fmla="*/ 2929887 h 2929887"/>
                <a:gd name="connsiteX7" fmla="*/ 21101 w 2757267"/>
                <a:gd name="connsiteY7"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0 w 2757267"/>
                <a:gd name="connsiteY6" fmla="*/ 2929887 h 2929887"/>
                <a:gd name="connsiteX7" fmla="*/ 21101 w 2757267"/>
                <a:gd name="connsiteY7"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358741 w 2757267"/>
                <a:gd name="connsiteY6" fmla="*/ 1582759 h 2929887"/>
                <a:gd name="connsiteX7" fmla="*/ 0 w 2757267"/>
                <a:gd name="connsiteY7" fmla="*/ 2929887 h 2929887"/>
                <a:gd name="connsiteX8" fmla="*/ 21101 w 2757267"/>
                <a:gd name="connsiteY8"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99211 w 2757267"/>
                <a:gd name="connsiteY6" fmla="*/ 904029 h 2929887"/>
                <a:gd name="connsiteX7" fmla="*/ 0 w 2757267"/>
                <a:gd name="connsiteY7" fmla="*/ 2929887 h 2929887"/>
                <a:gd name="connsiteX8" fmla="*/ 21101 w 2757267"/>
                <a:gd name="connsiteY8"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99211 w 2757267"/>
                <a:gd name="connsiteY6" fmla="*/ 904029 h 2929887"/>
                <a:gd name="connsiteX7" fmla="*/ 0 w 2757267"/>
                <a:gd name="connsiteY7" fmla="*/ 2929887 h 2929887"/>
                <a:gd name="connsiteX8" fmla="*/ 21101 w 2757267"/>
                <a:gd name="connsiteY8"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99211 w 2757267"/>
                <a:gd name="connsiteY6" fmla="*/ 904029 h 2929887"/>
                <a:gd name="connsiteX7" fmla="*/ 0 w 2757267"/>
                <a:gd name="connsiteY7" fmla="*/ 2929887 h 2929887"/>
                <a:gd name="connsiteX8" fmla="*/ 21101 w 2757267"/>
                <a:gd name="connsiteY8"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99211 w 2757267"/>
                <a:gd name="connsiteY6" fmla="*/ 904029 h 2929887"/>
                <a:gd name="connsiteX7" fmla="*/ 0 w 2757267"/>
                <a:gd name="connsiteY7" fmla="*/ 2929887 h 2929887"/>
                <a:gd name="connsiteX8" fmla="*/ 21101 w 2757267"/>
                <a:gd name="connsiteY8"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0 w 2757267"/>
                <a:gd name="connsiteY7" fmla="*/ 2929887 h 2929887"/>
                <a:gd name="connsiteX8" fmla="*/ 21101 w 2757267"/>
                <a:gd name="connsiteY8"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0 w 2757267"/>
                <a:gd name="connsiteY7" fmla="*/ 2929887 h 2929887"/>
                <a:gd name="connsiteX8" fmla="*/ 21101 w 2757267"/>
                <a:gd name="connsiteY8"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859120 w 2757267"/>
                <a:gd name="connsiteY7" fmla="*/ 1997538 h 2929887"/>
                <a:gd name="connsiteX8" fmla="*/ 0 w 2757267"/>
                <a:gd name="connsiteY8" fmla="*/ 2929887 h 2929887"/>
                <a:gd name="connsiteX9" fmla="*/ 21101 w 2757267"/>
                <a:gd name="connsiteY9"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74279 w 2757267"/>
                <a:gd name="connsiteY7" fmla="*/ 1463352 h 2929887"/>
                <a:gd name="connsiteX8" fmla="*/ 0 w 2757267"/>
                <a:gd name="connsiteY8" fmla="*/ 2929887 h 2929887"/>
                <a:gd name="connsiteX9" fmla="*/ 21101 w 2757267"/>
                <a:gd name="connsiteY9"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0 w 2757267"/>
                <a:gd name="connsiteY8" fmla="*/ 2929887 h 2929887"/>
                <a:gd name="connsiteX9" fmla="*/ 21101 w 2757267"/>
                <a:gd name="connsiteY9"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478906 w 2757267"/>
                <a:gd name="connsiteY8" fmla="*/ 1733587 h 2929887"/>
                <a:gd name="connsiteX9" fmla="*/ 0 w 2757267"/>
                <a:gd name="connsiteY9" fmla="*/ 2929887 h 2929887"/>
                <a:gd name="connsiteX10" fmla="*/ 21101 w 2757267"/>
                <a:gd name="connsiteY10"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573174 w 2757267"/>
                <a:gd name="connsiteY8" fmla="*/ 860036 h 2929887"/>
                <a:gd name="connsiteX9" fmla="*/ 0 w 2757267"/>
                <a:gd name="connsiteY9" fmla="*/ 2929887 h 2929887"/>
                <a:gd name="connsiteX10" fmla="*/ 21101 w 2757267"/>
                <a:gd name="connsiteY10"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573174 w 2757267"/>
                <a:gd name="connsiteY8" fmla="*/ 860036 h 2929887"/>
                <a:gd name="connsiteX9" fmla="*/ 0 w 2757267"/>
                <a:gd name="connsiteY9" fmla="*/ 2929887 h 2929887"/>
                <a:gd name="connsiteX10" fmla="*/ 21101 w 2757267"/>
                <a:gd name="connsiteY10"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573174 w 2757267"/>
                <a:gd name="connsiteY8" fmla="*/ 860036 h 2929887"/>
                <a:gd name="connsiteX9" fmla="*/ 0 w 2757267"/>
                <a:gd name="connsiteY9" fmla="*/ 2929887 h 2929887"/>
                <a:gd name="connsiteX10" fmla="*/ 21101 w 2757267"/>
                <a:gd name="connsiteY10"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573174 w 2757267"/>
                <a:gd name="connsiteY8" fmla="*/ 860036 h 2929887"/>
                <a:gd name="connsiteX9" fmla="*/ 507186 w 2757267"/>
                <a:gd name="connsiteY9" fmla="*/ 1083138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573174 w 2757267"/>
                <a:gd name="connsiteY8" fmla="*/ 860036 h 2929887"/>
                <a:gd name="connsiteX9" fmla="*/ 469479 w 2757267"/>
                <a:gd name="connsiteY9" fmla="*/ 1048573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573174 w 2757267"/>
                <a:gd name="connsiteY8" fmla="*/ 860036 h 2929887"/>
                <a:gd name="connsiteX9" fmla="*/ 469479 w 2757267"/>
                <a:gd name="connsiteY9" fmla="*/ 1048573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588885 w 2757267"/>
                <a:gd name="connsiteY8" fmla="*/ 882032 h 2929887"/>
                <a:gd name="connsiteX9" fmla="*/ 469479 w 2757267"/>
                <a:gd name="connsiteY9" fmla="*/ 1048573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69479 w 2757267"/>
                <a:gd name="connsiteY9" fmla="*/ 1048573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69479 w 2757267"/>
                <a:gd name="connsiteY9" fmla="*/ 1048573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69479 w 2757267"/>
                <a:gd name="connsiteY9" fmla="*/ 1057999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69479 w 2757267"/>
                <a:gd name="connsiteY9" fmla="*/ 1057999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69479 w 2757267"/>
                <a:gd name="connsiteY9" fmla="*/ 1057999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78905 w 2757267"/>
                <a:gd name="connsiteY9" fmla="*/ 1054857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78905 w 2757267"/>
                <a:gd name="connsiteY9" fmla="*/ 1054857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78905 w 2757267"/>
                <a:gd name="connsiteY9" fmla="*/ 1054857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91474 w 2757267"/>
                <a:gd name="connsiteY9" fmla="*/ 1058000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91474 w 2757267"/>
                <a:gd name="connsiteY9" fmla="*/ 1058000 h 2929887"/>
                <a:gd name="connsiteX10" fmla="*/ 126972 w 2757267"/>
                <a:gd name="connsiteY10" fmla="*/ 2440598 h 2929887"/>
                <a:gd name="connsiteX11" fmla="*/ 0 w 2757267"/>
                <a:gd name="connsiteY11" fmla="*/ 2929887 h 2929887"/>
                <a:gd name="connsiteX12" fmla="*/ 21101 w 2757267"/>
                <a:gd name="connsiteY12"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91474 w 2757267"/>
                <a:gd name="connsiteY9" fmla="*/ 1058000 h 2929887"/>
                <a:gd name="connsiteX10" fmla="*/ 610881 w 2757267"/>
                <a:gd name="connsiteY10" fmla="*/ 2494017 h 2929887"/>
                <a:gd name="connsiteX11" fmla="*/ 0 w 2757267"/>
                <a:gd name="connsiteY11" fmla="*/ 2929887 h 2929887"/>
                <a:gd name="connsiteX12" fmla="*/ 21101 w 2757267"/>
                <a:gd name="connsiteY12"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85190 w 2757267"/>
                <a:gd name="connsiteY9" fmla="*/ 1058000 h 2929887"/>
                <a:gd name="connsiteX10" fmla="*/ 610881 w 2757267"/>
                <a:gd name="connsiteY10" fmla="*/ 2494017 h 2929887"/>
                <a:gd name="connsiteX11" fmla="*/ 0 w 2757267"/>
                <a:gd name="connsiteY11" fmla="*/ 2929887 h 2929887"/>
                <a:gd name="connsiteX12" fmla="*/ 21101 w 2757267"/>
                <a:gd name="connsiteY12"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85190 w 2757267"/>
                <a:gd name="connsiteY9" fmla="*/ 1058000 h 2929887"/>
                <a:gd name="connsiteX10" fmla="*/ 610881 w 2757267"/>
                <a:gd name="connsiteY10" fmla="*/ 2494017 h 2929887"/>
                <a:gd name="connsiteX11" fmla="*/ 0 w 2757267"/>
                <a:gd name="connsiteY11" fmla="*/ 2929887 h 2929887"/>
                <a:gd name="connsiteX12" fmla="*/ 21101 w 2757267"/>
                <a:gd name="connsiteY12"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85190 w 2757267"/>
                <a:gd name="connsiteY9" fmla="*/ 1058000 h 2929887"/>
                <a:gd name="connsiteX10" fmla="*/ 610881 w 2757267"/>
                <a:gd name="connsiteY10" fmla="*/ 2494017 h 2929887"/>
                <a:gd name="connsiteX11" fmla="*/ 0 w 2757267"/>
                <a:gd name="connsiteY11" fmla="*/ 2929887 h 2929887"/>
                <a:gd name="connsiteX12" fmla="*/ 21101 w 2757267"/>
                <a:gd name="connsiteY12"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85190 w 2757267"/>
                <a:gd name="connsiteY9" fmla="*/ 1058000 h 2929887"/>
                <a:gd name="connsiteX10" fmla="*/ 614023 w 2757267"/>
                <a:gd name="connsiteY10" fmla="*/ 2525440 h 2929887"/>
                <a:gd name="connsiteX11" fmla="*/ 0 w 2757267"/>
                <a:gd name="connsiteY11" fmla="*/ 2929887 h 2929887"/>
                <a:gd name="connsiteX12" fmla="*/ 21101 w 2757267"/>
                <a:gd name="connsiteY12"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85190 w 2757267"/>
                <a:gd name="connsiteY9" fmla="*/ 1058000 h 2929887"/>
                <a:gd name="connsiteX10" fmla="*/ 614023 w 2757267"/>
                <a:gd name="connsiteY10" fmla="*/ 2525440 h 2929887"/>
                <a:gd name="connsiteX11" fmla="*/ 0 w 2757267"/>
                <a:gd name="connsiteY11" fmla="*/ 2929887 h 2929887"/>
                <a:gd name="connsiteX12" fmla="*/ 21101 w 2757267"/>
                <a:gd name="connsiteY12" fmla="*/ 511198 h 2929887"/>
                <a:gd name="connsiteX0" fmla="*/ 79 w 2736245"/>
                <a:gd name="connsiteY0" fmla="*/ 511198 h 2653367"/>
                <a:gd name="connsiteX1" fmla="*/ 2426757 w 2736245"/>
                <a:gd name="connsiteY1" fmla="*/ 215777 h 2653367"/>
                <a:gd name="connsiteX2" fmla="*/ 2637772 w 2736245"/>
                <a:gd name="connsiteY2" fmla="*/ 816093 h 2653367"/>
                <a:gd name="connsiteX3" fmla="*/ 2736245 w 2736245"/>
                <a:gd name="connsiteY3" fmla="*/ 2479720 h 2653367"/>
                <a:gd name="connsiteX4" fmla="*/ 2314965 w 2736245"/>
                <a:gd name="connsiteY4" fmla="*/ 2512869 h 2653367"/>
                <a:gd name="connsiteX5" fmla="*/ 2167279 w 2736245"/>
                <a:gd name="connsiteY5" fmla="*/ 768911 h 2653367"/>
                <a:gd name="connsiteX6" fmla="*/ 1859336 w 2736245"/>
                <a:gd name="connsiteY6" fmla="*/ 910313 h 2653367"/>
                <a:gd name="connsiteX7" fmla="*/ 768968 w 2736245"/>
                <a:gd name="connsiteY7" fmla="*/ 963731 h 2653367"/>
                <a:gd name="connsiteX8" fmla="*/ 583574 w 2736245"/>
                <a:gd name="connsiteY8" fmla="*/ 891459 h 2653367"/>
                <a:gd name="connsiteX9" fmla="*/ 464168 w 2736245"/>
                <a:gd name="connsiteY9" fmla="*/ 1058000 h 2653367"/>
                <a:gd name="connsiteX10" fmla="*/ 593001 w 2736245"/>
                <a:gd name="connsiteY10" fmla="*/ 2525440 h 2653367"/>
                <a:gd name="connsiteX11" fmla="*/ 198937 w 2736245"/>
                <a:gd name="connsiteY11" fmla="*/ 2653367 h 2653367"/>
                <a:gd name="connsiteX12" fmla="*/ 79 w 2736245"/>
                <a:gd name="connsiteY12" fmla="*/ 511198 h 2653367"/>
                <a:gd name="connsiteX0" fmla="*/ 81 w 2729962"/>
                <a:gd name="connsiteY0" fmla="*/ 515330 h 2651214"/>
                <a:gd name="connsiteX1" fmla="*/ 2420474 w 2729962"/>
                <a:gd name="connsiteY1" fmla="*/ 213624 h 2651214"/>
                <a:gd name="connsiteX2" fmla="*/ 2631489 w 2729962"/>
                <a:gd name="connsiteY2" fmla="*/ 813940 h 2651214"/>
                <a:gd name="connsiteX3" fmla="*/ 2729962 w 2729962"/>
                <a:gd name="connsiteY3" fmla="*/ 2477567 h 2651214"/>
                <a:gd name="connsiteX4" fmla="*/ 2308682 w 2729962"/>
                <a:gd name="connsiteY4" fmla="*/ 2510716 h 2651214"/>
                <a:gd name="connsiteX5" fmla="*/ 2160996 w 2729962"/>
                <a:gd name="connsiteY5" fmla="*/ 766758 h 2651214"/>
                <a:gd name="connsiteX6" fmla="*/ 1853053 w 2729962"/>
                <a:gd name="connsiteY6" fmla="*/ 908160 h 2651214"/>
                <a:gd name="connsiteX7" fmla="*/ 762685 w 2729962"/>
                <a:gd name="connsiteY7" fmla="*/ 961578 h 2651214"/>
                <a:gd name="connsiteX8" fmla="*/ 577291 w 2729962"/>
                <a:gd name="connsiteY8" fmla="*/ 889306 h 2651214"/>
                <a:gd name="connsiteX9" fmla="*/ 457885 w 2729962"/>
                <a:gd name="connsiteY9" fmla="*/ 1055847 h 2651214"/>
                <a:gd name="connsiteX10" fmla="*/ 586718 w 2729962"/>
                <a:gd name="connsiteY10" fmla="*/ 2523287 h 2651214"/>
                <a:gd name="connsiteX11" fmla="*/ 192654 w 2729962"/>
                <a:gd name="connsiteY11" fmla="*/ 2651214 h 2651214"/>
                <a:gd name="connsiteX12" fmla="*/ 81 w 2729962"/>
                <a:gd name="connsiteY12" fmla="*/ 515330 h 2651214"/>
                <a:gd name="connsiteX0" fmla="*/ 81 w 2729962"/>
                <a:gd name="connsiteY0" fmla="*/ 508397 h 2644281"/>
                <a:gd name="connsiteX1" fmla="*/ 2420474 w 2729962"/>
                <a:gd name="connsiteY1" fmla="*/ 206691 h 2644281"/>
                <a:gd name="connsiteX2" fmla="*/ 2631489 w 2729962"/>
                <a:gd name="connsiteY2" fmla="*/ 807007 h 2644281"/>
                <a:gd name="connsiteX3" fmla="*/ 2729962 w 2729962"/>
                <a:gd name="connsiteY3" fmla="*/ 2470634 h 2644281"/>
                <a:gd name="connsiteX4" fmla="*/ 2308682 w 2729962"/>
                <a:gd name="connsiteY4" fmla="*/ 2503783 h 2644281"/>
                <a:gd name="connsiteX5" fmla="*/ 2160996 w 2729962"/>
                <a:gd name="connsiteY5" fmla="*/ 759825 h 2644281"/>
                <a:gd name="connsiteX6" fmla="*/ 1853053 w 2729962"/>
                <a:gd name="connsiteY6" fmla="*/ 901227 h 2644281"/>
                <a:gd name="connsiteX7" fmla="*/ 762685 w 2729962"/>
                <a:gd name="connsiteY7" fmla="*/ 954645 h 2644281"/>
                <a:gd name="connsiteX8" fmla="*/ 577291 w 2729962"/>
                <a:gd name="connsiteY8" fmla="*/ 882373 h 2644281"/>
                <a:gd name="connsiteX9" fmla="*/ 457885 w 2729962"/>
                <a:gd name="connsiteY9" fmla="*/ 1048914 h 2644281"/>
                <a:gd name="connsiteX10" fmla="*/ 586718 w 2729962"/>
                <a:gd name="connsiteY10" fmla="*/ 2516354 h 2644281"/>
                <a:gd name="connsiteX11" fmla="*/ 192654 w 2729962"/>
                <a:gd name="connsiteY11" fmla="*/ 2644281 h 2644281"/>
                <a:gd name="connsiteX12" fmla="*/ 81 w 2729962"/>
                <a:gd name="connsiteY12" fmla="*/ 508397 h 2644281"/>
                <a:gd name="connsiteX0" fmla="*/ 81 w 2729962"/>
                <a:gd name="connsiteY0" fmla="*/ 518023 h 2653907"/>
                <a:gd name="connsiteX1" fmla="*/ 2420474 w 2729962"/>
                <a:gd name="connsiteY1" fmla="*/ 216317 h 2653907"/>
                <a:gd name="connsiteX2" fmla="*/ 2631489 w 2729962"/>
                <a:gd name="connsiteY2" fmla="*/ 816633 h 2653907"/>
                <a:gd name="connsiteX3" fmla="*/ 2729962 w 2729962"/>
                <a:gd name="connsiteY3" fmla="*/ 2480260 h 2653907"/>
                <a:gd name="connsiteX4" fmla="*/ 2308682 w 2729962"/>
                <a:gd name="connsiteY4" fmla="*/ 2513409 h 2653907"/>
                <a:gd name="connsiteX5" fmla="*/ 2160996 w 2729962"/>
                <a:gd name="connsiteY5" fmla="*/ 769451 h 2653907"/>
                <a:gd name="connsiteX6" fmla="*/ 1853053 w 2729962"/>
                <a:gd name="connsiteY6" fmla="*/ 910853 h 2653907"/>
                <a:gd name="connsiteX7" fmla="*/ 762685 w 2729962"/>
                <a:gd name="connsiteY7" fmla="*/ 964271 h 2653907"/>
                <a:gd name="connsiteX8" fmla="*/ 577291 w 2729962"/>
                <a:gd name="connsiteY8" fmla="*/ 891999 h 2653907"/>
                <a:gd name="connsiteX9" fmla="*/ 457885 w 2729962"/>
                <a:gd name="connsiteY9" fmla="*/ 1058540 h 2653907"/>
                <a:gd name="connsiteX10" fmla="*/ 586718 w 2729962"/>
                <a:gd name="connsiteY10" fmla="*/ 2525980 h 2653907"/>
                <a:gd name="connsiteX11" fmla="*/ 192654 w 2729962"/>
                <a:gd name="connsiteY11" fmla="*/ 2653907 h 2653907"/>
                <a:gd name="connsiteX12" fmla="*/ 81 w 2729962"/>
                <a:gd name="connsiteY12" fmla="*/ 518023 h 2653907"/>
                <a:gd name="connsiteX0" fmla="*/ 81 w 2729962"/>
                <a:gd name="connsiteY0" fmla="*/ 522153 h 2658037"/>
                <a:gd name="connsiteX1" fmla="*/ 2420474 w 2729962"/>
                <a:gd name="connsiteY1" fmla="*/ 220447 h 2658037"/>
                <a:gd name="connsiteX2" fmla="*/ 2631489 w 2729962"/>
                <a:gd name="connsiteY2" fmla="*/ 820763 h 2658037"/>
                <a:gd name="connsiteX3" fmla="*/ 2729962 w 2729962"/>
                <a:gd name="connsiteY3" fmla="*/ 2484390 h 2658037"/>
                <a:gd name="connsiteX4" fmla="*/ 2308682 w 2729962"/>
                <a:gd name="connsiteY4" fmla="*/ 2517539 h 2658037"/>
                <a:gd name="connsiteX5" fmla="*/ 2160996 w 2729962"/>
                <a:gd name="connsiteY5" fmla="*/ 773581 h 2658037"/>
                <a:gd name="connsiteX6" fmla="*/ 1853053 w 2729962"/>
                <a:gd name="connsiteY6" fmla="*/ 914983 h 2658037"/>
                <a:gd name="connsiteX7" fmla="*/ 762685 w 2729962"/>
                <a:gd name="connsiteY7" fmla="*/ 968401 h 2658037"/>
                <a:gd name="connsiteX8" fmla="*/ 577291 w 2729962"/>
                <a:gd name="connsiteY8" fmla="*/ 896129 h 2658037"/>
                <a:gd name="connsiteX9" fmla="*/ 457885 w 2729962"/>
                <a:gd name="connsiteY9" fmla="*/ 1062670 h 2658037"/>
                <a:gd name="connsiteX10" fmla="*/ 586718 w 2729962"/>
                <a:gd name="connsiteY10" fmla="*/ 2530110 h 2658037"/>
                <a:gd name="connsiteX11" fmla="*/ 192654 w 2729962"/>
                <a:gd name="connsiteY11" fmla="*/ 2658037 h 2658037"/>
                <a:gd name="connsiteX12" fmla="*/ 81 w 2729962"/>
                <a:gd name="connsiteY12" fmla="*/ 522153 h 2658037"/>
                <a:gd name="connsiteX0" fmla="*/ 172207 w 2902088"/>
                <a:gd name="connsiteY0" fmla="*/ 522153 h 2658037"/>
                <a:gd name="connsiteX1" fmla="*/ 2592600 w 2902088"/>
                <a:gd name="connsiteY1" fmla="*/ 220447 h 2658037"/>
                <a:gd name="connsiteX2" fmla="*/ 2803615 w 2902088"/>
                <a:gd name="connsiteY2" fmla="*/ 820763 h 2658037"/>
                <a:gd name="connsiteX3" fmla="*/ 2902088 w 2902088"/>
                <a:gd name="connsiteY3" fmla="*/ 2484390 h 2658037"/>
                <a:gd name="connsiteX4" fmla="*/ 2480808 w 2902088"/>
                <a:gd name="connsiteY4" fmla="*/ 2517539 h 2658037"/>
                <a:gd name="connsiteX5" fmla="*/ 2333122 w 2902088"/>
                <a:gd name="connsiteY5" fmla="*/ 773581 h 2658037"/>
                <a:gd name="connsiteX6" fmla="*/ 2025179 w 2902088"/>
                <a:gd name="connsiteY6" fmla="*/ 914983 h 2658037"/>
                <a:gd name="connsiteX7" fmla="*/ 934811 w 2902088"/>
                <a:gd name="connsiteY7" fmla="*/ 968401 h 2658037"/>
                <a:gd name="connsiteX8" fmla="*/ 749417 w 2902088"/>
                <a:gd name="connsiteY8" fmla="*/ 896129 h 2658037"/>
                <a:gd name="connsiteX9" fmla="*/ 630011 w 2902088"/>
                <a:gd name="connsiteY9" fmla="*/ 1062670 h 2658037"/>
                <a:gd name="connsiteX10" fmla="*/ 758844 w 2902088"/>
                <a:gd name="connsiteY10" fmla="*/ 2530110 h 2658037"/>
                <a:gd name="connsiteX11" fmla="*/ 364780 w 2902088"/>
                <a:gd name="connsiteY11" fmla="*/ 2658037 h 2658037"/>
                <a:gd name="connsiteX12" fmla="*/ 215231 w 2902088"/>
                <a:gd name="connsiteY12" fmla="*/ 1213498 h 2658037"/>
                <a:gd name="connsiteX13" fmla="*/ 172207 w 2902088"/>
                <a:gd name="connsiteY13" fmla="*/ 522153 h 2658037"/>
                <a:gd name="connsiteX0" fmla="*/ 196812 w 2926693"/>
                <a:gd name="connsiteY0" fmla="*/ 522153 h 2658037"/>
                <a:gd name="connsiteX1" fmla="*/ 2617205 w 2926693"/>
                <a:gd name="connsiteY1" fmla="*/ 220447 h 2658037"/>
                <a:gd name="connsiteX2" fmla="*/ 2828220 w 2926693"/>
                <a:gd name="connsiteY2" fmla="*/ 820763 h 2658037"/>
                <a:gd name="connsiteX3" fmla="*/ 2926693 w 2926693"/>
                <a:gd name="connsiteY3" fmla="*/ 2484390 h 2658037"/>
                <a:gd name="connsiteX4" fmla="*/ 2505413 w 2926693"/>
                <a:gd name="connsiteY4" fmla="*/ 2517539 h 2658037"/>
                <a:gd name="connsiteX5" fmla="*/ 2357727 w 2926693"/>
                <a:gd name="connsiteY5" fmla="*/ 773581 h 2658037"/>
                <a:gd name="connsiteX6" fmla="*/ 2049784 w 2926693"/>
                <a:gd name="connsiteY6" fmla="*/ 914983 h 2658037"/>
                <a:gd name="connsiteX7" fmla="*/ 959416 w 2926693"/>
                <a:gd name="connsiteY7" fmla="*/ 968401 h 2658037"/>
                <a:gd name="connsiteX8" fmla="*/ 774022 w 2926693"/>
                <a:gd name="connsiteY8" fmla="*/ 896129 h 2658037"/>
                <a:gd name="connsiteX9" fmla="*/ 654616 w 2926693"/>
                <a:gd name="connsiteY9" fmla="*/ 1062670 h 2658037"/>
                <a:gd name="connsiteX10" fmla="*/ 783449 w 2926693"/>
                <a:gd name="connsiteY10" fmla="*/ 2530110 h 2658037"/>
                <a:gd name="connsiteX11" fmla="*/ 389385 w 2926693"/>
                <a:gd name="connsiteY11" fmla="*/ 2658037 h 2658037"/>
                <a:gd name="connsiteX12" fmla="*/ 151852 w 2926693"/>
                <a:gd name="connsiteY12" fmla="*/ 1197787 h 2658037"/>
                <a:gd name="connsiteX13" fmla="*/ 196812 w 2926693"/>
                <a:gd name="connsiteY13" fmla="*/ 522153 h 2658037"/>
                <a:gd name="connsiteX0" fmla="*/ 80585 w 2810466"/>
                <a:gd name="connsiteY0" fmla="*/ 522153 h 2658037"/>
                <a:gd name="connsiteX1" fmla="*/ 2500978 w 2810466"/>
                <a:gd name="connsiteY1" fmla="*/ 220447 h 2658037"/>
                <a:gd name="connsiteX2" fmla="*/ 2711993 w 2810466"/>
                <a:gd name="connsiteY2" fmla="*/ 820763 h 2658037"/>
                <a:gd name="connsiteX3" fmla="*/ 2810466 w 2810466"/>
                <a:gd name="connsiteY3" fmla="*/ 2484390 h 2658037"/>
                <a:gd name="connsiteX4" fmla="*/ 2389186 w 2810466"/>
                <a:gd name="connsiteY4" fmla="*/ 2517539 h 2658037"/>
                <a:gd name="connsiteX5" fmla="*/ 2241500 w 2810466"/>
                <a:gd name="connsiteY5" fmla="*/ 773581 h 2658037"/>
                <a:gd name="connsiteX6" fmla="*/ 1933557 w 2810466"/>
                <a:gd name="connsiteY6" fmla="*/ 914983 h 2658037"/>
                <a:gd name="connsiteX7" fmla="*/ 843189 w 2810466"/>
                <a:gd name="connsiteY7" fmla="*/ 968401 h 2658037"/>
                <a:gd name="connsiteX8" fmla="*/ 657795 w 2810466"/>
                <a:gd name="connsiteY8" fmla="*/ 896129 h 2658037"/>
                <a:gd name="connsiteX9" fmla="*/ 538389 w 2810466"/>
                <a:gd name="connsiteY9" fmla="*/ 1062670 h 2658037"/>
                <a:gd name="connsiteX10" fmla="*/ 667222 w 2810466"/>
                <a:gd name="connsiteY10" fmla="*/ 2530110 h 2658037"/>
                <a:gd name="connsiteX11" fmla="*/ 273158 w 2810466"/>
                <a:gd name="connsiteY11" fmla="*/ 2658037 h 2658037"/>
                <a:gd name="connsiteX12" fmla="*/ 35625 w 2810466"/>
                <a:gd name="connsiteY12" fmla="*/ 1197787 h 2658037"/>
                <a:gd name="connsiteX13" fmla="*/ 80585 w 2810466"/>
                <a:gd name="connsiteY13" fmla="*/ 522153 h 2658037"/>
                <a:gd name="connsiteX0" fmla="*/ 85498 w 2815379"/>
                <a:gd name="connsiteY0" fmla="*/ 522153 h 2658037"/>
                <a:gd name="connsiteX1" fmla="*/ 2505891 w 2815379"/>
                <a:gd name="connsiteY1" fmla="*/ 220447 h 2658037"/>
                <a:gd name="connsiteX2" fmla="*/ 2716906 w 2815379"/>
                <a:gd name="connsiteY2" fmla="*/ 820763 h 2658037"/>
                <a:gd name="connsiteX3" fmla="*/ 2815379 w 2815379"/>
                <a:gd name="connsiteY3" fmla="*/ 2484390 h 2658037"/>
                <a:gd name="connsiteX4" fmla="*/ 2394099 w 2815379"/>
                <a:gd name="connsiteY4" fmla="*/ 2517539 h 2658037"/>
                <a:gd name="connsiteX5" fmla="*/ 2246413 w 2815379"/>
                <a:gd name="connsiteY5" fmla="*/ 773581 h 2658037"/>
                <a:gd name="connsiteX6" fmla="*/ 1938470 w 2815379"/>
                <a:gd name="connsiteY6" fmla="*/ 914983 h 2658037"/>
                <a:gd name="connsiteX7" fmla="*/ 848102 w 2815379"/>
                <a:gd name="connsiteY7" fmla="*/ 968401 h 2658037"/>
                <a:gd name="connsiteX8" fmla="*/ 662708 w 2815379"/>
                <a:gd name="connsiteY8" fmla="*/ 896129 h 2658037"/>
                <a:gd name="connsiteX9" fmla="*/ 543302 w 2815379"/>
                <a:gd name="connsiteY9" fmla="*/ 1062670 h 2658037"/>
                <a:gd name="connsiteX10" fmla="*/ 672135 w 2815379"/>
                <a:gd name="connsiteY10" fmla="*/ 2530110 h 2658037"/>
                <a:gd name="connsiteX11" fmla="*/ 278071 w 2815379"/>
                <a:gd name="connsiteY11" fmla="*/ 2658037 h 2658037"/>
                <a:gd name="connsiteX12" fmla="*/ 31111 w 2815379"/>
                <a:gd name="connsiteY12" fmla="*/ 1210356 h 2658037"/>
                <a:gd name="connsiteX13" fmla="*/ 85498 w 2815379"/>
                <a:gd name="connsiteY13" fmla="*/ 522153 h 2658037"/>
                <a:gd name="connsiteX0" fmla="*/ 98332 w 2828213"/>
                <a:gd name="connsiteY0" fmla="*/ 522153 h 2658037"/>
                <a:gd name="connsiteX1" fmla="*/ 2518725 w 2828213"/>
                <a:gd name="connsiteY1" fmla="*/ 220447 h 2658037"/>
                <a:gd name="connsiteX2" fmla="*/ 2729740 w 2828213"/>
                <a:gd name="connsiteY2" fmla="*/ 820763 h 2658037"/>
                <a:gd name="connsiteX3" fmla="*/ 2828213 w 2828213"/>
                <a:gd name="connsiteY3" fmla="*/ 2484390 h 2658037"/>
                <a:gd name="connsiteX4" fmla="*/ 2406933 w 2828213"/>
                <a:gd name="connsiteY4" fmla="*/ 2517539 h 2658037"/>
                <a:gd name="connsiteX5" fmla="*/ 2259247 w 2828213"/>
                <a:gd name="connsiteY5" fmla="*/ 773581 h 2658037"/>
                <a:gd name="connsiteX6" fmla="*/ 1951304 w 2828213"/>
                <a:gd name="connsiteY6" fmla="*/ 914983 h 2658037"/>
                <a:gd name="connsiteX7" fmla="*/ 860936 w 2828213"/>
                <a:gd name="connsiteY7" fmla="*/ 968401 h 2658037"/>
                <a:gd name="connsiteX8" fmla="*/ 675542 w 2828213"/>
                <a:gd name="connsiteY8" fmla="*/ 896129 h 2658037"/>
                <a:gd name="connsiteX9" fmla="*/ 556136 w 2828213"/>
                <a:gd name="connsiteY9" fmla="*/ 1062670 h 2658037"/>
                <a:gd name="connsiteX10" fmla="*/ 684969 w 2828213"/>
                <a:gd name="connsiteY10" fmla="*/ 2530110 h 2658037"/>
                <a:gd name="connsiteX11" fmla="*/ 290905 w 2828213"/>
                <a:gd name="connsiteY11" fmla="*/ 2658037 h 2658037"/>
                <a:gd name="connsiteX12" fmla="*/ 43945 w 2828213"/>
                <a:gd name="connsiteY12" fmla="*/ 1210356 h 2658037"/>
                <a:gd name="connsiteX13" fmla="*/ 98332 w 2828213"/>
                <a:gd name="connsiteY13" fmla="*/ 522153 h 2658037"/>
                <a:gd name="connsiteX0" fmla="*/ 99338 w 2829219"/>
                <a:gd name="connsiteY0" fmla="*/ 522153 h 2658037"/>
                <a:gd name="connsiteX1" fmla="*/ 2519731 w 2829219"/>
                <a:gd name="connsiteY1" fmla="*/ 220447 h 2658037"/>
                <a:gd name="connsiteX2" fmla="*/ 2730746 w 2829219"/>
                <a:gd name="connsiteY2" fmla="*/ 820763 h 2658037"/>
                <a:gd name="connsiteX3" fmla="*/ 2829219 w 2829219"/>
                <a:gd name="connsiteY3" fmla="*/ 2484390 h 2658037"/>
                <a:gd name="connsiteX4" fmla="*/ 2407939 w 2829219"/>
                <a:gd name="connsiteY4" fmla="*/ 2517539 h 2658037"/>
                <a:gd name="connsiteX5" fmla="*/ 2260253 w 2829219"/>
                <a:gd name="connsiteY5" fmla="*/ 773581 h 2658037"/>
                <a:gd name="connsiteX6" fmla="*/ 1952310 w 2829219"/>
                <a:gd name="connsiteY6" fmla="*/ 914983 h 2658037"/>
                <a:gd name="connsiteX7" fmla="*/ 861942 w 2829219"/>
                <a:gd name="connsiteY7" fmla="*/ 968401 h 2658037"/>
                <a:gd name="connsiteX8" fmla="*/ 676548 w 2829219"/>
                <a:gd name="connsiteY8" fmla="*/ 896129 h 2658037"/>
                <a:gd name="connsiteX9" fmla="*/ 557142 w 2829219"/>
                <a:gd name="connsiteY9" fmla="*/ 1062670 h 2658037"/>
                <a:gd name="connsiteX10" fmla="*/ 685975 w 2829219"/>
                <a:gd name="connsiteY10" fmla="*/ 2530110 h 2658037"/>
                <a:gd name="connsiteX11" fmla="*/ 291911 w 2829219"/>
                <a:gd name="connsiteY11" fmla="*/ 2658037 h 2658037"/>
                <a:gd name="connsiteX12" fmla="*/ 44951 w 2829219"/>
                <a:gd name="connsiteY12" fmla="*/ 1210356 h 2658037"/>
                <a:gd name="connsiteX13" fmla="*/ 99338 w 2829219"/>
                <a:gd name="connsiteY13" fmla="*/ 522153 h 2658037"/>
                <a:gd name="connsiteX0" fmla="*/ 94163 w 2824044"/>
                <a:gd name="connsiteY0" fmla="*/ 522153 h 2658037"/>
                <a:gd name="connsiteX1" fmla="*/ 2514556 w 2824044"/>
                <a:gd name="connsiteY1" fmla="*/ 220447 h 2658037"/>
                <a:gd name="connsiteX2" fmla="*/ 2725571 w 2824044"/>
                <a:gd name="connsiteY2" fmla="*/ 820763 h 2658037"/>
                <a:gd name="connsiteX3" fmla="*/ 2824044 w 2824044"/>
                <a:gd name="connsiteY3" fmla="*/ 2484390 h 2658037"/>
                <a:gd name="connsiteX4" fmla="*/ 2402764 w 2824044"/>
                <a:gd name="connsiteY4" fmla="*/ 2517539 h 2658037"/>
                <a:gd name="connsiteX5" fmla="*/ 2255078 w 2824044"/>
                <a:gd name="connsiteY5" fmla="*/ 773581 h 2658037"/>
                <a:gd name="connsiteX6" fmla="*/ 1947135 w 2824044"/>
                <a:gd name="connsiteY6" fmla="*/ 914983 h 2658037"/>
                <a:gd name="connsiteX7" fmla="*/ 856767 w 2824044"/>
                <a:gd name="connsiteY7" fmla="*/ 968401 h 2658037"/>
                <a:gd name="connsiteX8" fmla="*/ 671373 w 2824044"/>
                <a:gd name="connsiteY8" fmla="*/ 896129 h 2658037"/>
                <a:gd name="connsiteX9" fmla="*/ 551967 w 2824044"/>
                <a:gd name="connsiteY9" fmla="*/ 1062670 h 2658037"/>
                <a:gd name="connsiteX10" fmla="*/ 680800 w 2824044"/>
                <a:gd name="connsiteY10" fmla="*/ 2530110 h 2658037"/>
                <a:gd name="connsiteX11" fmla="*/ 286736 w 2824044"/>
                <a:gd name="connsiteY11" fmla="*/ 2658037 h 2658037"/>
                <a:gd name="connsiteX12" fmla="*/ 39776 w 2824044"/>
                <a:gd name="connsiteY12" fmla="*/ 1210356 h 2658037"/>
                <a:gd name="connsiteX13" fmla="*/ 94163 w 2824044"/>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56288 w 2828365"/>
                <a:gd name="connsiteY9" fmla="*/ 106267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56288 w 2828365"/>
                <a:gd name="connsiteY9" fmla="*/ 106267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56288 w 2828365"/>
                <a:gd name="connsiteY9" fmla="*/ 106267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56288 w 2828365"/>
                <a:gd name="connsiteY9" fmla="*/ 106267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56288 w 2828365"/>
                <a:gd name="connsiteY9" fmla="*/ 106267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56288 w 2828365"/>
                <a:gd name="connsiteY9" fmla="*/ 1062670 h 2658037"/>
                <a:gd name="connsiteX10" fmla="*/ 565715 w 2828365"/>
                <a:gd name="connsiteY10" fmla="*/ 1169506 h 2658037"/>
                <a:gd name="connsiteX11" fmla="*/ 685121 w 2828365"/>
                <a:gd name="connsiteY11" fmla="*/ 2530110 h 2658037"/>
                <a:gd name="connsiteX12" fmla="*/ 291057 w 2828365"/>
                <a:gd name="connsiteY12" fmla="*/ 2658037 h 2658037"/>
                <a:gd name="connsiteX13" fmla="*/ 44097 w 2828365"/>
                <a:gd name="connsiteY13" fmla="*/ 1210356 h 2658037"/>
                <a:gd name="connsiteX14" fmla="*/ 98484 w 2828365"/>
                <a:gd name="connsiteY14"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65715 w 2828365"/>
                <a:gd name="connsiteY9" fmla="*/ 1169506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43719 w 2828365"/>
                <a:gd name="connsiteY9" fmla="*/ 111923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43719 w 2828365"/>
                <a:gd name="connsiteY9" fmla="*/ 111923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43719 w 2828365"/>
                <a:gd name="connsiteY9" fmla="*/ 111923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43719 w 2828365"/>
                <a:gd name="connsiteY9" fmla="*/ 111923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43719 w 2828365"/>
                <a:gd name="connsiteY9" fmla="*/ 111923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43719 w 2828365"/>
                <a:gd name="connsiteY9" fmla="*/ 111923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43719 w 2828365"/>
                <a:gd name="connsiteY9" fmla="*/ 111923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8365" h="2658037">
                  <a:moveTo>
                    <a:pt x="98484" y="522153"/>
                  </a:moveTo>
                  <a:cubicBezTo>
                    <a:pt x="710211" y="-17761"/>
                    <a:pt x="1708558" y="-174391"/>
                    <a:pt x="2518877" y="220447"/>
                  </a:cubicBezTo>
                  <a:cubicBezTo>
                    <a:pt x="2676318" y="345218"/>
                    <a:pt x="2801593" y="554168"/>
                    <a:pt x="2729892" y="820763"/>
                  </a:cubicBezTo>
                  <a:lnTo>
                    <a:pt x="2828365" y="2484390"/>
                  </a:lnTo>
                  <a:lnTo>
                    <a:pt x="2407085" y="2517539"/>
                  </a:lnTo>
                  <a:lnTo>
                    <a:pt x="2259399" y="773581"/>
                  </a:lnTo>
                  <a:cubicBezTo>
                    <a:pt x="2213313" y="620658"/>
                    <a:pt x="2107522" y="920219"/>
                    <a:pt x="1951456" y="914983"/>
                  </a:cubicBezTo>
                  <a:lnTo>
                    <a:pt x="861088" y="968401"/>
                  </a:lnTo>
                  <a:cubicBezTo>
                    <a:pt x="810812" y="974685"/>
                    <a:pt x="735396" y="971544"/>
                    <a:pt x="675694" y="896129"/>
                  </a:cubicBezTo>
                  <a:cubicBezTo>
                    <a:pt x="613896" y="857374"/>
                    <a:pt x="542148" y="846900"/>
                    <a:pt x="543719" y="1119230"/>
                  </a:cubicBezTo>
                  <a:cubicBezTo>
                    <a:pt x="543195" y="1382656"/>
                    <a:pt x="451235" y="1769833"/>
                    <a:pt x="685121" y="2530110"/>
                  </a:cubicBezTo>
                  <a:lnTo>
                    <a:pt x="291057" y="2658037"/>
                  </a:lnTo>
                  <a:cubicBezTo>
                    <a:pt x="200455" y="2438602"/>
                    <a:pt x="76192" y="1566337"/>
                    <a:pt x="44097" y="1210356"/>
                  </a:cubicBezTo>
                  <a:cubicBezTo>
                    <a:pt x="-6852" y="895224"/>
                    <a:pt x="-40077" y="700230"/>
                    <a:pt x="98484" y="522153"/>
                  </a:cubicBezTo>
                  <a:close/>
                </a:path>
              </a:pathLst>
            </a:custGeom>
            <a:solidFill>
              <a:srgbClr val="0091D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7" name="Rectangle 13">
              <a:extLst>
                <a:ext uri="{FF2B5EF4-FFF2-40B4-BE49-F238E27FC236}">
                  <a16:creationId xmlns:a16="http://schemas.microsoft.com/office/drawing/2014/main" id="{9F258193-A33C-3342-9681-F1A042DD8591}"/>
                </a:ext>
              </a:extLst>
            </p:cNvPr>
            <p:cNvSpPr/>
            <p:nvPr/>
          </p:nvSpPr>
          <p:spPr>
            <a:xfrm rot="6615602">
              <a:off x="7668292" y="4088172"/>
              <a:ext cx="310401" cy="479034"/>
            </a:xfrm>
            <a:custGeom>
              <a:avLst/>
              <a:gdLst>
                <a:gd name="connsiteX0" fmla="*/ 0 w 1439652"/>
                <a:gd name="connsiteY0" fmla="*/ 0 h 1352888"/>
                <a:gd name="connsiteX1" fmla="*/ 1439652 w 1439652"/>
                <a:gd name="connsiteY1" fmla="*/ 0 h 1352888"/>
                <a:gd name="connsiteX2" fmla="*/ 1439652 w 1439652"/>
                <a:gd name="connsiteY2" fmla="*/ 1352888 h 1352888"/>
                <a:gd name="connsiteX3" fmla="*/ 0 w 1439652"/>
                <a:gd name="connsiteY3" fmla="*/ 1352888 h 1352888"/>
                <a:gd name="connsiteX4" fmla="*/ 0 w 1439652"/>
                <a:gd name="connsiteY4" fmla="*/ 0 h 1352888"/>
                <a:gd name="connsiteX0" fmla="*/ 0 w 1439652"/>
                <a:gd name="connsiteY0" fmla="*/ 0 h 1352888"/>
                <a:gd name="connsiteX1" fmla="*/ 1439652 w 1439652"/>
                <a:gd name="connsiteY1" fmla="*/ 0 h 1352888"/>
                <a:gd name="connsiteX2" fmla="*/ 1439652 w 1439652"/>
                <a:gd name="connsiteY2" fmla="*/ 1352888 h 1352888"/>
                <a:gd name="connsiteX3" fmla="*/ 710215 w 1439652"/>
                <a:gd name="connsiteY3" fmla="*/ 1349961 h 1352888"/>
                <a:gd name="connsiteX4" fmla="*/ 0 w 1439652"/>
                <a:gd name="connsiteY4" fmla="*/ 1352888 h 1352888"/>
                <a:gd name="connsiteX5" fmla="*/ 0 w 1439652"/>
                <a:gd name="connsiteY5" fmla="*/ 0 h 1352888"/>
                <a:gd name="connsiteX0" fmla="*/ 0 w 1439652"/>
                <a:gd name="connsiteY0" fmla="*/ 0 h 1352888"/>
                <a:gd name="connsiteX1" fmla="*/ 1439652 w 1439652"/>
                <a:gd name="connsiteY1" fmla="*/ 0 h 1352888"/>
                <a:gd name="connsiteX2" fmla="*/ 1439652 w 1439652"/>
                <a:gd name="connsiteY2" fmla="*/ 1352888 h 1352888"/>
                <a:gd name="connsiteX3" fmla="*/ 724240 w 1439652"/>
                <a:gd name="connsiteY3" fmla="*/ 1316302 h 1352888"/>
                <a:gd name="connsiteX4" fmla="*/ 0 w 1439652"/>
                <a:gd name="connsiteY4" fmla="*/ 1352888 h 1352888"/>
                <a:gd name="connsiteX5" fmla="*/ 0 w 1439652"/>
                <a:gd name="connsiteY5" fmla="*/ 0 h 1352888"/>
                <a:gd name="connsiteX0" fmla="*/ 0 w 1439652"/>
                <a:gd name="connsiteY0" fmla="*/ 0 h 1352888"/>
                <a:gd name="connsiteX1" fmla="*/ 1439652 w 1439652"/>
                <a:gd name="connsiteY1" fmla="*/ 0 h 1352888"/>
                <a:gd name="connsiteX2" fmla="*/ 1439652 w 1439652"/>
                <a:gd name="connsiteY2" fmla="*/ 1352888 h 1352888"/>
                <a:gd name="connsiteX3" fmla="*/ 724240 w 1439652"/>
                <a:gd name="connsiteY3" fmla="*/ 1316302 h 1352888"/>
                <a:gd name="connsiteX4" fmla="*/ 109391 w 1439652"/>
                <a:gd name="connsiteY4" fmla="*/ 794711 h 1352888"/>
                <a:gd name="connsiteX5" fmla="*/ 0 w 1439652"/>
                <a:gd name="connsiteY5" fmla="*/ 0 h 1352888"/>
                <a:gd name="connsiteX0" fmla="*/ 0 w 1439652"/>
                <a:gd name="connsiteY0" fmla="*/ 0 h 1352888"/>
                <a:gd name="connsiteX1" fmla="*/ 1439652 w 1439652"/>
                <a:gd name="connsiteY1" fmla="*/ 0 h 1352888"/>
                <a:gd name="connsiteX2" fmla="*/ 1439652 w 1439652"/>
                <a:gd name="connsiteY2" fmla="*/ 1352888 h 1352888"/>
                <a:gd name="connsiteX3" fmla="*/ 724240 w 1439652"/>
                <a:gd name="connsiteY3" fmla="*/ 1316302 h 1352888"/>
                <a:gd name="connsiteX4" fmla="*/ 109391 w 1439652"/>
                <a:gd name="connsiteY4" fmla="*/ 794711 h 1352888"/>
                <a:gd name="connsiteX5" fmla="*/ 0 w 1439652"/>
                <a:gd name="connsiteY5" fmla="*/ 0 h 1352888"/>
                <a:gd name="connsiteX0" fmla="*/ 0 w 1439652"/>
                <a:gd name="connsiteY0" fmla="*/ 0 h 1363864"/>
                <a:gd name="connsiteX1" fmla="*/ 1439652 w 1439652"/>
                <a:gd name="connsiteY1" fmla="*/ 0 h 1363864"/>
                <a:gd name="connsiteX2" fmla="*/ 1439652 w 1439652"/>
                <a:gd name="connsiteY2" fmla="*/ 1352888 h 1363864"/>
                <a:gd name="connsiteX3" fmla="*/ 724240 w 1439652"/>
                <a:gd name="connsiteY3" fmla="*/ 1316302 h 1363864"/>
                <a:gd name="connsiteX4" fmla="*/ 109391 w 1439652"/>
                <a:gd name="connsiteY4" fmla="*/ 794711 h 1363864"/>
                <a:gd name="connsiteX5" fmla="*/ 0 w 1439652"/>
                <a:gd name="connsiteY5" fmla="*/ 0 h 1363864"/>
                <a:gd name="connsiteX0" fmla="*/ 0 w 1439652"/>
                <a:gd name="connsiteY0" fmla="*/ 0 h 1373603"/>
                <a:gd name="connsiteX1" fmla="*/ 1439652 w 1439652"/>
                <a:gd name="connsiteY1" fmla="*/ 0 h 1373603"/>
                <a:gd name="connsiteX2" fmla="*/ 1439652 w 1439652"/>
                <a:gd name="connsiteY2" fmla="*/ 1352888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34893 w 1439652"/>
                <a:gd name="connsiteY2" fmla="*/ 800322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34893 w 1439652"/>
                <a:gd name="connsiteY2" fmla="*/ 800322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18064 w 1439652"/>
                <a:gd name="connsiteY2" fmla="*/ 783492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18064 w 1439652"/>
                <a:gd name="connsiteY2" fmla="*/ 783492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18064 w 1439652"/>
                <a:gd name="connsiteY2" fmla="*/ 783492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23673 w 1439652"/>
                <a:gd name="connsiteY2" fmla="*/ 780687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23673 w 1439652"/>
                <a:gd name="connsiteY2" fmla="*/ 780687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23673 w 1439652"/>
                <a:gd name="connsiteY2" fmla="*/ 780687 h 1373603"/>
                <a:gd name="connsiteX3" fmla="*/ 724240 w 1439652"/>
                <a:gd name="connsiteY3" fmla="*/ 1316302 h 1373603"/>
                <a:gd name="connsiteX4" fmla="*/ 109391 w 1439652"/>
                <a:gd name="connsiteY4" fmla="*/ 794711 h 1373603"/>
                <a:gd name="connsiteX5" fmla="*/ 0 w 1439652"/>
                <a:gd name="connsiteY5" fmla="*/ 0 h 1373603"/>
                <a:gd name="connsiteX0" fmla="*/ 308541 w 1330261"/>
                <a:gd name="connsiteY0" fmla="*/ 140245 h 1373603"/>
                <a:gd name="connsiteX1" fmla="*/ 1330261 w 1330261"/>
                <a:gd name="connsiteY1" fmla="*/ 0 h 1373603"/>
                <a:gd name="connsiteX2" fmla="*/ 1114282 w 1330261"/>
                <a:gd name="connsiteY2" fmla="*/ 780687 h 1373603"/>
                <a:gd name="connsiteX3" fmla="*/ 614849 w 1330261"/>
                <a:gd name="connsiteY3" fmla="*/ 1316302 h 1373603"/>
                <a:gd name="connsiteX4" fmla="*/ 0 w 1330261"/>
                <a:gd name="connsiteY4" fmla="*/ 794711 h 1373603"/>
                <a:gd name="connsiteX5" fmla="*/ 308541 w 1330261"/>
                <a:gd name="connsiteY5" fmla="*/ 140245 h 1373603"/>
                <a:gd name="connsiteX0" fmla="*/ 308541 w 1330261"/>
                <a:gd name="connsiteY0" fmla="*/ 140245 h 1373603"/>
                <a:gd name="connsiteX1" fmla="*/ 1330261 w 1330261"/>
                <a:gd name="connsiteY1" fmla="*/ 0 h 1373603"/>
                <a:gd name="connsiteX2" fmla="*/ 1114282 w 1330261"/>
                <a:gd name="connsiteY2" fmla="*/ 780687 h 1373603"/>
                <a:gd name="connsiteX3" fmla="*/ 614849 w 1330261"/>
                <a:gd name="connsiteY3" fmla="*/ 1316302 h 1373603"/>
                <a:gd name="connsiteX4" fmla="*/ 0 w 1330261"/>
                <a:gd name="connsiteY4" fmla="*/ 794711 h 1373603"/>
                <a:gd name="connsiteX5" fmla="*/ 308541 w 1330261"/>
                <a:gd name="connsiteY5" fmla="*/ 140245 h 1373603"/>
                <a:gd name="connsiteX0" fmla="*/ 308541 w 1330261"/>
                <a:gd name="connsiteY0" fmla="*/ 140245 h 1373603"/>
                <a:gd name="connsiteX1" fmla="*/ 1330261 w 1330261"/>
                <a:gd name="connsiteY1" fmla="*/ 0 h 1373603"/>
                <a:gd name="connsiteX2" fmla="*/ 1114282 w 1330261"/>
                <a:gd name="connsiteY2" fmla="*/ 780687 h 1373603"/>
                <a:gd name="connsiteX3" fmla="*/ 614849 w 1330261"/>
                <a:gd name="connsiteY3" fmla="*/ 1316302 h 1373603"/>
                <a:gd name="connsiteX4" fmla="*/ 0 w 1330261"/>
                <a:gd name="connsiteY4" fmla="*/ 794711 h 1373603"/>
                <a:gd name="connsiteX5" fmla="*/ 308541 w 1330261"/>
                <a:gd name="connsiteY5" fmla="*/ 140245 h 1373603"/>
                <a:gd name="connsiteX0" fmla="*/ 313659 w 1335379"/>
                <a:gd name="connsiteY0" fmla="*/ 140245 h 1373603"/>
                <a:gd name="connsiteX1" fmla="*/ 1335379 w 1335379"/>
                <a:gd name="connsiteY1" fmla="*/ 0 h 1373603"/>
                <a:gd name="connsiteX2" fmla="*/ 1119400 w 1335379"/>
                <a:gd name="connsiteY2" fmla="*/ 780687 h 1373603"/>
                <a:gd name="connsiteX3" fmla="*/ 619967 w 1335379"/>
                <a:gd name="connsiteY3" fmla="*/ 1316302 h 1373603"/>
                <a:gd name="connsiteX4" fmla="*/ 5118 w 1335379"/>
                <a:gd name="connsiteY4" fmla="*/ 794711 h 1373603"/>
                <a:gd name="connsiteX5" fmla="*/ 313659 w 1335379"/>
                <a:gd name="connsiteY5" fmla="*/ 140245 h 1373603"/>
                <a:gd name="connsiteX0" fmla="*/ 313659 w 1119400"/>
                <a:gd name="connsiteY0" fmla="*/ 5610 h 1238968"/>
                <a:gd name="connsiteX1" fmla="*/ 777203 w 1119400"/>
                <a:gd name="connsiteY1" fmla="*/ 0 h 1238968"/>
                <a:gd name="connsiteX2" fmla="*/ 1119400 w 1119400"/>
                <a:gd name="connsiteY2" fmla="*/ 646052 h 1238968"/>
                <a:gd name="connsiteX3" fmla="*/ 619967 w 1119400"/>
                <a:gd name="connsiteY3" fmla="*/ 1181667 h 1238968"/>
                <a:gd name="connsiteX4" fmla="*/ 5118 w 1119400"/>
                <a:gd name="connsiteY4" fmla="*/ 660076 h 1238968"/>
                <a:gd name="connsiteX5" fmla="*/ 313659 w 1119400"/>
                <a:gd name="connsiteY5" fmla="*/ 5610 h 1238968"/>
                <a:gd name="connsiteX0" fmla="*/ 313659 w 1119400"/>
                <a:gd name="connsiteY0" fmla="*/ 5610 h 1238968"/>
                <a:gd name="connsiteX1" fmla="*/ 777203 w 1119400"/>
                <a:gd name="connsiteY1" fmla="*/ 0 h 1238968"/>
                <a:gd name="connsiteX2" fmla="*/ 1119400 w 1119400"/>
                <a:gd name="connsiteY2" fmla="*/ 646052 h 1238968"/>
                <a:gd name="connsiteX3" fmla="*/ 619967 w 1119400"/>
                <a:gd name="connsiteY3" fmla="*/ 1181667 h 1238968"/>
                <a:gd name="connsiteX4" fmla="*/ 5118 w 1119400"/>
                <a:gd name="connsiteY4" fmla="*/ 660076 h 1238968"/>
                <a:gd name="connsiteX5" fmla="*/ 313659 w 1119400"/>
                <a:gd name="connsiteY5" fmla="*/ 5610 h 1238968"/>
                <a:gd name="connsiteX0" fmla="*/ 313659 w 1127678"/>
                <a:gd name="connsiteY0" fmla="*/ 5610 h 1238968"/>
                <a:gd name="connsiteX1" fmla="*/ 777203 w 1127678"/>
                <a:gd name="connsiteY1" fmla="*/ 0 h 1238968"/>
                <a:gd name="connsiteX2" fmla="*/ 1119400 w 1127678"/>
                <a:gd name="connsiteY2" fmla="*/ 646052 h 1238968"/>
                <a:gd name="connsiteX3" fmla="*/ 619967 w 1127678"/>
                <a:gd name="connsiteY3" fmla="*/ 1181667 h 1238968"/>
                <a:gd name="connsiteX4" fmla="*/ 5118 w 1127678"/>
                <a:gd name="connsiteY4" fmla="*/ 660076 h 1238968"/>
                <a:gd name="connsiteX5" fmla="*/ 313659 w 1127678"/>
                <a:gd name="connsiteY5" fmla="*/ 5610 h 1238968"/>
                <a:gd name="connsiteX0" fmla="*/ 313659 w 1123274"/>
                <a:gd name="connsiteY0" fmla="*/ 5610 h 1238968"/>
                <a:gd name="connsiteX1" fmla="*/ 777203 w 1123274"/>
                <a:gd name="connsiteY1" fmla="*/ 0 h 1238968"/>
                <a:gd name="connsiteX2" fmla="*/ 1119400 w 1123274"/>
                <a:gd name="connsiteY2" fmla="*/ 646052 h 1238968"/>
                <a:gd name="connsiteX3" fmla="*/ 619967 w 1123274"/>
                <a:gd name="connsiteY3" fmla="*/ 1181667 h 1238968"/>
                <a:gd name="connsiteX4" fmla="*/ 5118 w 1123274"/>
                <a:gd name="connsiteY4" fmla="*/ 660076 h 1238968"/>
                <a:gd name="connsiteX5" fmla="*/ 313659 w 1123274"/>
                <a:gd name="connsiteY5" fmla="*/ 5610 h 1238968"/>
                <a:gd name="connsiteX0" fmla="*/ 313659 w 1119978"/>
                <a:gd name="connsiteY0" fmla="*/ 5610 h 1238968"/>
                <a:gd name="connsiteX1" fmla="*/ 777203 w 1119978"/>
                <a:gd name="connsiteY1" fmla="*/ 0 h 1238968"/>
                <a:gd name="connsiteX2" fmla="*/ 1119400 w 1119978"/>
                <a:gd name="connsiteY2" fmla="*/ 646052 h 1238968"/>
                <a:gd name="connsiteX3" fmla="*/ 619967 w 1119978"/>
                <a:gd name="connsiteY3" fmla="*/ 1181667 h 1238968"/>
                <a:gd name="connsiteX4" fmla="*/ 5118 w 1119978"/>
                <a:gd name="connsiteY4" fmla="*/ 660076 h 1238968"/>
                <a:gd name="connsiteX5" fmla="*/ 313659 w 1119978"/>
                <a:gd name="connsiteY5" fmla="*/ 5610 h 1238968"/>
                <a:gd name="connsiteX0" fmla="*/ 313659 w 1120225"/>
                <a:gd name="connsiteY0" fmla="*/ 5610 h 1238968"/>
                <a:gd name="connsiteX1" fmla="*/ 777203 w 1120225"/>
                <a:gd name="connsiteY1" fmla="*/ 0 h 1238968"/>
                <a:gd name="connsiteX2" fmla="*/ 1119400 w 1120225"/>
                <a:gd name="connsiteY2" fmla="*/ 646052 h 1238968"/>
                <a:gd name="connsiteX3" fmla="*/ 619967 w 1120225"/>
                <a:gd name="connsiteY3" fmla="*/ 1181667 h 1238968"/>
                <a:gd name="connsiteX4" fmla="*/ 5118 w 1120225"/>
                <a:gd name="connsiteY4" fmla="*/ 660076 h 1238968"/>
                <a:gd name="connsiteX5" fmla="*/ 313659 w 1120225"/>
                <a:gd name="connsiteY5" fmla="*/ 5610 h 1238968"/>
                <a:gd name="connsiteX0" fmla="*/ 313659 w 1121399"/>
                <a:gd name="connsiteY0" fmla="*/ 5610 h 1238968"/>
                <a:gd name="connsiteX1" fmla="*/ 777203 w 1121399"/>
                <a:gd name="connsiteY1" fmla="*/ 0 h 1238968"/>
                <a:gd name="connsiteX2" fmla="*/ 1119400 w 1121399"/>
                <a:gd name="connsiteY2" fmla="*/ 646052 h 1238968"/>
                <a:gd name="connsiteX3" fmla="*/ 619967 w 1121399"/>
                <a:gd name="connsiteY3" fmla="*/ 1181667 h 1238968"/>
                <a:gd name="connsiteX4" fmla="*/ 5118 w 1121399"/>
                <a:gd name="connsiteY4" fmla="*/ 660076 h 1238968"/>
                <a:gd name="connsiteX5" fmla="*/ 313659 w 1121399"/>
                <a:gd name="connsiteY5" fmla="*/ 5610 h 123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1399" h="1238968">
                  <a:moveTo>
                    <a:pt x="313659" y="5610"/>
                  </a:moveTo>
                  <a:lnTo>
                    <a:pt x="777203" y="0"/>
                  </a:lnTo>
                  <a:cubicBezTo>
                    <a:pt x="1009075" y="111569"/>
                    <a:pt x="1131555" y="354969"/>
                    <a:pt x="1119400" y="646052"/>
                  </a:cubicBezTo>
                  <a:cubicBezTo>
                    <a:pt x="1148331" y="1000364"/>
                    <a:pt x="857503" y="1349068"/>
                    <a:pt x="619967" y="1181667"/>
                  </a:cubicBezTo>
                  <a:cubicBezTo>
                    <a:pt x="386968" y="1372441"/>
                    <a:pt x="30554" y="1058333"/>
                    <a:pt x="5118" y="660076"/>
                  </a:cubicBezTo>
                  <a:cubicBezTo>
                    <a:pt x="-29475" y="310090"/>
                    <a:pt x="115445" y="105959"/>
                    <a:pt x="313659" y="5610"/>
                  </a:cubicBezTo>
                  <a:close/>
                </a:path>
              </a:pathLst>
            </a:custGeom>
            <a:solidFill>
              <a:srgbClr val="A26B3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8" name="Oval 77">
              <a:extLst>
                <a:ext uri="{FF2B5EF4-FFF2-40B4-BE49-F238E27FC236}">
                  <a16:creationId xmlns:a16="http://schemas.microsoft.com/office/drawing/2014/main" id="{FAC2EF90-DD10-F345-ACCC-514795E4827C}"/>
                </a:ext>
              </a:extLst>
            </p:cNvPr>
            <p:cNvSpPr/>
            <p:nvPr/>
          </p:nvSpPr>
          <p:spPr>
            <a:xfrm rot="6615602">
              <a:off x="7974521" y="4315180"/>
              <a:ext cx="124223" cy="174305"/>
            </a:xfrm>
            <a:prstGeom prst="ellipse">
              <a:avLst/>
            </a:prstGeom>
            <a:solidFill>
              <a:srgbClr val="905E2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9" name="Rectangle 11">
              <a:extLst>
                <a:ext uri="{FF2B5EF4-FFF2-40B4-BE49-F238E27FC236}">
                  <a16:creationId xmlns:a16="http://schemas.microsoft.com/office/drawing/2014/main" id="{940B58C9-533D-9745-A26A-3744553A3E8C}"/>
                </a:ext>
              </a:extLst>
            </p:cNvPr>
            <p:cNvSpPr/>
            <p:nvPr/>
          </p:nvSpPr>
          <p:spPr>
            <a:xfrm rot="6615602">
              <a:off x="7782830" y="4420133"/>
              <a:ext cx="26168" cy="135340"/>
            </a:xfrm>
            <a:custGeom>
              <a:avLst/>
              <a:gdLst>
                <a:gd name="connsiteX0" fmla="*/ 0 w 88106"/>
                <a:gd name="connsiteY0" fmla="*/ 0 h 414337"/>
                <a:gd name="connsiteX1" fmla="*/ 88106 w 88106"/>
                <a:gd name="connsiteY1" fmla="*/ 0 h 414337"/>
                <a:gd name="connsiteX2" fmla="*/ 88106 w 88106"/>
                <a:gd name="connsiteY2" fmla="*/ 414337 h 414337"/>
                <a:gd name="connsiteX3" fmla="*/ 0 w 88106"/>
                <a:gd name="connsiteY3" fmla="*/ 414337 h 414337"/>
                <a:gd name="connsiteX4" fmla="*/ 0 w 88106"/>
                <a:gd name="connsiteY4" fmla="*/ 0 h 414337"/>
                <a:gd name="connsiteX0" fmla="*/ 0 w 119062"/>
                <a:gd name="connsiteY0" fmla="*/ 0 h 416718"/>
                <a:gd name="connsiteX1" fmla="*/ 119062 w 119062"/>
                <a:gd name="connsiteY1" fmla="*/ 2381 h 416718"/>
                <a:gd name="connsiteX2" fmla="*/ 119062 w 119062"/>
                <a:gd name="connsiteY2" fmla="*/ 416718 h 416718"/>
                <a:gd name="connsiteX3" fmla="*/ 30956 w 119062"/>
                <a:gd name="connsiteY3" fmla="*/ 416718 h 416718"/>
                <a:gd name="connsiteX4" fmla="*/ 0 w 119062"/>
                <a:gd name="connsiteY4" fmla="*/ 0 h 416718"/>
                <a:gd name="connsiteX0" fmla="*/ 0 w 119062"/>
                <a:gd name="connsiteY0" fmla="*/ 0 h 416718"/>
                <a:gd name="connsiteX1" fmla="*/ 119062 w 119062"/>
                <a:gd name="connsiteY1" fmla="*/ 2381 h 416718"/>
                <a:gd name="connsiteX2" fmla="*/ 119062 w 119062"/>
                <a:gd name="connsiteY2" fmla="*/ 416718 h 416718"/>
                <a:gd name="connsiteX3" fmla="*/ 0 w 119062"/>
                <a:gd name="connsiteY3" fmla="*/ 0 h 416718"/>
                <a:gd name="connsiteX0" fmla="*/ 0 w 119062"/>
                <a:gd name="connsiteY0" fmla="*/ 0 h 354805"/>
                <a:gd name="connsiteX1" fmla="*/ 119062 w 119062"/>
                <a:gd name="connsiteY1" fmla="*/ 2381 h 354805"/>
                <a:gd name="connsiteX2" fmla="*/ 54768 w 119062"/>
                <a:gd name="connsiteY2" fmla="*/ 354805 h 354805"/>
                <a:gd name="connsiteX3" fmla="*/ 0 w 119062"/>
                <a:gd name="connsiteY3" fmla="*/ 0 h 354805"/>
                <a:gd name="connsiteX0" fmla="*/ 0 w 54768"/>
                <a:gd name="connsiteY0" fmla="*/ 0 h 354805"/>
                <a:gd name="connsiteX1" fmla="*/ 54768 w 54768"/>
                <a:gd name="connsiteY1" fmla="*/ 354805 h 354805"/>
                <a:gd name="connsiteX2" fmla="*/ 0 w 54768"/>
                <a:gd name="connsiteY2" fmla="*/ 0 h 354805"/>
                <a:gd name="connsiteX0" fmla="*/ 27496 w 82264"/>
                <a:gd name="connsiteY0" fmla="*/ 0 h 354805"/>
                <a:gd name="connsiteX1" fmla="*/ 82264 w 82264"/>
                <a:gd name="connsiteY1" fmla="*/ 354805 h 354805"/>
                <a:gd name="connsiteX2" fmla="*/ 27496 w 82264"/>
                <a:gd name="connsiteY2" fmla="*/ 0 h 354805"/>
                <a:gd name="connsiteX0" fmla="*/ 27496 w 96956"/>
                <a:gd name="connsiteY0" fmla="*/ 0 h 354805"/>
                <a:gd name="connsiteX1" fmla="*/ 82264 w 96956"/>
                <a:gd name="connsiteY1" fmla="*/ 354805 h 354805"/>
                <a:gd name="connsiteX2" fmla="*/ 27496 w 96956"/>
                <a:gd name="connsiteY2" fmla="*/ 0 h 354805"/>
                <a:gd name="connsiteX0" fmla="*/ 28262 w 95882"/>
                <a:gd name="connsiteY0" fmla="*/ 0 h 357186"/>
                <a:gd name="connsiteX1" fmla="*/ 78268 w 95882"/>
                <a:gd name="connsiteY1" fmla="*/ 357186 h 357186"/>
                <a:gd name="connsiteX2" fmla="*/ 28262 w 95882"/>
                <a:gd name="connsiteY2" fmla="*/ 0 h 357186"/>
                <a:gd name="connsiteX0" fmla="*/ 28262 w 121470"/>
                <a:gd name="connsiteY0" fmla="*/ 0 h 357186"/>
                <a:gd name="connsiteX1" fmla="*/ 78268 w 121470"/>
                <a:gd name="connsiteY1" fmla="*/ 357186 h 357186"/>
                <a:gd name="connsiteX2" fmla="*/ 28262 w 121470"/>
                <a:gd name="connsiteY2" fmla="*/ 0 h 357186"/>
                <a:gd name="connsiteX0" fmla="*/ 0 w 93208"/>
                <a:gd name="connsiteY0" fmla="*/ 0 h 357186"/>
                <a:gd name="connsiteX1" fmla="*/ 50006 w 93208"/>
                <a:gd name="connsiteY1" fmla="*/ 357186 h 357186"/>
                <a:gd name="connsiteX2" fmla="*/ 0 w 93208"/>
                <a:gd name="connsiteY2" fmla="*/ 0 h 357186"/>
                <a:gd name="connsiteX0" fmla="*/ 0 w 93208"/>
                <a:gd name="connsiteY0" fmla="*/ 0 h 357186"/>
                <a:gd name="connsiteX1" fmla="*/ 50006 w 93208"/>
                <a:gd name="connsiteY1" fmla="*/ 357186 h 357186"/>
                <a:gd name="connsiteX2" fmla="*/ 0 w 93208"/>
                <a:gd name="connsiteY2" fmla="*/ 0 h 357186"/>
                <a:gd name="connsiteX0" fmla="*/ 0 w 93208"/>
                <a:gd name="connsiteY0" fmla="*/ 0 h 357186"/>
                <a:gd name="connsiteX1" fmla="*/ 50006 w 93208"/>
                <a:gd name="connsiteY1" fmla="*/ 357186 h 357186"/>
                <a:gd name="connsiteX2" fmla="*/ 0 w 93208"/>
                <a:gd name="connsiteY2" fmla="*/ 0 h 357186"/>
                <a:gd name="connsiteX0" fmla="*/ 0 w 94539"/>
                <a:gd name="connsiteY0" fmla="*/ 0 h 350042"/>
                <a:gd name="connsiteX1" fmla="*/ 52387 w 94539"/>
                <a:gd name="connsiteY1" fmla="*/ 350042 h 350042"/>
                <a:gd name="connsiteX2" fmla="*/ 0 w 94539"/>
                <a:gd name="connsiteY2" fmla="*/ 0 h 350042"/>
                <a:gd name="connsiteX0" fmla="*/ 0 w 94539"/>
                <a:gd name="connsiteY0" fmla="*/ 0 h 350042"/>
                <a:gd name="connsiteX1" fmla="*/ 52387 w 94539"/>
                <a:gd name="connsiteY1" fmla="*/ 350042 h 350042"/>
                <a:gd name="connsiteX2" fmla="*/ 0 w 94539"/>
                <a:gd name="connsiteY2" fmla="*/ 0 h 350042"/>
              </a:gdLst>
              <a:ahLst/>
              <a:cxnLst>
                <a:cxn ang="0">
                  <a:pos x="connsiteX0" y="connsiteY0"/>
                </a:cxn>
                <a:cxn ang="0">
                  <a:pos x="connsiteX1" y="connsiteY1"/>
                </a:cxn>
                <a:cxn ang="0">
                  <a:pos x="connsiteX2" y="connsiteY2"/>
                </a:cxn>
              </a:cxnLst>
              <a:rect l="l" t="t" r="r" b="b"/>
              <a:pathLst>
                <a:path w="94539" h="350042">
                  <a:moveTo>
                    <a:pt x="0" y="0"/>
                  </a:moveTo>
                  <a:cubicBezTo>
                    <a:pt x="127794" y="94455"/>
                    <a:pt x="105569" y="310355"/>
                    <a:pt x="52387" y="350042"/>
                  </a:cubicBezTo>
                  <a:cubicBezTo>
                    <a:pt x="46037" y="215105"/>
                    <a:pt x="49212" y="134936"/>
                    <a:pt x="0" y="0"/>
                  </a:cubicBezTo>
                  <a:close/>
                </a:path>
              </a:pathLst>
            </a:custGeom>
            <a:solidFill>
              <a:srgbClr val="F4B18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0" name="Rectangle 11">
              <a:extLst>
                <a:ext uri="{FF2B5EF4-FFF2-40B4-BE49-F238E27FC236}">
                  <a16:creationId xmlns:a16="http://schemas.microsoft.com/office/drawing/2014/main" id="{CC10F7CF-278D-E149-9BEF-75DFA63CC480}"/>
                </a:ext>
              </a:extLst>
            </p:cNvPr>
            <p:cNvSpPr/>
            <p:nvPr/>
          </p:nvSpPr>
          <p:spPr>
            <a:xfrm rot="17853016">
              <a:off x="7905815" y="4121385"/>
              <a:ext cx="25444" cy="135574"/>
            </a:xfrm>
            <a:custGeom>
              <a:avLst/>
              <a:gdLst>
                <a:gd name="connsiteX0" fmla="*/ 0 w 88106"/>
                <a:gd name="connsiteY0" fmla="*/ 0 h 414337"/>
                <a:gd name="connsiteX1" fmla="*/ 88106 w 88106"/>
                <a:gd name="connsiteY1" fmla="*/ 0 h 414337"/>
                <a:gd name="connsiteX2" fmla="*/ 88106 w 88106"/>
                <a:gd name="connsiteY2" fmla="*/ 414337 h 414337"/>
                <a:gd name="connsiteX3" fmla="*/ 0 w 88106"/>
                <a:gd name="connsiteY3" fmla="*/ 414337 h 414337"/>
                <a:gd name="connsiteX4" fmla="*/ 0 w 88106"/>
                <a:gd name="connsiteY4" fmla="*/ 0 h 414337"/>
                <a:gd name="connsiteX0" fmla="*/ 0 w 119062"/>
                <a:gd name="connsiteY0" fmla="*/ 0 h 416718"/>
                <a:gd name="connsiteX1" fmla="*/ 119062 w 119062"/>
                <a:gd name="connsiteY1" fmla="*/ 2381 h 416718"/>
                <a:gd name="connsiteX2" fmla="*/ 119062 w 119062"/>
                <a:gd name="connsiteY2" fmla="*/ 416718 h 416718"/>
                <a:gd name="connsiteX3" fmla="*/ 30956 w 119062"/>
                <a:gd name="connsiteY3" fmla="*/ 416718 h 416718"/>
                <a:gd name="connsiteX4" fmla="*/ 0 w 119062"/>
                <a:gd name="connsiteY4" fmla="*/ 0 h 416718"/>
                <a:gd name="connsiteX0" fmla="*/ 0 w 119062"/>
                <a:gd name="connsiteY0" fmla="*/ 0 h 416718"/>
                <a:gd name="connsiteX1" fmla="*/ 119062 w 119062"/>
                <a:gd name="connsiteY1" fmla="*/ 2381 h 416718"/>
                <a:gd name="connsiteX2" fmla="*/ 119062 w 119062"/>
                <a:gd name="connsiteY2" fmla="*/ 416718 h 416718"/>
                <a:gd name="connsiteX3" fmla="*/ 0 w 119062"/>
                <a:gd name="connsiteY3" fmla="*/ 0 h 416718"/>
                <a:gd name="connsiteX0" fmla="*/ 0 w 119062"/>
                <a:gd name="connsiteY0" fmla="*/ 0 h 354805"/>
                <a:gd name="connsiteX1" fmla="*/ 119062 w 119062"/>
                <a:gd name="connsiteY1" fmla="*/ 2381 h 354805"/>
                <a:gd name="connsiteX2" fmla="*/ 54768 w 119062"/>
                <a:gd name="connsiteY2" fmla="*/ 354805 h 354805"/>
                <a:gd name="connsiteX3" fmla="*/ 0 w 119062"/>
                <a:gd name="connsiteY3" fmla="*/ 0 h 354805"/>
                <a:gd name="connsiteX0" fmla="*/ 0 w 54768"/>
                <a:gd name="connsiteY0" fmla="*/ 0 h 354805"/>
                <a:gd name="connsiteX1" fmla="*/ 54768 w 54768"/>
                <a:gd name="connsiteY1" fmla="*/ 354805 h 354805"/>
                <a:gd name="connsiteX2" fmla="*/ 0 w 54768"/>
                <a:gd name="connsiteY2" fmla="*/ 0 h 354805"/>
                <a:gd name="connsiteX0" fmla="*/ 27496 w 82264"/>
                <a:gd name="connsiteY0" fmla="*/ 0 h 354805"/>
                <a:gd name="connsiteX1" fmla="*/ 82264 w 82264"/>
                <a:gd name="connsiteY1" fmla="*/ 354805 h 354805"/>
                <a:gd name="connsiteX2" fmla="*/ 27496 w 82264"/>
                <a:gd name="connsiteY2" fmla="*/ 0 h 354805"/>
                <a:gd name="connsiteX0" fmla="*/ 27496 w 96956"/>
                <a:gd name="connsiteY0" fmla="*/ 0 h 354805"/>
                <a:gd name="connsiteX1" fmla="*/ 82264 w 96956"/>
                <a:gd name="connsiteY1" fmla="*/ 354805 h 354805"/>
                <a:gd name="connsiteX2" fmla="*/ 27496 w 96956"/>
                <a:gd name="connsiteY2" fmla="*/ 0 h 354805"/>
                <a:gd name="connsiteX0" fmla="*/ 28262 w 95882"/>
                <a:gd name="connsiteY0" fmla="*/ 0 h 357186"/>
                <a:gd name="connsiteX1" fmla="*/ 78268 w 95882"/>
                <a:gd name="connsiteY1" fmla="*/ 357186 h 357186"/>
                <a:gd name="connsiteX2" fmla="*/ 28262 w 95882"/>
                <a:gd name="connsiteY2" fmla="*/ 0 h 357186"/>
                <a:gd name="connsiteX0" fmla="*/ 28262 w 121470"/>
                <a:gd name="connsiteY0" fmla="*/ 0 h 357186"/>
                <a:gd name="connsiteX1" fmla="*/ 78268 w 121470"/>
                <a:gd name="connsiteY1" fmla="*/ 357186 h 357186"/>
                <a:gd name="connsiteX2" fmla="*/ 28262 w 121470"/>
                <a:gd name="connsiteY2" fmla="*/ 0 h 357186"/>
                <a:gd name="connsiteX0" fmla="*/ 0 w 93208"/>
                <a:gd name="connsiteY0" fmla="*/ 0 h 357186"/>
                <a:gd name="connsiteX1" fmla="*/ 50006 w 93208"/>
                <a:gd name="connsiteY1" fmla="*/ 357186 h 357186"/>
                <a:gd name="connsiteX2" fmla="*/ 0 w 93208"/>
                <a:gd name="connsiteY2" fmla="*/ 0 h 357186"/>
                <a:gd name="connsiteX0" fmla="*/ 0 w 93208"/>
                <a:gd name="connsiteY0" fmla="*/ 0 h 357186"/>
                <a:gd name="connsiteX1" fmla="*/ 50006 w 93208"/>
                <a:gd name="connsiteY1" fmla="*/ 357186 h 357186"/>
                <a:gd name="connsiteX2" fmla="*/ 0 w 93208"/>
                <a:gd name="connsiteY2" fmla="*/ 0 h 357186"/>
                <a:gd name="connsiteX0" fmla="*/ 0 w 93208"/>
                <a:gd name="connsiteY0" fmla="*/ 0 h 357186"/>
                <a:gd name="connsiteX1" fmla="*/ 50006 w 93208"/>
                <a:gd name="connsiteY1" fmla="*/ 357186 h 357186"/>
                <a:gd name="connsiteX2" fmla="*/ 0 w 93208"/>
                <a:gd name="connsiteY2" fmla="*/ 0 h 357186"/>
                <a:gd name="connsiteX0" fmla="*/ 0 w 94539"/>
                <a:gd name="connsiteY0" fmla="*/ 0 h 350042"/>
                <a:gd name="connsiteX1" fmla="*/ 52387 w 94539"/>
                <a:gd name="connsiteY1" fmla="*/ 350042 h 350042"/>
                <a:gd name="connsiteX2" fmla="*/ 0 w 94539"/>
                <a:gd name="connsiteY2" fmla="*/ 0 h 350042"/>
                <a:gd name="connsiteX0" fmla="*/ 0 w 94539"/>
                <a:gd name="connsiteY0" fmla="*/ 0 h 350042"/>
                <a:gd name="connsiteX1" fmla="*/ 52387 w 94539"/>
                <a:gd name="connsiteY1" fmla="*/ 350042 h 350042"/>
                <a:gd name="connsiteX2" fmla="*/ 0 w 94539"/>
                <a:gd name="connsiteY2" fmla="*/ 0 h 350042"/>
                <a:gd name="connsiteX0" fmla="*/ 0 w 91922"/>
                <a:gd name="connsiteY0" fmla="*/ 0 h 350646"/>
                <a:gd name="connsiteX1" fmla="*/ 47662 w 91922"/>
                <a:gd name="connsiteY1" fmla="*/ 350646 h 350646"/>
                <a:gd name="connsiteX2" fmla="*/ 0 w 91922"/>
                <a:gd name="connsiteY2" fmla="*/ 0 h 350646"/>
              </a:gdLst>
              <a:ahLst/>
              <a:cxnLst>
                <a:cxn ang="0">
                  <a:pos x="connsiteX0" y="connsiteY0"/>
                </a:cxn>
                <a:cxn ang="0">
                  <a:pos x="connsiteX1" y="connsiteY1"/>
                </a:cxn>
                <a:cxn ang="0">
                  <a:pos x="connsiteX2" y="connsiteY2"/>
                </a:cxn>
              </a:cxnLst>
              <a:rect l="l" t="t" r="r" b="b"/>
              <a:pathLst>
                <a:path w="91922" h="350646">
                  <a:moveTo>
                    <a:pt x="0" y="0"/>
                  </a:moveTo>
                  <a:cubicBezTo>
                    <a:pt x="127794" y="94455"/>
                    <a:pt x="100844" y="310959"/>
                    <a:pt x="47662" y="350646"/>
                  </a:cubicBezTo>
                  <a:cubicBezTo>
                    <a:pt x="41312" y="215709"/>
                    <a:pt x="49212" y="134936"/>
                    <a:pt x="0" y="0"/>
                  </a:cubicBezTo>
                  <a:close/>
                </a:path>
              </a:pathLst>
            </a:custGeom>
            <a:solidFill>
              <a:srgbClr val="F4B18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1" name="Rectangle 4">
              <a:extLst>
                <a:ext uri="{FF2B5EF4-FFF2-40B4-BE49-F238E27FC236}">
                  <a16:creationId xmlns:a16="http://schemas.microsoft.com/office/drawing/2014/main" id="{20E5715B-2878-7D4E-9F08-72D07449A53B}"/>
                </a:ext>
              </a:extLst>
            </p:cNvPr>
            <p:cNvSpPr/>
            <p:nvPr/>
          </p:nvSpPr>
          <p:spPr>
            <a:xfrm rot="18204398">
              <a:off x="6301559" y="2378425"/>
              <a:ext cx="186856" cy="243293"/>
            </a:xfrm>
            <a:custGeom>
              <a:avLst/>
              <a:gdLst>
                <a:gd name="connsiteX0" fmla="*/ 0 w 731044"/>
                <a:gd name="connsiteY0" fmla="*/ 0 h 697706"/>
                <a:gd name="connsiteX1" fmla="*/ 731044 w 731044"/>
                <a:gd name="connsiteY1" fmla="*/ 0 h 697706"/>
                <a:gd name="connsiteX2" fmla="*/ 731044 w 731044"/>
                <a:gd name="connsiteY2" fmla="*/ 697706 h 697706"/>
                <a:gd name="connsiteX3" fmla="*/ 0 w 731044"/>
                <a:gd name="connsiteY3" fmla="*/ 697706 h 697706"/>
                <a:gd name="connsiteX4" fmla="*/ 0 w 731044"/>
                <a:gd name="connsiteY4" fmla="*/ 0 h 697706"/>
                <a:gd name="connsiteX0" fmla="*/ 92869 w 731044"/>
                <a:gd name="connsiteY0" fmla="*/ 507206 h 697706"/>
                <a:gd name="connsiteX1" fmla="*/ 731044 w 731044"/>
                <a:gd name="connsiteY1" fmla="*/ 0 h 697706"/>
                <a:gd name="connsiteX2" fmla="*/ 731044 w 731044"/>
                <a:gd name="connsiteY2" fmla="*/ 697706 h 697706"/>
                <a:gd name="connsiteX3" fmla="*/ 0 w 731044"/>
                <a:gd name="connsiteY3" fmla="*/ 697706 h 697706"/>
                <a:gd name="connsiteX4" fmla="*/ 92869 w 731044"/>
                <a:gd name="connsiteY4" fmla="*/ 507206 h 697706"/>
                <a:gd name="connsiteX0" fmla="*/ 92869 w 731044"/>
                <a:gd name="connsiteY0" fmla="*/ 314325 h 504825"/>
                <a:gd name="connsiteX1" fmla="*/ 454819 w 731044"/>
                <a:gd name="connsiteY1" fmla="*/ 0 h 504825"/>
                <a:gd name="connsiteX2" fmla="*/ 731044 w 731044"/>
                <a:gd name="connsiteY2" fmla="*/ 504825 h 504825"/>
                <a:gd name="connsiteX3" fmla="*/ 0 w 731044"/>
                <a:gd name="connsiteY3" fmla="*/ 504825 h 504825"/>
                <a:gd name="connsiteX4" fmla="*/ 92869 w 731044"/>
                <a:gd name="connsiteY4" fmla="*/ 314325 h 504825"/>
                <a:gd name="connsiteX0" fmla="*/ 92869 w 650082"/>
                <a:gd name="connsiteY0" fmla="*/ 314325 h 504825"/>
                <a:gd name="connsiteX1" fmla="*/ 454819 w 650082"/>
                <a:gd name="connsiteY1" fmla="*/ 0 h 504825"/>
                <a:gd name="connsiteX2" fmla="*/ 650082 w 650082"/>
                <a:gd name="connsiteY2" fmla="*/ 219075 h 504825"/>
                <a:gd name="connsiteX3" fmla="*/ 0 w 650082"/>
                <a:gd name="connsiteY3" fmla="*/ 504825 h 504825"/>
                <a:gd name="connsiteX4" fmla="*/ 92869 w 650082"/>
                <a:gd name="connsiteY4" fmla="*/ 314325 h 504825"/>
                <a:gd name="connsiteX0" fmla="*/ 92869 w 689668"/>
                <a:gd name="connsiteY0" fmla="*/ 314325 h 504825"/>
                <a:gd name="connsiteX1" fmla="*/ 454819 w 689668"/>
                <a:gd name="connsiteY1" fmla="*/ 0 h 504825"/>
                <a:gd name="connsiteX2" fmla="*/ 650082 w 689668"/>
                <a:gd name="connsiteY2" fmla="*/ 219075 h 504825"/>
                <a:gd name="connsiteX3" fmla="*/ 0 w 689668"/>
                <a:gd name="connsiteY3" fmla="*/ 504825 h 504825"/>
                <a:gd name="connsiteX4" fmla="*/ 92869 w 689668"/>
                <a:gd name="connsiteY4" fmla="*/ 314325 h 504825"/>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702970"/>
                <a:gd name="connsiteY0" fmla="*/ 359701 h 550201"/>
                <a:gd name="connsiteX1" fmla="*/ 459581 w 702970"/>
                <a:gd name="connsiteY1" fmla="*/ 57283 h 550201"/>
                <a:gd name="connsiteX2" fmla="*/ 650082 w 702970"/>
                <a:gd name="connsiteY2" fmla="*/ 264451 h 550201"/>
                <a:gd name="connsiteX3" fmla="*/ 0 w 702970"/>
                <a:gd name="connsiteY3" fmla="*/ 550201 h 550201"/>
                <a:gd name="connsiteX4" fmla="*/ 92869 w 702970"/>
                <a:gd name="connsiteY4" fmla="*/ 359701 h 550201"/>
                <a:gd name="connsiteX0" fmla="*/ 92869 w 706874"/>
                <a:gd name="connsiteY0" fmla="*/ 347179 h 537679"/>
                <a:gd name="connsiteX1" fmla="*/ 459581 w 706874"/>
                <a:gd name="connsiteY1" fmla="*/ 44761 h 537679"/>
                <a:gd name="connsiteX2" fmla="*/ 650082 w 706874"/>
                <a:gd name="connsiteY2" fmla="*/ 251929 h 537679"/>
                <a:gd name="connsiteX3" fmla="*/ 0 w 706874"/>
                <a:gd name="connsiteY3" fmla="*/ 537679 h 537679"/>
                <a:gd name="connsiteX4" fmla="*/ 92869 w 706874"/>
                <a:gd name="connsiteY4" fmla="*/ 347179 h 537679"/>
                <a:gd name="connsiteX0" fmla="*/ 92869 w 705065"/>
                <a:gd name="connsiteY0" fmla="*/ 353475 h 543975"/>
                <a:gd name="connsiteX1" fmla="*/ 450056 w 705065"/>
                <a:gd name="connsiteY1" fmla="*/ 43913 h 543975"/>
                <a:gd name="connsiteX2" fmla="*/ 650082 w 705065"/>
                <a:gd name="connsiteY2" fmla="*/ 258225 h 543975"/>
                <a:gd name="connsiteX3" fmla="*/ 0 w 705065"/>
                <a:gd name="connsiteY3" fmla="*/ 543975 h 543975"/>
                <a:gd name="connsiteX4" fmla="*/ 92869 w 705065"/>
                <a:gd name="connsiteY4" fmla="*/ 353475 h 543975"/>
                <a:gd name="connsiteX0" fmla="*/ 92869 w 738325"/>
                <a:gd name="connsiteY0" fmla="*/ 357004 h 547504"/>
                <a:gd name="connsiteX1" fmla="*/ 450056 w 738325"/>
                <a:gd name="connsiteY1" fmla="*/ 47442 h 547504"/>
                <a:gd name="connsiteX2" fmla="*/ 650082 w 738325"/>
                <a:gd name="connsiteY2" fmla="*/ 261754 h 547504"/>
                <a:gd name="connsiteX3" fmla="*/ 0 w 738325"/>
                <a:gd name="connsiteY3" fmla="*/ 547504 h 547504"/>
                <a:gd name="connsiteX4" fmla="*/ 92869 w 738325"/>
                <a:gd name="connsiteY4" fmla="*/ 357004 h 547504"/>
                <a:gd name="connsiteX0" fmla="*/ 92869 w 734198"/>
                <a:gd name="connsiteY0" fmla="*/ 366816 h 557316"/>
                <a:gd name="connsiteX1" fmla="*/ 450056 w 734198"/>
                <a:gd name="connsiteY1" fmla="*/ 57254 h 557316"/>
                <a:gd name="connsiteX2" fmla="*/ 650082 w 734198"/>
                <a:gd name="connsiteY2" fmla="*/ 271566 h 557316"/>
                <a:gd name="connsiteX3" fmla="*/ 0 w 734198"/>
                <a:gd name="connsiteY3" fmla="*/ 557316 h 557316"/>
                <a:gd name="connsiteX4" fmla="*/ 92869 w 734198"/>
                <a:gd name="connsiteY4" fmla="*/ 366816 h 557316"/>
                <a:gd name="connsiteX0" fmla="*/ 92869 w 736225"/>
                <a:gd name="connsiteY0" fmla="*/ 366816 h 557316"/>
                <a:gd name="connsiteX1" fmla="*/ 450056 w 736225"/>
                <a:gd name="connsiteY1" fmla="*/ 57254 h 557316"/>
                <a:gd name="connsiteX2" fmla="*/ 650082 w 736225"/>
                <a:gd name="connsiteY2" fmla="*/ 271566 h 557316"/>
                <a:gd name="connsiteX3" fmla="*/ 0 w 736225"/>
                <a:gd name="connsiteY3" fmla="*/ 557316 h 557316"/>
                <a:gd name="connsiteX4" fmla="*/ 92869 w 736225"/>
                <a:gd name="connsiteY4" fmla="*/ 366816 h 557316"/>
                <a:gd name="connsiteX0" fmla="*/ 92869 w 757544"/>
                <a:gd name="connsiteY0" fmla="*/ 364191 h 554691"/>
                <a:gd name="connsiteX1" fmla="*/ 450056 w 757544"/>
                <a:gd name="connsiteY1" fmla="*/ 54629 h 554691"/>
                <a:gd name="connsiteX2" fmla="*/ 676276 w 757544"/>
                <a:gd name="connsiteY2" fmla="*/ 287991 h 554691"/>
                <a:gd name="connsiteX3" fmla="*/ 0 w 757544"/>
                <a:gd name="connsiteY3" fmla="*/ 554691 h 554691"/>
                <a:gd name="connsiteX4" fmla="*/ 92869 w 757544"/>
                <a:gd name="connsiteY4" fmla="*/ 364191 h 554691"/>
                <a:gd name="connsiteX0" fmla="*/ 92869 w 756519"/>
                <a:gd name="connsiteY0" fmla="*/ 364477 h 554977"/>
                <a:gd name="connsiteX1" fmla="*/ 450056 w 756519"/>
                <a:gd name="connsiteY1" fmla="*/ 54915 h 554977"/>
                <a:gd name="connsiteX2" fmla="*/ 676276 w 756519"/>
                <a:gd name="connsiteY2" fmla="*/ 288277 h 554977"/>
                <a:gd name="connsiteX3" fmla="*/ 0 w 756519"/>
                <a:gd name="connsiteY3" fmla="*/ 554977 h 554977"/>
                <a:gd name="connsiteX4" fmla="*/ 92869 w 756519"/>
                <a:gd name="connsiteY4" fmla="*/ 364477 h 554977"/>
                <a:gd name="connsiteX0" fmla="*/ 92869 w 758034"/>
                <a:gd name="connsiteY0" fmla="*/ 369357 h 559857"/>
                <a:gd name="connsiteX1" fmla="*/ 450056 w 758034"/>
                <a:gd name="connsiteY1" fmla="*/ 59795 h 559857"/>
                <a:gd name="connsiteX2" fmla="*/ 676276 w 758034"/>
                <a:gd name="connsiteY2" fmla="*/ 293157 h 559857"/>
                <a:gd name="connsiteX3" fmla="*/ 0 w 758034"/>
                <a:gd name="connsiteY3" fmla="*/ 559857 h 559857"/>
                <a:gd name="connsiteX4" fmla="*/ 92869 w 758034"/>
                <a:gd name="connsiteY4" fmla="*/ 369357 h 559857"/>
                <a:gd name="connsiteX0" fmla="*/ 0 w 665165"/>
                <a:gd name="connsiteY0" fmla="*/ 369357 h 521757"/>
                <a:gd name="connsiteX1" fmla="*/ 357187 w 665165"/>
                <a:gd name="connsiteY1" fmla="*/ 59795 h 521757"/>
                <a:gd name="connsiteX2" fmla="*/ 583407 w 665165"/>
                <a:gd name="connsiteY2" fmla="*/ 293157 h 521757"/>
                <a:gd name="connsiteX3" fmla="*/ 138112 w 665165"/>
                <a:gd name="connsiteY3" fmla="*/ 521757 h 521757"/>
                <a:gd name="connsiteX4" fmla="*/ 0 w 665165"/>
                <a:gd name="connsiteY4" fmla="*/ 369357 h 521757"/>
                <a:gd name="connsiteX0" fmla="*/ 0 w 665165"/>
                <a:gd name="connsiteY0" fmla="*/ 369357 h 533663"/>
                <a:gd name="connsiteX1" fmla="*/ 357187 w 665165"/>
                <a:gd name="connsiteY1" fmla="*/ 59795 h 533663"/>
                <a:gd name="connsiteX2" fmla="*/ 583407 w 665165"/>
                <a:gd name="connsiteY2" fmla="*/ 293157 h 533663"/>
                <a:gd name="connsiteX3" fmla="*/ 154781 w 665165"/>
                <a:gd name="connsiteY3" fmla="*/ 533663 h 533663"/>
                <a:gd name="connsiteX4" fmla="*/ 0 w 665165"/>
                <a:gd name="connsiteY4" fmla="*/ 369357 h 533663"/>
                <a:gd name="connsiteX0" fmla="*/ 0 w 665165"/>
                <a:gd name="connsiteY0" fmla="*/ 369357 h 543188"/>
                <a:gd name="connsiteX1" fmla="*/ 357187 w 665165"/>
                <a:gd name="connsiteY1" fmla="*/ 59795 h 543188"/>
                <a:gd name="connsiteX2" fmla="*/ 583407 w 665165"/>
                <a:gd name="connsiteY2" fmla="*/ 293157 h 543188"/>
                <a:gd name="connsiteX3" fmla="*/ 154781 w 665165"/>
                <a:gd name="connsiteY3" fmla="*/ 543188 h 543188"/>
                <a:gd name="connsiteX4" fmla="*/ 0 w 665165"/>
                <a:gd name="connsiteY4" fmla="*/ 369357 h 543188"/>
                <a:gd name="connsiteX0" fmla="*/ 403 w 665568"/>
                <a:gd name="connsiteY0" fmla="*/ 369357 h 543188"/>
                <a:gd name="connsiteX1" fmla="*/ 357590 w 665568"/>
                <a:gd name="connsiteY1" fmla="*/ 59795 h 543188"/>
                <a:gd name="connsiteX2" fmla="*/ 583810 w 665568"/>
                <a:gd name="connsiteY2" fmla="*/ 293157 h 543188"/>
                <a:gd name="connsiteX3" fmla="*/ 155184 w 665568"/>
                <a:gd name="connsiteY3" fmla="*/ 543188 h 543188"/>
                <a:gd name="connsiteX4" fmla="*/ 403 w 665568"/>
                <a:gd name="connsiteY4" fmla="*/ 369357 h 543188"/>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14922 w 680087"/>
                <a:gd name="connsiteY0" fmla="*/ 369357 h 545428"/>
                <a:gd name="connsiteX1" fmla="*/ 372109 w 680087"/>
                <a:gd name="connsiteY1" fmla="*/ 59795 h 545428"/>
                <a:gd name="connsiteX2" fmla="*/ 598329 w 680087"/>
                <a:gd name="connsiteY2" fmla="*/ 293157 h 545428"/>
                <a:gd name="connsiteX3" fmla="*/ 169703 w 680087"/>
                <a:gd name="connsiteY3" fmla="*/ 543188 h 545428"/>
                <a:gd name="connsiteX4" fmla="*/ 14922 w 680087"/>
                <a:gd name="connsiteY4" fmla="*/ 369357 h 545428"/>
                <a:gd name="connsiteX0" fmla="*/ 13366 w 678531"/>
                <a:gd name="connsiteY0" fmla="*/ 369357 h 554814"/>
                <a:gd name="connsiteX1" fmla="*/ 370553 w 678531"/>
                <a:gd name="connsiteY1" fmla="*/ 59795 h 554814"/>
                <a:gd name="connsiteX2" fmla="*/ 596773 w 678531"/>
                <a:gd name="connsiteY2" fmla="*/ 293157 h 554814"/>
                <a:gd name="connsiteX3" fmla="*/ 180054 w 678531"/>
                <a:gd name="connsiteY3" fmla="*/ 552713 h 554814"/>
                <a:gd name="connsiteX4" fmla="*/ 13366 w 678531"/>
                <a:gd name="connsiteY4" fmla="*/ 369357 h 554814"/>
                <a:gd name="connsiteX0" fmla="*/ 10389 w 675554"/>
                <a:gd name="connsiteY0" fmla="*/ 369357 h 559513"/>
                <a:gd name="connsiteX1" fmla="*/ 367576 w 675554"/>
                <a:gd name="connsiteY1" fmla="*/ 59795 h 559513"/>
                <a:gd name="connsiteX2" fmla="*/ 593796 w 675554"/>
                <a:gd name="connsiteY2" fmla="*/ 293157 h 559513"/>
                <a:gd name="connsiteX3" fmla="*/ 208033 w 675554"/>
                <a:gd name="connsiteY3" fmla="*/ 557475 h 559513"/>
                <a:gd name="connsiteX4" fmla="*/ 10389 w 675554"/>
                <a:gd name="connsiteY4" fmla="*/ 369357 h 559513"/>
                <a:gd name="connsiteX0" fmla="*/ 9895 w 675060"/>
                <a:gd name="connsiteY0" fmla="*/ 369357 h 563100"/>
                <a:gd name="connsiteX1" fmla="*/ 367082 w 675060"/>
                <a:gd name="connsiteY1" fmla="*/ 59795 h 563100"/>
                <a:gd name="connsiteX2" fmla="*/ 593302 w 675060"/>
                <a:gd name="connsiteY2" fmla="*/ 293157 h 563100"/>
                <a:gd name="connsiteX3" fmla="*/ 207539 w 675060"/>
                <a:gd name="connsiteY3" fmla="*/ 557475 h 563100"/>
                <a:gd name="connsiteX4" fmla="*/ 9895 w 675060"/>
                <a:gd name="connsiteY4" fmla="*/ 369357 h 563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60" h="563100">
                  <a:moveTo>
                    <a:pt x="9895" y="369357"/>
                  </a:moveTo>
                  <a:lnTo>
                    <a:pt x="367082" y="59795"/>
                  </a:lnTo>
                  <a:cubicBezTo>
                    <a:pt x="555994" y="-121972"/>
                    <a:pt x="806820" y="155838"/>
                    <a:pt x="593302" y="293157"/>
                  </a:cubicBezTo>
                  <a:lnTo>
                    <a:pt x="207539" y="557475"/>
                  </a:lnTo>
                  <a:cubicBezTo>
                    <a:pt x="60695" y="594781"/>
                    <a:pt x="-31379" y="436826"/>
                    <a:pt x="9895" y="369357"/>
                  </a:cubicBezTo>
                  <a:close/>
                </a:path>
              </a:pathLst>
            </a:custGeom>
            <a:solidFill>
              <a:srgbClr val="EAAA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2" name="Rectangle 4">
              <a:extLst>
                <a:ext uri="{FF2B5EF4-FFF2-40B4-BE49-F238E27FC236}">
                  <a16:creationId xmlns:a16="http://schemas.microsoft.com/office/drawing/2014/main" id="{ACF3E0A1-7C1F-3E40-AC23-C3753861A1CB}"/>
                </a:ext>
              </a:extLst>
            </p:cNvPr>
            <p:cNvSpPr/>
            <p:nvPr/>
          </p:nvSpPr>
          <p:spPr>
            <a:xfrm>
              <a:off x="5311741" y="2459311"/>
              <a:ext cx="112367" cy="231866"/>
            </a:xfrm>
            <a:custGeom>
              <a:avLst/>
              <a:gdLst>
                <a:gd name="connsiteX0" fmla="*/ 0 w 731044"/>
                <a:gd name="connsiteY0" fmla="*/ 0 h 697706"/>
                <a:gd name="connsiteX1" fmla="*/ 731044 w 731044"/>
                <a:gd name="connsiteY1" fmla="*/ 0 h 697706"/>
                <a:gd name="connsiteX2" fmla="*/ 731044 w 731044"/>
                <a:gd name="connsiteY2" fmla="*/ 697706 h 697706"/>
                <a:gd name="connsiteX3" fmla="*/ 0 w 731044"/>
                <a:gd name="connsiteY3" fmla="*/ 697706 h 697706"/>
                <a:gd name="connsiteX4" fmla="*/ 0 w 731044"/>
                <a:gd name="connsiteY4" fmla="*/ 0 h 697706"/>
                <a:gd name="connsiteX0" fmla="*/ 92869 w 731044"/>
                <a:gd name="connsiteY0" fmla="*/ 507206 h 697706"/>
                <a:gd name="connsiteX1" fmla="*/ 731044 w 731044"/>
                <a:gd name="connsiteY1" fmla="*/ 0 h 697706"/>
                <a:gd name="connsiteX2" fmla="*/ 731044 w 731044"/>
                <a:gd name="connsiteY2" fmla="*/ 697706 h 697706"/>
                <a:gd name="connsiteX3" fmla="*/ 0 w 731044"/>
                <a:gd name="connsiteY3" fmla="*/ 697706 h 697706"/>
                <a:gd name="connsiteX4" fmla="*/ 92869 w 731044"/>
                <a:gd name="connsiteY4" fmla="*/ 507206 h 697706"/>
                <a:gd name="connsiteX0" fmla="*/ 92869 w 731044"/>
                <a:gd name="connsiteY0" fmla="*/ 314325 h 504825"/>
                <a:gd name="connsiteX1" fmla="*/ 454819 w 731044"/>
                <a:gd name="connsiteY1" fmla="*/ 0 h 504825"/>
                <a:gd name="connsiteX2" fmla="*/ 731044 w 731044"/>
                <a:gd name="connsiteY2" fmla="*/ 504825 h 504825"/>
                <a:gd name="connsiteX3" fmla="*/ 0 w 731044"/>
                <a:gd name="connsiteY3" fmla="*/ 504825 h 504825"/>
                <a:gd name="connsiteX4" fmla="*/ 92869 w 731044"/>
                <a:gd name="connsiteY4" fmla="*/ 314325 h 504825"/>
                <a:gd name="connsiteX0" fmla="*/ 92869 w 650082"/>
                <a:gd name="connsiteY0" fmla="*/ 314325 h 504825"/>
                <a:gd name="connsiteX1" fmla="*/ 454819 w 650082"/>
                <a:gd name="connsiteY1" fmla="*/ 0 h 504825"/>
                <a:gd name="connsiteX2" fmla="*/ 650082 w 650082"/>
                <a:gd name="connsiteY2" fmla="*/ 219075 h 504825"/>
                <a:gd name="connsiteX3" fmla="*/ 0 w 650082"/>
                <a:gd name="connsiteY3" fmla="*/ 504825 h 504825"/>
                <a:gd name="connsiteX4" fmla="*/ 92869 w 650082"/>
                <a:gd name="connsiteY4" fmla="*/ 314325 h 504825"/>
                <a:gd name="connsiteX0" fmla="*/ 92869 w 689668"/>
                <a:gd name="connsiteY0" fmla="*/ 314325 h 504825"/>
                <a:gd name="connsiteX1" fmla="*/ 454819 w 689668"/>
                <a:gd name="connsiteY1" fmla="*/ 0 h 504825"/>
                <a:gd name="connsiteX2" fmla="*/ 650082 w 689668"/>
                <a:gd name="connsiteY2" fmla="*/ 219075 h 504825"/>
                <a:gd name="connsiteX3" fmla="*/ 0 w 689668"/>
                <a:gd name="connsiteY3" fmla="*/ 504825 h 504825"/>
                <a:gd name="connsiteX4" fmla="*/ 92869 w 689668"/>
                <a:gd name="connsiteY4" fmla="*/ 314325 h 504825"/>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702970"/>
                <a:gd name="connsiteY0" fmla="*/ 359701 h 550201"/>
                <a:gd name="connsiteX1" fmla="*/ 459581 w 702970"/>
                <a:gd name="connsiteY1" fmla="*/ 57283 h 550201"/>
                <a:gd name="connsiteX2" fmla="*/ 650082 w 702970"/>
                <a:gd name="connsiteY2" fmla="*/ 264451 h 550201"/>
                <a:gd name="connsiteX3" fmla="*/ 0 w 702970"/>
                <a:gd name="connsiteY3" fmla="*/ 550201 h 550201"/>
                <a:gd name="connsiteX4" fmla="*/ 92869 w 702970"/>
                <a:gd name="connsiteY4" fmla="*/ 359701 h 550201"/>
                <a:gd name="connsiteX0" fmla="*/ 92869 w 706874"/>
                <a:gd name="connsiteY0" fmla="*/ 347179 h 537679"/>
                <a:gd name="connsiteX1" fmla="*/ 459581 w 706874"/>
                <a:gd name="connsiteY1" fmla="*/ 44761 h 537679"/>
                <a:gd name="connsiteX2" fmla="*/ 650082 w 706874"/>
                <a:gd name="connsiteY2" fmla="*/ 251929 h 537679"/>
                <a:gd name="connsiteX3" fmla="*/ 0 w 706874"/>
                <a:gd name="connsiteY3" fmla="*/ 537679 h 537679"/>
                <a:gd name="connsiteX4" fmla="*/ 92869 w 706874"/>
                <a:gd name="connsiteY4" fmla="*/ 347179 h 537679"/>
                <a:gd name="connsiteX0" fmla="*/ 92869 w 705065"/>
                <a:gd name="connsiteY0" fmla="*/ 353475 h 543975"/>
                <a:gd name="connsiteX1" fmla="*/ 450056 w 705065"/>
                <a:gd name="connsiteY1" fmla="*/ 43913 h 543975"/>
                <a:gd name="connsiteX2" fmla="*/ 650082 w 705065"/>
                <a:gd name="connsiteY2" fmla="*/ 258225 h 543975"/>
                <a:gd name="connsiteX3" fmla="*/ 0 w 705065"/>
                <a:gd name="connsiteY3" fmla="*/ 543975 h 543975"/>
                <a:gd name="connsiteX4" fmla="*/ 92869 w 705065"/>
                <a:gd name="connsiteY4" fmla="*/ 353475 h 543975"/>
                <a:gd name="connsiteX0" fmla="*/ 92869 w 738325"/>
                <a:gd name="connsiteY0" fmla="*/ 357004 h 547504"/>
                <a:gd name="connsiteX1" fmla="*/ 450056 w 738325"/>
                <a:gd name="connsiteY1" fmla="*/ 47442 h 547504"/>
                <a:gd name="connsiteX2" fmla="*/ 650082 w 738325"/>
                <a:gd name="connsiteY2" fmla="*/ 261754 h 547504"/>
                <a:gd name="connsiteX3" fmla="*/ 0 w 738325"/>
                <a:gd name="connsiteY3" fmla="*/ 547504 h 547504"/>
                <a:gd name="connsiteX4" fmla="*/ 92869 w 738325"/>
                <a:gd name="connsiteY4" fmla="*/ 357004 h 547504"/>
                <a:gd name="connsiteX0" fmla="*/ 92869 w 734198"/>
                <a:gd name="connsiteY0" fmla="*/ 366816 h 557316"/>
                <a:gd name="connsiteX1" fmla="*/ 450056 w 734198"/>
                <a:gd name="connsiteY1" fmla="*/ 57254 h 557316"/>
                <a:gd name="connsiteX2" fmla="*/ 650082 w 734198"/>
                <a:gd name="connsiteY2" fmla="*/ 271566 h 557316"/>
                <a:gd name="connsiteX3" fmla="*/ 0 w 734198"/>
                <a:gd name="connsiteY3" fmla="*/ 557316 h 557316"/>
                <a:gd name="connsiteX4" fmla="*/ 92869 w 734198"/>
                <a:gd name="connsiteY4" fmla="*/ 366816 h 557316"/>
                <a:gd name="connsiteX0" fmla="*/ 92869 w 736225"/>
                <a:gd name="connsiteY0" fmla="*/ 366816 h 557316"/>
                <a:gd name="connsiteX1" fmla="*/ 450056 w 736225"/>
                <a:gd name="connsiteY1" fmla="*/ 57254 h 557316"/>
                <a:gd name="connsiteX2" fmla="*/ 650082 w 736225"/>
                <a:gd name="connsiteY2" fmla="*/ 271566 h 557316"/>
                <a:gd name="connsiteX3" fmla="*/ 0 w 736225"/>
                <a:gd name="connsiteY3" fmla="*/ 557316 h 557316"/>
                <a:gd name="connsiteX4" fmla="*/ 92869 w 736225"/>
                <a:gd name="connsiteY4" fmla="*/ 366816 h 557316"/>
                <a:gd name="connsiteX0" fmla="*/ 92869 w 757544"/>
                <a:gd name="connsiteY0" fmla="*/ 364191 h 554691"/>
                <a:gd name="connsiteX1" fmla="*/ 450056 w 757544"/>
                <a:gd name="connsiteY1" fmla="*/ 54629 h 554691"/>
                <a:gd name="connsiteX2" fmla="*/ 676276 w 757544"/>
                <a:gd name="connsiteY2" fmla="*/ 287991 h 554691"/>
                <a:gd name="connsiteX3" fmla="*/ 0 w 757544"/>
                <a:gd name="connsiteY3" fmla="*/ 554691 h 554691"/>
                <a:gd name="connsiteX4" fmla="*/ 92869 w 757544"/>
                <a:gd name="connsiteY4" fmla="*/ 364191 h 554691"/>
                <a:gd name="connsiteX0" fmla="*/ 92869 w 756519"/>
                <a:gd name="connsiteY0" fmla="*/ 364477 h 554977"/>
                <a:gd name="connsiteX1" fmla="*/ 450056 w 756519"/>
                <a:gd name="connsiteY1" fmla="*/ 54915 h 554977"/>
                <a:gd name="connsiteX2" fmla="*/ 676276 w 756519"/>
                <a:gd name="connsiteY2" fmla="*/ 288277 h 554977"/>
                <a:gd name="connsiteX3" fmla="*/ 0 w 756519"/>
                <a:gd name="connsiteY3" fmla="*/ 554977 h 554977"/>
                <a:gd name="connsiteX4" fmla="*/ 92869 w 756519"/>
                <a:gd name="connsiteY4" fmla="*/ 364477 h 554977"/>
                <a:gd name="connsiteX0" fmla="*/ 92869 w 758034"/>
                <a:gd name="connsiteY0" fmla="*/ 369357 h 559857"/>
                <a:gd name="connsiteX1" fmla="*/ 450056 w 758034"/>
                <a:gd name="connsiteY1" fmla="*/ 59795 h 559857"/>
                <a:gd name="connsiteX2" fmla="*/ 676276 w 758034"/>
                <a:gd name="connsiteY2" fmla="*/ 293157 h 559857"/>
                <a:gd name="connsiteX3" fmla="*/ 0 w 758034"/>
                <a:gd name="connsiteY3" fmla="*/ 559857 h 559857"/>
                <a:gd name="connsiteX4" fmla="*/ 92869 w 758034"/>
                <a:gd name="connsiteY4" fmla="*/ 369357 h 559857"/>
                <a:gd name="connsiteX0" fmla="*/ 0 w 665165"/>
                <a:gd name="connsiteY0" fmla="*/ 369357 h 521757"/>
                <a:gd name="connsiteX1" fmla="*/ 357187 w 665165"/>
                <a:gd name="connsiteY1" fmla="*/ 59795 h 521757"/>
                <a:gd name="connsiteX2" fmla="*/ 583407 w 665165"/>
                <a:gd name="connsiteY2" fmla="*/ 293157 h 521757"/>
                <a:gd name="connsiteX3" fmla="*/ 138112 w 665165"/>
                <a:gd name="connsiteY3" fmla="*/ 521757 h 521757"/>
                <a:gd name="connsiteX4" fmla="*/ 0 w 665165"/>
                <a:gd name="connsiteY4" fmla="*/ 369357 h 521757"/>
                <a:gd name="connsiteX0" fmla="*/ 0 w 665165"/>
                <a:gd name="connsiteY0" fmla="*/ 369357 h 533663"/>
                <a:gd name="connsiteX1" fmla="*/ 357187 w 665165"/>
                <a:gd name="connsiteY1" fmla="*/ 59795 h 533663"/>
                <a:gd name="connsiteX2" fmla="*/ 583407 w 665165"/>
                <a:gd name="connsiteY2" fmla="*/ 293157 h 533663"/>
                <a:gd name="connsiteX3" fmla="*/ 154781 w 665165"/>
                <a:gd name="connsiteY3" fmla="*/ 533663 h 533663"/>
                <a:gd name="connsiteX4" fmla="*/ 0 w 665165"/>
                <a:gd name="connsiteY4" fmla="*/ 369357 h 533663"/>
                <a:gd name="connsiteX0" fmla="*/ 0 w 665165"/>
                <a:gd name="connsiteY0" fmla="*/ 369357 h 543188"/>
                <a:gd name="connsiteX1" fmla="*/ 357187 w 665165"/>
                <a:gd name="connsiteY1" fmla="*/ 59795 h 543188"/>
                <a:gd name="connsiteX2" fmla="*/ 583407 w 665165"/>
                <a:gd name="connsiteY2" fmla="*/ 293157 h 543188"/>
                <a:gd name="connsiteX3" fmla="*/ 154781 w 665165"/>
                <a:gd name="connsiteY3" fmla="*/ 543188 h 543188"/>
                <a:gd name="connsiteX4" fmla="*/ 0 w 665165"/>
                <a:gd name="connsiteY4" fmla="*/ 369357 h 543188"/>
                <a:gd name="connsiteX0" fmla="*/ 403 w 665568"/>
                <a:gd name="connsiteY0" fmla="*/ 369357 h 543188"/>
                <a:gd name="connsiteX1" fmla="*/ 357590 w 665568"/>
                <a:gd name="connsiteY1" fmla="*/ 59795 h 543188"/>
                <a:gd name="connsiteX2" fmla="*/ 583810 w 665568"/>
                <a:gd name="connsiteY2" fmla="*/ 293157 h 543188"/>
                <a:gd name="connsiteX3" fmla="*/ 155184 w 665568"/>
                <a:gd name="connsiteY3" fmla="*/ 543188 h 543188"/>
                <a:gd name="connsiteX4" fmla="*/ 403 w 665568"/>
                <a:gd name="connsiteY4" fmla="*/ 369357 h 543188"/>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14922 w 680087"/>
                <a:gd name="connsiteY0" fmla="*/ 369357 h 545428"/>
                <a:gd name="connsiteX1" fmla="*/ 372109 w 680087"/>
                <a:gd name="connsiteY1" fmla="*/ 59795 h 545428"/>
                <a:gd name="connsiteX2" fmla="*/ 598329 w 680087"/>
                <a:gd name="connsiteY2" fmla="*/ 293157 h 545428"/>
                <a:gd name="connsiteX3" fmla="*/ 169703 w 680087"/>
                <a:gd name="connsiteY3" fmla="*/ 543188 h 545428"/>
                <a:gd name="connsiteX4" fmla="*/ 14922 w 680087"/>
                <a:gd name="connsiteY4" fmla="*/ 369357 h 545428"/>
                <a:gd name="connsiteX0" fmla="*/ 13366 w 678531"/>
                <a:gd name="connsiteY0" fmla="*/ 369357 h 554814"/>
                <a:gd name="connsiteX1" fmla="*/ 370553 w 678531"/>
                <a:gd name="connsiteY1" fmla="*/ 59795 h 554814"/>
                <a:gd name="connsiteX2" fmla="*/ 596773 w 678531"/>
                <a:gd name="connsiteY2" fmla="*/ 293157 h 554814"/>
                <a:gd name="connsiteX3" fmla="*/ 180054 w 678531"/>
                <a:gd name="connsiteY3" fmla="*/ 552713 h 554814"/>
                <a:gd name="connsiteX4" fmla="*/ 13366 w 678531"/>
                <a:gd name="connsiteY4" fmla="*/ 369357 h 554814"/>
                <a:gd name="connsiteX0" fmla="*/ 10389 w 675554"/>
                <a:gd name="connsiteY0" fmla="*/ 369357 h 559513"/>
                <a:gd name="connsiteX1" fmla="*/ 367576 w 675554"/>
                <a:gd name="connsiteY1" fmla="*/ 59795 h 559513"/>
                <a:gd name="connsiteX2" fmla="*/ 593796 w 675554"/>
                <a:gd name="connsiteY2" fmla="*/ 293157 h 559513"/>
                <a:gd name="connsiteX3" fmla="*/ 208033 w 675554"/>
                <a:gd name="connsiteY3" fmla="*/ 557475 h 559513"/>
                <a:gd name="connsiteX4" fmla="*/ 10389 w 675554"/>
                <a:gd name="connsiteY4" fmla="*/ 369357 h 559513"/>
                <a:gd name="connsiteX0" fmla="*/ 9895 w 675060"/>
                <a:gd name="connsiteY0" fmla="*/ 369357 h 563100"/>
                <a:gd name="connsiteX1" fmla="*/ 367082 w 675060"/>
                <a:gd name="connsiteY1" fmla="*/ 59795 h 563100"/>
                <a:gd name="connsiteX2" fmla="*/ 593302 w 675060"/>
                <a:gd name="connsiteY2" fmla="*/ 293157 h 563100"/>
                <a:gd name="connsiteX3" fmla="*/ 207539 w 675060"/>
                <a:gd name="connsiteY3" fmla="*/ 557475 h 563100"/>
                <a:gd name="connsiteX4" fmla="*/ 9895 w 675060"/>
                <a:gd name="connsiteY4" fmla="*/ 369357 h 563100"/>
                <a:gd name="connsiteX0" fmla="*/ 9895 w 653398"/>
                <a:gd name="connsiteY0" fmla="*/ 380720 h 574463"/>
                <a:gd name="connsiteX1" fmla="*/ 208338 w 653398"/>
                <a:gd name="connsiteY1" fmla="*/ 58036 h 574463"/>
                <a:gd name="connsiteX2" fmla="*/ 593302 w 653398"/>
                <a:gd name="connsiteY2" fmla="*/ 304520 h 574463"/>
                <a:gd name="connsiteX3" fmla="*/ 207539 w 653398"/>
                <a:gd name="connsiteY3" fmla="*/ 568838 h 574463"/>
                <a:gd name="connsiteX4" fmla="*/ 9895 w 653398"/>
                <a:gd name="connsiteY4" fmla="*/ 380720 h 574463"/>
                <a:gd name="connsiteX0" fmla="*/ 9895 w 469030"/>
                <a:gd name="connsiteY0" fmla="*/ 438413 h 632156"/>
                <a:gd name="connsiteX1" fmla="*/ 208338 w 469030"/>
                <a:gd name="connsiteY1" fmla="*/ 115729 h 632156"/>
                <a:gd name="connsiteX2" fmla="*/ 375028 w 469030"/>
                <a:gd name="connsiteY2" fmla="*/ 126033 h 632156"/>
                <a:gd name="connsiteX3" fmla="*/ 207539 w 469030"/>
                <a:gd name="connsiteY3" fmla="*/ 626531 h 632156"/>
                <a:gd name="connsiteX4" fmla="*/ 9895 w 469030"/>
                <a:gd name="connsiteY4" fmla="*/ 438413 h 632156"/>
                <a:gd name="connsiteX0" fmla="*/ 9895 w 460536"/>
                <a:gd name="connsiteY0" fmla="*/ 428706 h 622449"/>
                <a:gd name="connsiteX1" fmla="*/ 168652 w 460536"/>
                <a:gd name="connsiteY1" fmla="*/ 123517 h 622449"/>
                <a:gd name="connsiteX2" fmla="*/ 375028 w 460536"/>
                <a:gd name="connsiteY2" fmla="*/ 116326 h 622449"/>
                <a:gd name="connsiteX3" fmla="*/ 207539 w 460536"/>
                <a:gd name="connsiteY3" fmla="*/ 616824 h 622449"/>
                <a:gd name="connsiteX4" fmla="*/ 9895 w 460536"/>
                <a:gd name="connsiteY4" fmla="*/ 428706 h 622449"/>
                <a:gd name="connsiteX0" fmla="*/ 9895 w 435604"/>
                <a:gd name="connsiteY0" fmla="*/ 432148 h 625891"/>
                <a:gd name="connsiteX1" fmla="*/ 168652 w 435604"/>
                <a:gd name="connsiteY1" fmla="*/ 126959 h 625891"/>
                <a:gd name="connsiteX2" fmla="*/ 375028 w 435604"/>
                <a:gd name="connsiteY2" fmla="*/ 119768 h 625891"/>
                <a:gd name="connsiteX3" fmla="*/ 207539 w 435604"/>
                <a:gd name="connsiteY3" fmla="*/ 620266 h 625891"/>
                <a:gd name="connsiteX4" fmla="*/ 9895 w 435604"/>
                <a:gd name="connsiteY4" fmla="*/ 432148 h 625891"/>
                <a:gd name="connsiteX0" fmla="*/ 9895 w 438372"/>
                <a:gd name="connsiteY0" fmla="*/ 432148 h 625891"/>
                <a:gd name="connsiteX1" fmla="*/ 193455 w 438372"/>
                <a:gd name="connsiteY1" fmla="*/ 126959 h 625891"/>
                <a:gd name="connsiteX2" fmla="*/ 375028 w 438372"/>
                <a:gd name="connsiteY2" fmla="*/ 119768 h 625891"/>
                <a:gd name="connsiteX3" fmla="*/ 207539 w 438372"/>
                <a:gd name="connsiteY3" fmla="*/ 620266 h 625891"/>
                <a:gd name="connsiteX4" fmla="*/ 9895 w 438372"/>
                <a:gd name="connsiteY4" fmla="*/ 432148 h 625891"/>
                <a:gd name="connsiteX0" fmla="*/ 9895 w 433896"/>
                <a:gd name="connsiteY0" fmla="*/ 432148 h 625891"/>
                <a:gd name="connsiteX1" fmla="*/ 193455 w 433896"/>
                <a:gd name="connsiteY1" fmla="*/ 126959 h 625891"/>
                <a:gd name="connsiteX2" fmla="*/ 375028 w 433896"/>
                <a:gd name="connsiteY2" fmla="*/ 119768 h 625891"/>
                <a:gd name="connsiteX3" fmla="*/ 207539 w 433896"/>
                <a:gd name="connsiteY3" fmla="*/ 620266 h 625891"/>
                <a:gd name="connsiteX4" fmla="*/ 9895 w 433896"/>
                <a:gd name="connsiteY4" fmla="*/ 432148 h 625891"/>
                <a:gd name="connsiteX0" fmla="*/ 9895 w 394030"/>
                <a:gd name="connsiteY0" fmla="*/ 448129 h 641872"/>
                <a:gd name="connsiteX1" fmla="*/ 193455 w 394030"/>
                <a:gd name="connsiteY1" fmla="*/ 142940 h 641872"/>
                <a:gd name="connsiteX2" fmla="*/ 375028 w 394030"/>
                <a:gd name="connsiteY2" fmla="*/ 135749 h 641872"/>
                <a:gd name="connsiteX3" fmla="*/ 207539 w 394030"/>
                <a:gd name="connsiteY3" fmla="*/ 636247 h 641872"/>
                <a:gd name="connsiteX4" fmla="*/ 9895 w 394030"/>
                <a:gd name="connsiteY4" fmla="*/ 448129 h 641872"/>
                <a:gd name="connsiteX0" fmla="*/ 9895 w 446259"/>
                <a:gd name="connsiteY0" fmla="*/ 441678 h 635421"/>
                <a:gd name="connsiteX1" fmla="*/ 193455 w 446259"/>
                <a:gd name="connsiteY1" fmla="*/ 136489 h 635421"/>
                <a:gd name="connsiteX2" fmla="*/ 429596 w 446259"/>
                <a:gd name="connsiteY2" fmla="*/ 142419 h 635421"/>
                <a:gd name="connsiteX3" fmla="*/ 207539 w 446259"/>
                <a:gd name="connsiteY3" fmla="*/ 629796 h 635421"/>
                <a:gd name="connsiteX4" fmla="*/ 9895 w 446259"/>
                <a:gd name="connsiteY4" fmla="*/ 441678 h 635421"/>
                <a:gd name="connsiteX0" fmla="*/ 9895 w 447400"/>
                <a:gd name="connsiteY0" fmla="*/ 438324 h 632067"/>
                <a:gd name="connsiteX1" fmla="*/ 193455 w 447400"/>
                <a:gd name="connsiteY1" fmla="*/ 133135 h 632067"/>
                <a:gd name="connsiteX2" fmla="*/ 429596 w 447400"/>
                <a:gd name="connsiteY2" fmla="*/ 139065 h 632067"/>
                <a:gd name="connsiteX3" fmla="*/ 207539 w 447400"/>
                <a:gd name="connsiteY3" fmla="*/ 626442 h 632067"/>
                <a:gd name="connsiteX4" fmla="*/ 9895 w 447400"/>
                <a:gd name="connsiteY4" fmla="*/ 438324 h 632067"/>
                <a:gd name="connsiteX0" fmla="*/ 32636 w 351082"/>
                <a:gd name="connsiteY0" fmla="*/ 622020 h 663918"/>
                <a:gd name="connsiteX1" fmla="*/ 97137 w 351082"/>
                <a:gd name="connsiteY1" fmla="*/ 133135 h 663918"/>
                <a:gd name="connsiteX2" fmla="*/ 333278 w 351082"/>
                <a:gd name="connsiteY2" fmla="*/ 139065 h 663918"/>
                <a:gd name="connsiteX3" fmla="*/ 111221 w 351082"/>
                <a:gd name="connsiteY3" fmla="*/ 626442 h 663918"/>
                <a:gd name="connsiteX4" fmla="*/ 32636 w 351082"/>
                <a:gd name="connsiteY4" fmla="*/ 622020 h 663918"/>
                <a:gd name="connsiteX0" fmla="*/ 5357 w 323803"/>
                <a:gd name="connsiteY0" fmla="*/ 622020 h 654715"/>
                <a:gd name="connsiteX1" fmla="*/ 69858 w 323803"/>
                <a:gd name="connsiteY1" fmla="*/ 133135 h 654715"/>
                <a:gd name="connsiteX2" fmla="*/ 305999 w 323803"/>
                <a:gd name="connsiteY2" fmla="*/ 139065 h 654715"/>
                <a:gd name="connsiteX3" fmla="*/ 317099 w 323803"/>
                <a:gd name="connsiteY3" fmla="*/ 600200 h 654715"/>
                <a:gd name="connsiteX4" fmla="*/ 5357 w 323803"/>
                <a:gd name="connsiteY4" fmla="*/ 622020 h 654715"/>
                <a:gd name="connsiteX0" fmla="*/ 30192 w 254383"/>
                <a:gd name="connsiteY0" fmla="*/ 595777 h 637675"/>
                <a:gd name="connsiteX1" fmla="*/ 438 w 254383"/>
                <a:gd name="connsiteY1" fmla="*/ 133135 h 637675"/>
                <a:gd name="connsiteX2" fmla="*/ 236579 w 254383"/>
                <a:gd name="connsiteY2" fmla="*/ 139065 h 637675"/>
                <a:gd name="connsiteX3" fmla="*/ 247679 w 254383"/>
                <a:gd name="connsiteY3" fmla="*/ 600200 h 637675"/>
                <a:gd name="connsiteX4" fmla="*/ 30192 w 254383"/>
                <a:gd name="connsiteY4" fmla="*/ 595777 h 637675"/>
                <a:gd name="connsiteX0" fmla="*/ 30192 w 267522"/>
                <a:gd name="connsiteY0" fmla="*/ 595777 h 628472"/>
                <a:gd name="connsiteX1" fmla="*/ 438 w 267522"/>
                <a:gd name="connsiteY1" fmla="*/ 133135 h 628472"/>
                <a:gd name="connsiteX2" fmla="*/ 236579 w 267522"/>
                <a:gd name="connsiteY2" fmla="*/ 139065 h 628472"/>
                <a:gd name="connsiteX3" fmla="*/ 267522 w 267522"/>
                <a:gd name="connsiteY3" fmla="*/ 573957 h 628472"/>
                <a:gd name="connsiteX4" fmla="*/ 30192 w 267522"/>
                <a:gd name="connsiteY4" fmla="*/ 595777 h 628472"/>
                <a:gd name="connsiteX0" fmla="*/ 30192 w 267522"/>
                <a:gd name="connsiteY0" fmla="*/ 595777 h 662203"/>
                <a:gd name="connsiteX1" fmla="*/ 438 w 267522"/>
                <a:gd name="connsiteY1" fmla="*/ 133135 h 662203"/>
                <a:gd name="connsiteX2" fmla="*/ 236579 w 267522"/>
                <a:gd name="connsiteY2" fmla="*/ 139065 h 662203"/>
                <a:gd name="connsiteX3" fmla="*/ 267522 w 267522"/>
                <a:gd name="connsiteY3" fmla="*/ 573957 h 662203"/>
                <a:gd name="connsiteX4" fmla="*/ 30192 w 267522"/>
                <a:gd name="connsiteY4" fmla="*/ 595777 h 662203"/>
                <a:gd name="connsiteX0" fmla="*/ 30192 w 267522"/>
                <a:gd name="connsiteY0" fmla="*/ 595777 h 662203"/>
                <a:gd name="connsiteX1" fmla="*/ 438 w 267522"/>
                <a:gd name="connsiteY1" fmla="*/ 133135 h 662203"/>
                <a:gd name="connsiteX2" fmla="*/ 236579 w 267522"/>
                <a:gd name="connsiteY2" fmla="*/ 139065 h 662203"/>
                <a:gd name="connsiteX3" fmla="*/ 267522 w 267522"/>
                <a:gd name="connsiteY3" fmla="*/ 573957 h 662203"/>
                <a:gd name="connsiteX4" fmla="*/ 30192 w 267522"/>
                <a:gd name="connsiteY4" fmla="*/ 595777 h 662203"/>
                <a:gd name="connsiteX0" fmla="*/ 30192 w 267522"/>
                <a:gd name="connsiteY0" fmla="*/ 595777 h 695849"/>
                <a:gd name="connsiteX1" fmla="*/ 438 w 267522"/>
                <a:gd name="connsiteY1" fmla="*/ 133135 h 695849"/>
                <a:gd name="connsiteX2" fmla="*/ 236579 w 267522"/>
                <a:gd name="connsiteY2" fmla="*/ 139065 h 695849"/>
                <a:gd name="connsiteX3" fmla="*/ 267522 w 267522"/>
                <a:gd name="connsiteY3" fmla="*/ 573957 h 695849"/>
                <a:gd name="connsiteX4" fmla="*/ 30192 w 267522"/>
                <a:gd name="connsiteY4" fmla="*/ 595777 h 695849"/>
                <a:gd name="connsiteX0" fmla="*/ 30192 w 267522"/>
                <a:gd name="connsiteY0" fmla="*/ 595777 h 695849"/>
                <a:gd name="connsiteX1" fmla="*/ 438 w 267522"/>
                <a:gd name="connsiteY1" fmla="*/ 133135 h 695849"/>
                <a:gd name="connsiteX2" fmla="*/ 236579 w 267522"/>
                <a:gd name="connsiteY2" fmla="*/ 139065 h 695849"/>
                <a:gd name="connsiteX3" fmla="*/ 267522 w 267522"/>
                <a:gd name="connsiteY3" fmla="*/ 573957 h 695849"/>
                <a:gd name="connsiteX4" fmla="*/ 30192 w 267522"/>
                <a:gd name="connsiteY4" fmla="*/ 595777 h 695849"/>
                <a:gd name="connsiteX0" fmla="*/ 35152 w 267522"/>
                <a:gd name="connsiteY0" fmla="*/ 600151 h 698393"/>
                <a:gd name="connsiteX1" fmla="*/ 438 w 267522"/>
                <a:gd name="connsiteY1" fmla="*/ 133135 h 698393"/>
                <a:gd name="connsiteX2" fmla="*/ 236579 w 267522"/>
                <a:gd name="connsiteY2" fmla="*/ 139065 h 698393"/>
                <a:gd name="connsiteX3" fmla="*/ 267522 w 267522"/>
                <a:gd name="connsiteY3" fmla="*/ 573957 h 698393"/>
                <a:gd name="connsiteX4" fmla="*/ 35152 w 267522"/>
                <a:gd name="connsiteY4" fmla="*/ 600151 h 698393"/>
                <a:gd name="connsiteX0" fmla="*/ 45061 w 277431"/>
                <a:gd name="connsiteY0" fmla="*/ 600151 h 698393"/>
                <a:gd name="connsiteX1" fmla="*/ 426 w 277431"/>
                <a:gd name="connsiteY1" fmla="*/ 133135 h 698393"/>
                <a:gd name="connsiteX2" fmla="*/ 246488 w 277431"/>
                <a:gd name="connsiteY2" fmla="*/ 139065 h 698393"/>
                <a:gd name="connsiteX3" fmla="*/ 277431 w 277431"/>
                <a:gd name="connsiteY3" fmla="*/ 573957 h 698393"/>
                <a:gd name="connsiteX4" fmla="*/ 45061 w 277431"/>
                <a:gd name="connsiteY4" fmla="*/ 600151 h 698393"/>
                <a:gd name="connsiteX0" fmla="*/ 45150 w 277520"/>
                <a:gd name="connsiteY0" fmla="*/ 605029 h 703271"/>
                <a:gd name="connsiteX1" fmla="*/ 515 w 277520"/>
                <a:gd name="connsiteY1" fmla="*/ 138013 h 703271"/>
                <a:gd name="connsiteX2" fmla="*/ 246577 w 277520"/>
                <a:gd name="connsiteY2" fmla="*/ 143943 h 703271"/>
                <a:gd name="connsiteX3" fmla="*/ 277520 w 277520"/>
                <a:gd name="connsiteY3" fmla="*/ 578835 h 703271"/>
                <a:gd name="connsiteX4" fmla="*/ 45150 w 277520"/>
                <a:gd name="connsiteY4" fmla="*/ 605029 h 703271"/>
                <a:gd name="connsiteX0" fmla="*/ 45127 w 277497"/>
                <a:gd name="connsiteY0" fmla="*/ 609484 h 707726"/>
                <a:gd name="connsiteX1" fmla="*/ 492 w 277497"/>
                <a:gd name="connsiteY1" fmla="*/ 142468 h 707726"/>
                <a:gd name="connsiteX2" fmla="*/ 261436 w 277497"/>
                <a:gd name="connsiteY2" fmla="*/ 139651 h 707726"/>
                <a:gd name="connsiteX3" fmla="*/ 277497 w 277497"/>
                <a:gd name="connsiteY3" fmla="*/ 583290 h 707726"/>
                <a:gd name="connsiteX4" fmla="*/ 45127 w 277497"/>
                <a:gd name="connsiteY4" fmla="*/ 609484 h 707726"/>
                <a:gd name="connsiteX0" fmla="*/ 35205 w 277497"/>
                <a:gd name="connsiteY0" fmla="*/ 605110 h 705182"/>
                <a:gd name="connsiteX1" fmla="*/ 492 w 277497"/>
                <a:gd name="connsiteY1" fmla="*/ 142468 h 705182"/>
                <a:gd name="connsiteX2" fmla="*/ 261436 w 277497"/>
                <a:gd name="connsiteY2" fmla="*/ 139651 h 705182"/>
                <a:gd name="connsiteX3" fmla="*/ 277497 w 277497"/>
                <a:gd name="connsiteY3" fmla="*/ 583290 h 705182"/>
                <a:gd name="connsiteX4" fmla="*/ 35205 w 277497"/>
                <a:gd name="connsiteY4" fmla="*/ 605110 h 705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497" h="705182">
                  <a:moveTo>
                    <a:pt x="35205" y="605110"/>
                  </a:moveTo>
                  <a:lnTo>
                    <a:pt x="492" y="142468"/>
                  </a:lnTo>
                  <a:cubicBezTo>
                    <a:pt x="-13987" y="-39298"/>
                    <a:pt x="296367" y="-54526"/>
                    <a:pt x="261436" y="139651"/>
                  </a:cubicBezTo>
                  <a:lnTo>
                    <a:pt x="277497" y="583290"/>
                  </a:lnTo>
                  <a:cubicBezTo>
                    <a:pt x="274515" y="721192"/>
                    <a:pt x="38578" y="760053"/>
                    <a:pt x="35205" y="605110"/>
                  </a:cubicBezTo>
                  <a:close/>
                </a:path>
              </a:pathLst>
            </a:custGeom>
            <a:solidFill>
              <a:srgbClr val="EAAA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3" name="Rectangle 2">
              <a:extLst>
                <a:ext uri="{FF2B5EF4-FFF2-40B4-BE49-F238E27FC236}">
                  <a16:creationId xmlns:a16="http://schemas.microsoft.com/office/drawing/2014/main" id="{AC52532A-184B-C747-BD37-45CEB64A8183}"/>
                </a:ext>
              </a:extLst>
            </p:cNvPr>
            <p:cNvSpPr/>
            <p:nvPr/>
          </p:nvSpPr>
          <p:spPr>
            <a:xfrm rot="17877401" flipV="1">
              <a:off x="5488440" y="3051688"/>
              <a:ext cx="175113" cy="222997"/>
            </a:xfrm>
            <a:custGeom>
              <a:avLst/>
              <a:gdLst>
                <a:gd name="connsiteX0" fmla="*/ 0 w 4659086"/>
                <a:gd name="connsiteY0" fmla="*/ 0 h 2017485"/>
                <a:gd name="connsiteX1" fmla="*/ 4659086 w 4659086"/>
                <a:gd name="connsiteY1" fmla="*/ 0 h 2017485"/>
                <a:gd name="connsiteX2" fmla="*/ 4659086 w 4659086"/>
                <a:gd name="connsiteY2" fmla="*/ 2017485 h 2017485"/>
                <a:gd name="connsiteX3" fmla="*/ 0 w 4659086"/>
                <a:gd name="connsiteY3" fmla="*/ 2017485 h 2017485"/>
                <a:gd name="connsiteX4" fmla="*/ 0 w 4659086"/>
                <a:gd name="connsiteY4" fmla="*/ 0 h 2017485"/>
                <a:gd name="connsiteX0" fmla="*/ 0 w 4804229"/>
                <a:gd name="connsiteY0" fmla="*/ 0 h 2017485"/>
                <a:gd name="connsiteX1" fmla="*/ 4659086 w 4804229"/>
                <a:gd name="connsiteY1" fmla="*/ 0 h 2017485"/>
                <a:gd name="connsiteX2" fmla="*/ 4804229 w 4804229"/>
                <a:gd name="connsiteY2" fmla="*/ 1204685 h 2017485"/>
                <a:gd name="connsiteX3" fmla="*/ 0 w 4804229"/>
                <a:gd name="connsiteY3" fmla="*/ 2017485 h 2017485"/>
                <a:gd name="connsiteX4" fmla="*/ 0 w 4804229"/>
                <a:gd name="connsiteY4" fmla="*/ 0 h 2017485"/>
                <a:gd name="connsiteX0" fmla="*/ 0 w 4804229"/>
                <a:gd name="connsiteY0" fmla="*/ 0 h 4223656"/>
                <a:gd name="connsiteX1" fmla="*/ 4659086 w 4804229"/>
                <a:gd name="connsiteY1" fmla="*/ 0 h 4223656"/>
                <a:gd name="connsiteX2" fmla="*/ 4804229 w 4804229"/>
                <a:gd name="connsiteY2" fmla="*/ 1204685 h 4223656"/>
                <a:gd name="connsiteX3" fmla="*/ 2002971 w 4804229"/>
                <a:gd name="connsiteY3" fmla="*/ 4223656 h 4223656"/>
                <a:gd name="connsiteX4" fmla="*/ 0 w 4804229"/>
                <a:gd name="connsiteY4" fmla="*/ 0 h 4223656"/>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39552 w 7674067"/>
                <a:gd name="connsiteY0" fmla="*/ 0 h 4895853"/>
                <a:gd name="connsiteX1" fmla="*/ 7528924 w 7674067"/>
                <a:gd name="connsiteY1" fmla="*/ 275772 h 4895853"/>
                <a:gd name="connsiteX2" fmla="*/ 7674067 w 7674067"/>
                <a:gd name="connsiteY2" fmla="*/ 1480457 h 4895853"/>
                <a:gd name="connsiteX3" fmla="*/ 4872809 w 7674067"/>
                <a:gd name="connsiteY3" fmla="*/ 4499428 h 4895853"/>
                <a:gd name="connsiteX4" fmla="*/ 4582524 w 7674067"/>
                <a:gd name="connsiteY4" fmla="*/ 4368799 h 4895853"/>
                <a:gd name="connsiteX5" fmla="*/ 39552 w 7674067"/>
                <a:gd name="connsiteY5" fmla="*/ 0 h 4895853"/>
                <a:gd name="connsiteX0" fmla="*/ 38817 w 7673332"/>
                <a:gd name="connsiteY0" fmla="*/ 0 h 4715686"/>
                <a:gd name="connsiteX1" fmla="*/ 7528189 w 7673332"/>
                <a:gd name="connsiteY1" fmla="*/ 275772 h 4715686"/>
                <a:gd name="connsiteX2" fmla="*/ 7673332 w 7673332"/>
                <a:gd name="connsiteY2" fmla="*/ 1480457 h 4715686"/>
                <a:gd name="connsiteX3" fmla="*/ 4872074 w 7673332"/>
                <a:gd name="connsiteY3" fmla="*/ 4499428 h 4715686"/>
                <a:gd name="connsiteX4" fmla="*/ 4668875 w 7673332"/>
                <a:gd name="connsiteY4" fmla="*/ 3860799 h 4715686"/>
                <a:gd name="connsiteX5" fmla="*/ 38817 w 7673332"/>
                <a:gd name="connsiteY5" fmla="*/ 0 h 4715686"/>
                <a:gd name="connsiteX0" fmla="*/ 38817 w 7673332"/>
                <a:gd name="connsiteY0" fmla="*/ 0 h 4614939"/>
                <a:gd name="connsiteX1" fmla="*/ 7528189 w 7673332"/>
                <a:gd name="connsiteY1" fmla="*/ 275772 h 4614939"/>
                <a:gd name="connsiteX2" fmla="*/ 7673332 w 7673332"/>
                <a:gd name="connsiteY2" fmla="*/ 1480457 h 4614939"/>
                <a:gd name="connsiteX3" fmla="*/ 4872074 w 7673332"/>
                <a:gd name="connsiteY3" fmla="*/ 4499428 h 4614939"/>
                <a:gd name="connsiteX4" fmla="*/ 4668875 w 7673332"/>
                <a:gd name="connsiteY4" fmla="*/ 3860799 h 4614939"/>
                <a:gd name="connsiteX5" fmla="*/ 38817 w 7673332"/>
                <a:gd name="connsiteY5" fmla="*/ 0 h 4614939"/>
                <a:gd name="connsiteX0" fmla="*/ 38817 w 7673332"/>
                <a:gd name="connsiteY0" fmla="*/ 0 h 4499428"/>
                <a:gd name="connsiteX1" fmla="*/ 7528189 w 7673332"/>
                <a:gd name="connsiteY1" fmla="*/ 275772 h 4499428"/>
                <a:gd name="connsiteX2" fmla="*/ 7673332 w 7673332"/>
                <a:gd name="connsiteY2" fmla="*/ 1480457 h 4499428"/>
                <a:gd name="connsiteX3" fmla="*/ 4872074 w 7673332"/>
                <a:gd name="connsiteY3" fmla="*/ 4499428 h 4499428"/>
                <a:gd name="connsiteX4" fmla="*/ 4668875 w 7673332"/>
                <a:gd name="connsiteY4" fmla="*/ 3860799 h 4499428"/>
                <a:gd name="connsiteX5" fmla="*/ 38817 w 7673332"/>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8245 w 7672760"/>
                <a:gd name="connsiteY0" fmla="*/ 0 h 4499428"/>
                <a:gd name="connsiteX1" fmla="*/ 7527617 w 7672760"/>
                <a:gd name="connsiteY1" fmla="*/ 275772 h 4499428"/>
                <a:gd name="connsiteX2" fmla="*/ 7672760 w 7672760"/>
                <a:gd name="connsiteY2" fmla="*/ 1480457 h 4499428"/>
                <a:gd name="connsiteX3" fmla="*/ 4871502 w 7672760"/>
                <a:gd name="connsiteY3" fmla="*/ 4499428 h 4499428"/>
                <a:gd name="connsiteX4" fmla="*/ 4595732 w 7672760"/>
                <a:gd name="connsiteY4" fmla="*/ 4397828 h 4499428"/>
                <a:gd name="connsiteX5" fmla="*/ 38245 w 7672760"/>
                <a:gd name="connsiteY5"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4557487 w 7634515"/>
                <a:gd name="connsiteY4" fmla="*/ 4397828 h 4499428"/>
                <a:gd name="connsiteX5" fmla="*/ 0 w 7634515"/>
                <a:gd name="connsiteY5" fmla="*/ 0 h 4499428"/>
                <a:gd name="connsiteX0" fmla="*/ 0 w 7634515"/>
                <a:gd name="connsiteY0" fmla="*/ 0 h 4455885"/>
                <a:gd name="connsiteX1" fmla="*/ 7489372 w 7634515"/>
                <a:gd name="connsiteY1" fmla="*/ 275772 h 4455885"/>
                <a:gd name="connsiteX2" fmla="*/ 7634515 w 7634515"/>
                <a:gd name="connsiteY2" fmla="*/ 1480457 h 4455885"/>
                <a:gd name="connsiteX3" fmla="*/ 4862285 w 7634515"/>
                <a:gd name="connsiteY3" fmla="*/ 4455885 h 4455885"/>
                <a:gd name="connsiteX4" fmla="*/ 4557487 w 7634515"/>
                <a:gd name="connsiteY4" fmla="*/ 4397828 h 4455885"/>
                <a:gd name="connsiteX5" fmla="*/ 0 w 7634515"/>
                <a:gd name="connsiteY5" fmla="*/ 0 h 4455885"/>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5573485 w 7634515"/>
                <a:gd name="connsiteY1" fmla="*/ 203200 h 4484914"/>
                <a:gd name="connsiteX2" fmla="*/ 7489372 w 7634515"/>
                <a:gd name="connsiteY2" fmla="*/ 275772 h 4484914"/>
                <a:gd name="connsiteX3" fmla="*/ 7634515 w 7634515"/>
                <a:gd name="connsiteY3" fmla="*/ 1480457 h 4484914"/>
                <a:gd name="connsiteX4" fmla="*/ 4833256 w 7634515"/>
                <a:gd name="connsiteY4" fmla="*/ 4484914 h 4484914"/>
                <a:gd name="connsiteX5" fmla="*/ 4557487 w 7634515"/>
                <a:gd name="connsiteY5" fmla="*/ 4397828 h 4484914"/>
                <a:gd name="connsiteX6" fmla="*/ 0 w 7634515"/>
                <a:gd name="connsiteY6" fmla="*/ 0 h 4484914"/>
                <a:gd name="connsiteX0" fmla="*/ 0 w 7634515"/>
                <a:gd name="connsiteY0" fmla="*/ 798285 h 5283199"/>
                <a:gd name="connsiteX1" fmla="*/ 7082971 w 7634515"/>
                <a:gd name="connsiteY1" fmla="*/ 0 h 5283199"/>
                <a:gd name="connsiteX2" fmla="*/ 7489372 w 7634515"/>
                <a:gd name="connsiteY2" fmla="*/ 1074057 h 5283199"/>
                <a:gd name="connsiteX3" fmla="*/ 7634515 w 7634515"/>
                <a:gd name="connsiteY3" fmla="*/ 2278742 h 5283199"/>
                <a:gd name="connsiteX4" fmla="*/ 4833256 w 7634515"/>
                <a:gd name="connsiteY4" fmla="*/ 5283199 h 5283199"/>
                <a:gd name="connsiteX5" fmla="*/ 4557487 w 7634515"/>
                <a:gd name="connsiteY5" fmla="*/ 5196113 h 5283199"/>
                <a:gd name="connsiteX6" fmla="*/ 0 w 7634515"/>
                <a:gd name="connsiteY6" fmla="*/ 798285 h 5283199"/>
                <a:gd name="connsiteX0" fmla="*/ 0 w 7634515"/>
                <a:gd name="connsiteY0" fmla="*/ 1088571 h 5573485"/>
                <a:gd name="connsiteX1" fmla="*/ 7257143 w 7634515"/>
                <a:gd name="connsiteY1" fmla="*/ 0 h 5573485"/>
                <a:gd name="connsiteX2" fmla="*/ 7489372 w 7634515"/>
                <a:gd name="connsiteY2" fmla="*/ 1364343 h 5573485"/>
                <a:gd name="connsiteX3" fmla="*/ 7634515 w 7634515"/>
                <a:gd name="connsiteY3" fmla="*/ 2569028 h 5573485"/>
                <a:gd name="connsiteX4" fmla="*/ 4833256 w 7634515"/>
                <a:gd name="connsiteY4" fmla="*/ 5573485 h 5573485"/>
                <a:gd name="connsiteX5" fmla="*/ 4557487 w 7634515"/>
                <a:gd name="connsiteY5" fmla="*/ 5486399 h 5573485"/>
                <a:gd name="connsiteX6" fmla="*/ 0 w 7634515"/>
                <a:gd name="connsiteY6" fmla="*/ 1088571 h 5573485"/>
                <a:gd name="connsiteX0" fmla="*/ 0 w 7634515"/>
                <a:gd name="connsiteY0" fmla="*/ 1088571 h 5573485"/>
                <a:gd name="connsiteX1" fmla="*/ 5660571 w 7634515"/>
                <a:gd name="connsiteY1" fmla="*/ 217715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110514 w 7634515"/>
                <a:gd name="connsiteY1" fmla="*/ 740229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037942 w 7634515"/>
                <a:gd name="connsiteY1" fmla="*/ 754743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3164114 w 7634515"/>
                <a:gd name="connsiteY1" fmla="*/ 914401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05486"/>
                <a:gd name="connsiteY0" fmla="*/ 1074056 h 5573485"/>
                <a:gd name="connsiteX1" fmla="*/ 682170 w 7605486"/>
                <a:gd name="connsiteY1" fmla="*/ 435430 h 5573485"/>
                <a:gd name="connsiteX2" fmla="*/ 6008913 w 7605486"/>
                <a:gd name="connsiteY2" fmla="*/ 754743 h 5573485"/>
                <a:gd name="connsiteX3" fmla="*/ 7228114 w 7605486"/>
                <a:gd name="connsiteY3" fmla="*/ 0 h 5573485"/>
                <a:gd name="connsiteX4" fmla="*/ 7460343 w 7605486"/>
                <a:gd name="connsiteY4" fmla="*/ 1364343 h 5573485"/>
                <a:gd name="connsiteX5" fmla="*/ 7605486 w 7605486"/>
                <a:gd name="connsiteY5" fmla="*/ 2569028 h 5573485"/>
                <a:gd name="connsiteX6" fmla="*/ 4804227 w 7605486"/>
                <a:gd name="connsiteY6" fmla="*/ 5573485 h 5573485"/>
                <a:gd name="connsiteX7" fmla="*/ 4528458 w 7605486"/>
                <a:gd name="connsiteY7" fmla="*/ 5486399 h 5573485"/>
                <a:gd name="connsiteX8" fmla="*/ 0 w 7605486"/>
                <a:gd name="connsiteY8" fmla="*/ 1074056 h 5573485"/>
                <a:gd name="connsiteX0" fmla="*/ 145217 w 7750703"/>
                <a:gd name="connsiteY0" fmla="*/ 1074056 h 5573485"/>
                <a:gd name="connsiteX1" fmla="*/ 827387 w 7750703"/>
                <a:gd name="connsiteY1" fmla="*/ 435430 h 5573485"/>
                <a:gd name="connsiteX2" fmla="*/ 6154130 w 7750703"/>
                <a:gd name="connsiteY2" fmla="*/ 754743 h 5573485"/>
                <a:gd name="connsiteX3" fmla="*/ 7373331 w 7750703"/>
                <a:gd name="connsiteY3" fmla="*/ 0 h 5573485"/>
                <a:gd name="connsiteX4" fmla="*/ 7605560 w 7750703"/>
                <a:gd name="connsiteY4" fmla="*/ 1364343 h 5573485"/>
                <a:gd name="connsiteX5" fmla="*/ 7750703 w 7750703"/>
                <a:gd name="connsiteY5" fmla="*/ 2569028 h 5573485"/>
                <a:gd name="connsiteX6" fmla="*/ 4949444 w 7750703"/>
                <a:gd name="connsiteY6" fmla="*/ 5573485 h 5573485"/>
                <a:gd name="connsiteX7" fmla="*/ 4673675 w 7750703"/>
                <a:gd name="connsiteY7" fmla="*/ 5486399 h 5573485"/>
                <a:gd name="connsiteX8" fmla="*/ 145217 w 7750703"/>
                <a:gd name="connsiteY8" fmla="*/ 1074056 h 5573485"/>
                <a:gd name="connsiteX0" fmla="*/ 143276 w 7748762"/>
                <a:gd name="connsiteY0" fmla="*/ 1074056 h 5573485"/>
                <a:gd name="connsiteX1" fmla="*/ 825446 w 7748762"/>
                <a:gd name="connsiteY1" fmla="*/ 435430 h 5573485"/>
                <a:gd name="connsiteX2" fmla="*/ 6152189 w 7748762"/>
                <a:gd name="connsiteY2" fmla="*/ 754743 h 5573485"/>
                <a:gd name="connsiteX3" fmla="*/ 7371390 w 7748762"/>
                <a:gd name="connsiteY3" fmla="*/ 0 h 5573485"/>
                <a:gd name="connsiteX4" fmla="*/ 7603619 w 7748762"/>
                <a:gd name="connsiteY4" fmla="*/ 1364343 h 5573485"/>
                <a:gd name="connsiteX5" fmla="*/ 7748762 w 7748762"/>
                <a:gd name="connsiteY5" fmla="*/ 2569028 h 5573485"/>
                <a:gd name="connsiteX6" fmla="*/ 4947503 w 7748762"/>
                <a:gd name="connsiteY6" fmla="*/ 5573485 h 5573485"/>
                <a:gd name="connsiteX7" fmla="*/ 4671734 w 7748762"/>
                <a:gd name="connsiteY7" fmla="*/ 5486399 h 5573485"/>
                <a:gd name="connsiteX8" fmla="*/ 143276 w 7748762"/>
                <a:gd name="connsiteY8" fmla="*/ 1074056 h 5573485"/>
                <a:gd name="connsiteX0" fmla="*/ 143276 w 7748762"/>
                <a:gd name="connsiteY0" fmla="*/ 1074056 h 5573485"/>
                <a:gd name="connsiteX1" fmla="*/ 825446 w 7748762"/>
                <a:gd name="connsiteY1" fmla="*/ 435430 h 5573485"/>
                <a:gd name="connsiteX2" fmla="*/ 3365445 w 7748762"/>
                <a:gd name="connsiteY2" fmla="*/ 566058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143276 w 7748762"/>
                <a:gd name="connsiteY0" fmla="*/ 1074056 h 5573485"/>
                <a:gd name="connsiteX1" fmla="*/ 825446 w 7748762"/>
                <a:gd name="connsiteY1" fmla="*/ 435430 h 5573485"/>
                <a:gd name="connsiteX2" fmla="*/ 2494588 w 7748762"/>
                <a:gd name="connsiteY2" fmla="*/ 2249715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225462 w 7830948"/>
                <a:gd name="connsiteY0" fmla="*/ 1074056 h 5573485"/>
                <a:gd name="connsiteX1" fmla="*/ 530261 w 7830948"/>
                <a:gd name="connsiteY1" fmla="*/ 595087 h 5573485"/>
                <a:gd name="connsiteX2" fmla="*/ 2576774 w 7830948"/>
                <a:gd name="connsiteY2" fmla="*/ 2249715 h 5573485"/>
                <a:gd name="connsiteX3" fmla="*/ 6234375 w 7830948"/>
                <a:gd name="connsiteY3" fmla="*/ 754743 h 5573485"/>
                <a:gd name="connsiteX4" fmla="*/ 7453576 w 7830948"/>
                <a:gd name="connsiteY4" fmla="*/ 0 h 5573485"/>
                <a:gd name="connsiteX5" fmla="*/ 7685805 w 7830948"/>
                <a:gd name="connsiteY5" fmla="*/ 1364343 h 5573485"/>
                <a:gd name="connsiteX6" fmla="*/ 7830948 w 7830948"/>
                <a:gd name="connsiteY6" fmla="*/ 2569028 h 5573485"/>
                <a:gd name="connsiteX7" fmla="*/ 5029689 w 7830948"/>
                <a:gd name="connsiteY7" fmla="*/ 5573485 h 5573485"/>
                <a:gd name="connsiteX8" fmla="*/ 4753920 w 7830948"/>
                <a:gd name="connsiteY8" fmla="*/ 5486399 h 5573485"/>
                <a:gd name="connsiteX9" fmla="*/ 225462 w 7830948"/>
                <a:gd name="connsiteY9" fmla="*/ 1074056 h 5573485"/>
                <a:gd name="connsiteX0" fmla="*/ 154662 w 7760148"/>
                <a:gd name="connsiteY0" fmla="*/ 1074056 h 5573485"/>
                <a:gd name="connsiteX1" fmla="*/ 764261 w 7760148"/>
                <a:gd name="connsiteY1" fmla="*/ 391887 h 5573485"/>
                <a:gd name="connsiteX2" fmla="*/ 2505974 w 7760148"/>
                <a:gd name="connsiteY2" fmla="*/ 2249715 h 5573485"/>
                <a:gd name="connsiteX3" fmla="*/ 6163575 w 7760148"/>
                <a:gd name="connsiteY3" fmla="*/ 754743 h 5573485"/>
                <a:gd name="connsiteX4" fmla="*/ 7382776 w 7760148"/>
                <a:gd name="connsiteY4" fmla="*/ 0 h 5573485"/>
                <a:gd name="connsiteX5" fmla="*/ 7615005 w 7760148"/>
                <a:gd name="connsiteY5" fmla="*/ 1364343 h 5573485"/>
                <a:gd name="connsiteX6" fmla="*/ 7760148 w 7760148"/>
                <a:gd name="connsiteY6" fmla="*/ 2569028 h 5573485"/>
                <a:gd name="connsiteX7" fmla="*/ 4958889 w 7760148"/>
                <a:gd name="connsiteY7" fmla="*/ 5573485 h 5573485"/>
                <a:gd name="connsiteX8" fmla="*/ 4683120 w 7760148"/>
                <a:gd name="connsiteY8" fmla="*/ 5486399 h 5573485"/>
                <a:gd name="connsiteX9" fmla="*/ 154662 w 7760148"/>
                <a:gd name="connsiteY9" fmla="*/ 1074056 h 5573485"/>
                <a:gd name="connsiteX0" fmla="*/ 146294 w 7751780"/>
                <a:gd name="connsiteY0" fmla="*/ 1074056 h 5573485"/>
                <a:gd name="connsiteX1" fmla="*/ 755893 w 7751780"/>
                <a:gd name="connsiteY1" fmla="*/ 391887 h 5573485"/>
                <a:gd name="connsiteX2" fmla="*/ 2497606 w 7751780"/>
                <a:gd name="connsiteY2" fmla="*/ 2249715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4094178 w 7751780"/>
                <a:gd name="connsiteY3" fmla="*/ 1611086 h 5573485"/>
                <a:gd name="connsiteX4" fmla="*/ 6155207 w 7751780"/>
                <a:gd name="connsiteY4" fmla="*/ 754743 h 5573485"/>
                <a:gd name="connsiteX5" fmla="*/ 7374408 w 7751780"/>
                <a:gd name="connsiteY5" fmla="*/ 0 h 5573485"/>
                <a:gd name="connsiteX6" fmla="*/ 7606637 w 7751780"/>
                <a:gd name="connsiteY6" fmla="*/ 1364343 h 5573485"/>
                <a:gd name="connsiteX7" fmla="*/ 7751780 w 7751780"/>
                <a:gd name="connsiteY7" fmla="*/ 2569028 h 5573485"/>
                <a:gd name="connsiteX8" fmla="*/ 4950521 w 7751780"/>
                <a:gd name="connsiteY8" fmla="*/ 5573485 h 5573485"/>
                <a:gd name="connsiteX9" fmla="*/ 4674752 w 7751780"/>
                <a:gd name="connsiteY9" fmla="*/ 5486399 h 5573485"/>
                <a:gd name="connsiteX10" fmla="*/ 146294 w 7751780"/>
                <a:gd name="connsiteY10" fmla="*/ 1074056 h 5573485"/>
                <a:gd name="connsiteX0" fmla="*/ 362859 w 7968345"/>
                <a:gd name="connsiteY0" fmla="*/ 1944913 h 6444342"/>
                <a:gd name="connsiteX1" fmla="*/ 972458 w 7968345"/>
                <a:gd name="connsiteY1" fmla="*/ 1262744 h 6444342"/>
                <a:gd name="connsiteX2" fmla="*/ 2801256 w 7968345"/>
                <a:gd name="connsiteY2" fmla="*/ 3091544 h 6444342"/>
                <a:gd name="connsiteX3" fmla="*/ 0 w 7968345"/>
                <a:gd name="connsiteY3" fmla="*/ 0 h 6444342"/>
                <a:gd name="connsiteX4" fmla="*/ 6371772 w 7968345"/>
                <a:gd name="connsiteY4" fmla="*/ 1625600 h 6444342"/>
                <a:gd name="connsiteX5" fmla="*/ 7590973 w 7968345"/>
                <a:gd name="connsiteY5" fmla="*/ 870857 h 6444342"/>
                <a:gd name="connsiteX6" fmla="*/ 7823202 w 7968345"/>
                <a:gd name="connsiteY6" fmla="*/ 2235200 h 6444342"/>
                <a:gd name="connsiteX7" fmla="*/ 7968345 w 7968345"/>
                <a:gd name="connsiteY7" fmla="*/ 3439885 h 6444342"/>
                <a:gd name="connsiteX8" fmla="*/ 5167086 w 7968345"/>
                <a:gd name="connsiteY8" fmla="*/ 6444342 h 6444342"/>
                <a:gd name="connsiteX9" fmla="*/ 4891317 w 7968345"/>
                <a:gd name="connsiteY9" fmla="*/ 6357256 h 6444342"/>
                <a:gd name="connsiteX10" fmla="*/ 362859 w 7968345"/>
                <a:gd name="connsiteY10" fmla="*/ 1944913 h 6444342"/>
                <a:gd name="connsiteX0" fmla="*/ 449944 w 8055430"/>
                <a:gd name="connsiteY0" fmla="*/ 1857827 h 6357256"/>
                <a:gd name="connsiteX1" fmla="*/ 1059543 w 8055430"/>
                <a:gd name="connsiteY1" fmla="*/ 1175658 h 6357256"/>
                <a:gd name="connsiteX2" fmla="*/ 2888341 w 8055430"/>
                <a:gd name="connsiteY2" fmla="*/ 3004458 h 6357256"/>
                <a:gd name="connsiteX3" fmla="*/ 0 w 8055430"/>
                <a:gd name="connsiteY3" fmla="*/ 0 h 6357256"/>
                <a:gd name="connsiteX4" fmla="*/ 6458857 w 8055430"/>
                <a:gd name="connsiteY4" fmla="*/ 1538514 h 6357256"/>
                <a:gd name="connsiteX5" fmla="*/ 7678058 w 8055430"/>
                <a:gd name="connsiteY5" fmla="*/ 783771 h 6357256"/>
                <a:gd name="connsiteX6" fmla="*/ 7910287 w 8055430"/>
                <a:gd name="connsiteY6" fmla="*/ 2148114 h 6357256"/>
                <a:gd name="connsiteX7" fmla="*/ 8055430 w 8055430"/>
                <a:gd name="connsiteY7" fmla="*/ 3352799 h 6357256"/>
                <a:gd name="connsiteX8" fmla="*/ 5254171 w 8055430"/>
                <a:gd name="connsiteY8" fmla="*/ 6357256 h 6357256"/>
                <a:gd name="connsiteX9" fmla="*/ 4978402 w 8055430"/>
                <a:gd name="connsiteY9" fmla="*/ 6270170 h 6357256"/>
                <a:gd name="connsiteX10" fmla="*/ 449944 w 8055430"/>
                <a:gd name="connsiteY10" fmla="*/ 1857827 h 6357256"/>
                <a:gd name="connsiteX0" fmla="*/ 406401 w 8011887"/>
                <a:gd name="connsiteY0" fmla="*/ 1828799 h 6328228"/>
                <a:gd name="connsiteX1" fmla="*/ 1016000 w 8011887"/>
                <a:gd name="connsiteY1" fmla="*/ 1146630 h 6328228"/>
                <a:gd name="connsiteX2" fmla="*/ 2844798 w 8011887"/>
                <a:gd name="connsiteY2" fmla="*/ 2975430 h 6328228"/>
                <a:gd name="connsiteX3" fmla="*/ 0 w 8011887"/>
                <a:gd name="connsiteY3" fmla="*/ 0 h 6328228"/>
                <a:gd name="connsiteX4" fmla="*/ 6415314 w 8011887"/>
                <a:gd name="connsiteY4" fmla="*/ 1509486 h 6328228"/>
                <a:gd name="connsiteX5" fmla="*/ 7634515 w 8011887"/>
                <a:gd name="connsiteY5" fmla="*/ 754743 h 6328228"/>
                <a:gd name="connsiteX6" fmla="*/ 7866744 w 8011887"/>
                <a:gd name="connsiteY6" fmla="*/ 2119086 h 6328228"/>
                <a:gd name="connsiteX7" fmla="*/ 8011887 w 8011887"/>
                <a:gd name="connsiteY7" fmla="*/ 3323771 h 6328228"/>
                <a:gd name="connsiteX8" fmla="*/ 5210628 w 8011887"/>
                <a:gd name="connsiteY8" fmla="*/ 6328228 h 6328228"/>
                <a:gd name="connsiteX9" fmla="*/ 4934859 w 8011887"/>
                <a:gd name="connsiteY9" fmla="*/ 6241142 h 6328228"/>
                <a:gd name="connsiteX10" fmla="*/ 406401 w 8011887"/>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6429828 w 8026401"/>
                <a:gd name="connsiteY4" fmla="*/ 1509486 h 6328228"/>
                <a:gd name="connsiteX5" fmla="*/ 7649029 w 8026401"/>
                <a:gd name="connsiteY5" fmla="*/ 754743 h 6328228"/>
                <a:gd name="connsiteX6" fmla="*/ 7881258 w 8026401"/>
                <a:gd name="connsiteY6" fmla="*/ 2119086 h 6328228"/>
                <a:gd name="connsiteX7" fmla="*/ 8026401 w 8026401"/>
                <a:gd name="connsiteY7" fmla="*/ 3323771 h 6328228"/>
                <a:gd name="connsiteX8" fmla="*/ 5225142 w 8026401"/>
                <a:gd name="connsiteY8" fmla="*/ 6328228 h 6328228"/>
                <a:gd name="connsiteX9" fmla="*/ 4949373 w 8026401"/>
                <a:gd name="connsiteY9" fmla="*/ 6241142 h 6328228"/>
                <a:gd name="connsiteX10" fmla="*/ 420915 w 8026401"/>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1698171 w 8026401"/>
                <a:gd name="connsiteY4" fmla="*/ 377372 h 6328228"/>
                <a:gd name="connsiteX5" fmla="*/ 6429828 w 8026401"/>
                <a:gd name="connsiteY5" fmla="*/ 1509486 h 6328228"/>
                <a:gd name="connsiteX6" fmla="*/ 7649029 w 8026401"/>
                <a:gd name="connsiteY6" fmla="*/ 754743 h 6328228"/>
                <a:gd name="connsiteX7" fmla="*/ 7881258 w 8026401"/>
                <a:gd name="connsiteY7" fmla="*/ 2119086 h 6328228"/>
                <a:gd name="connsiteX8" fmla="*/ 8026401 w 8026401"/>
                <a:gd name="connsiteY8" fmla="*/ 3323771 h 6328228"/>
                <a:gd name="connsiteX9" fmla="*/ 5225142 w 8026401"/>
                <a:gd name="connsiteY9" fmla="*/ 6328228 h 6328228"/>
                <a:gd name="connsiteX10" fmla="*/ 4949373 w 8026401"/>
                <a:gd name="connsiteY10" fmla="*/ 6241142 h 6328228"/>
                <a:gd name="connsiteX11" fmla="*/ 420915 w 8026401"/>
                <a:gd name="connsiteY11" fmla="*/ 1828799 h 6328228"/>
                <a:gd name="connsiteX0" fmla="*/ 420915 w 8026401"/>
                <a:gd name="connsiteY0" fmla="*/ 2539998 h 7039427"/>
                <a:gd name="connsiteX1" fmla="*/ 1030514 w 8026401"/>
                <a:gd name="connsiteY1" fmla="*/ 1857829 h 7039427"/>
                <a:gd name="connsiteX2" fmla="*/ 2859312 w 8026401"/>
                <a:gd name="connsiteY2" fmla="*/ 3686629 h 7039427"/>
                <a:gd name="connsiteX3" fmla="*/ 0 w 8026401"/>
                <a:gd name="connsiteY3" fmla="*/ 711199 h 7039427"/>
                <a:gd name="connsiteX4" fmla="*/ 899885 w 8026401"/>
                <a:gd name="connsiteY4" fmla="*/ 0 h 7039427"/>
                <a:gd name="connsiteX5" fmla="*/ 6429828 w 8026401"/>
                <a:gd name="connsiteY5" fmla="*/ 2220685 h 7039427"/>
                <a:gd name="connsiteX6" fmla="*/ 7649029 w 8026401"/>
                <a:gd name="connsiteY6" fmla="*/ 1465942 h 7039427"/>
                <a:gd name="connsiteX7" fmla="*/ 7881258 w 8026401"/>
                <a:gd name="connsiteY7" fmla="*/ 2830285 h 7039427"/>
                <a:gd name="connsiteX8" fmla="*/ 8026401 w 8026401"/>
                <a:gd name="connsiteY8" fmla="*/ 4034970 h 7039427"/>
                <a:gd name="connsiteX9" fmla="*/ 5225142 w 8026401"/>
                <a:gd name="connsiteY9" fmla="*/ 7039427 h 7039427"/>
                <a:gd name="connsiteX10" fmla="*/ 4949373 w 8026401"/>
                <a:gd name="connsiteY10" fmla="*/ 6952341 h 7039427"/>
                <a:gd name="connsiteX11" fmla="*/ 420915 w 8026401"/>
                <a:gd name="connsiteY11" fmla="*/ 2539998 h 7039427"/>
                <a:gd name="connsiteX0" fmla="*/ 420915 w 8026401"/>
                <a:gd name="connsiteY0" fmla="*/ 2665438 h 7164867"/>
                <a:gd name="connsiteX1" fmla="*/ 1030514 w 8026401"/>
                <a:gd name="connsiteY1" fmla="*/ 1983269 h 7164867"/>
                <a:gd name="connsiteX2" fmla="*/ 2859312 w 8026401"/>
                <a:gd name="connsiteY2" fmla="*/ 3812069 h 7164867"/>
                <a:gd name="connsiteX3" fmla="*/ 0 w 8026401"/>
                <a:gd name="connsiteY3" fmla="*/ 836639 h 7164867"/>
                <a:gd name="connsiteX4" fmla="*/ 899885 w 8026401"/>
                <a:gd name="connsiteY4" fmla="*/ 125440 h 7164867"/>
                <a:gd name="connsiteX5" fmla="*/ 6429828 w 8026401"/>
                <a:gd name="connsiteY5" fmla="*/ 2346125 h 7164867"/>
                <a:gd name="connsiteX6" fmla="*/ 7649029 w 8026401"/>
                <a:gd name="connsiteY6" fmla="*/ 1591382 h 7164867"/>
                <a:gd name="connsiteX7" fmla="*/ 7881258 w 8026401"/>
                <a:gd name="connsiteY7" fmla="*/ 2955725 h 7164867"/>
                <a:gd name="connsiteX8" fmla="*/ 8026401 w 8026401"/>
                <a:gd name="connsiteY8" fmla="*/ 4160410 h 7164867"/>
                <a:gd name="connsiteX9" fmla="*/ 5225142 w 8026401"/>
                <a:gd name="connsiteY9" fmla="*/ 7164867 h 7164867"/>
                <a:gd name="connsiteX10" fmla="*/ 4949373 w 8026401"/>
                <a:gd name="connsiteY10" fmla="*/ 7077781 h 7164867"/>
                <a:gd name="connsiteX11" fmla="*/ 420915 w 8026401"/>
                <a:gd name="connsiteY11" fmla="*/ 2665438 h 7164867"/>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6543851 w 8140424"/>
                <a:gd name="connsiteY5" fmla="*/ 2398901 h 7217643"/>
                <a:gd name="connsiteX6" fmla="*/ 7763052 w 8140424"/>
                <a:gd name="connsiteY6" fmla="*/ 1644158 h 7217643"/>
                <a:gd name="connsiteX7" fmla="*/ 7995281 w 8140424"/>
                <a:gd name="connsiteY7" fmla="*/ 3008501 h 7217643"/>
                <a:gd name="connsiteX8" fmla="*/ 8140424 w 8140424"/>
                <a:gd name="connsiteY8" fmla="*/ 4213186 h 7217643"/>
                <a:gd name="connsiteX9" fmla="*/ 5339165 w 8140424"/>
                <a:gd name="connsiteY9" fmla="*/ 7217643 h 7217643"/>
                <a:gd name="connsiteX10" fmla="*/ 5063396 w 8140424"/>
                <a:gd name="connsiteY10" fmla="*/ 7130557 h 7217643"/>
                <a:gd name="connsiteX11" fmla="*/ 534938 w 8140424"/>
                <a:gd name="connsiteY11"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510366 w 8140424"/>
                <a:gd name="connsiteY5" fmla="*/ 1194217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379737 w 8140424"/>
                <a:gd name="connsiteY5" fmla="*/ 2631131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4932766 w 8140424"/>
                <a:gd name="connsiteY6" fmla="*/ 2471474 h 7217643"/>
                <a:gd name="connsiteX7" fmla="*/ 6543851 w 8140424"/>
                <a:gd name="connsiteY7" fmla="*/ 2398901 h 7217643"/>
                <a:gd name="connsiteX8" fmla="*/ 7763052 w 8140424"/>
                <a:gd name="connsiteY8" fmla="*/ 1644158 h 7217643"/>
                <a:gd name="connsiteX9" fmla="*/ 7995281 w 8140424"/>
                <a:gd name="connsiteY9" fmla="*/ 3008501 h 7217643"/>
                <a:gd name="connsiteX10" fmla="*/ 8140424 w 8140424"/>
                <a:gd name="connsiteY10" fmla="*/ 4213186 h 7217643"/>
                <a:gd name="connsiteX11" fmla="*/ 5339165 w 8140424"/>
                <a:gd name="connsiteY11" fmla="*/ 7217643 h 7217643"/>
                <a:gd name="connsiteX12" fmla="*/ 5063396 w 8140424"/>
                <a:gd name="connsiteY12" fmla="*/ 7130557 h 7217643"/>
                <a:gd name="connsiteX13" fmla="*/ 534938 w 8140424"/>
                <a:gd name="connsiteY13" fmla="*/ 2718214 h 7217643"/>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6543851 w 8140424"/>
                <a:gd name="connsiteY7" fmla="*/ 2539999 h 7358741"/>
                <a:gd name="connsiteX8" fmla="*/ 7763052 w 8140424"/>
                <a:gd name="connsiteY8" fmla="*/ 1785256 h 7358741"/>
                <a:gd name="connsiteX9" fmla="*/ 7995281 w 8140424"/>
                <a:gd name="connsiteY9" fmla="*/ 3149599 h 7358741"/>
                <a:gd name="connsiteX10" fmla="*/ 8140424 w 8140424"/>
                <a:gd name="connsiteY10" fmla="*/ 4354284 h 7358741"/>
                <a:gd name="connsiteX11" fmla="*/ 5339165 w 8140424"/>
                <a:gd name="connsiteY11" fmla="*/ 7358741 h 7358741"/>
                <a:gd name="connsiteX12" fmla="*/ 5063396 w 8140424"/>
                <a:gd name="connsiteY12" fmla="*/ 7271655 h 7358741"/>
                <a:gd name="connsiteX13" fmla="*/ 534938 w 8140424"/>
                <a:gd name="connsiteY13" fmla="*/ 2859312 h 7358741"/>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3713566 w 8140424"/>
                <a:gd name="connsiteY7" fmla="*/ 1291772 h 7358741"/>
                <a:gd name="connsiteX8" fmla="*/ 6543851 w 8140424"/>
                <a:gd name="connsiteY8" fmla="*/ 2539999 h 7358741"/>
                <a:gd name="connsiteX9" fmla="*/ 7763052 w 8140424"/>
                <a:gd name="connsiteY9" fmla="*/ 1785256 h 7358741"/>
                <a:gd name="connsiteX10" fmla="*/ 7995281 w 8140424"/>
                <a:gd name="connsiteY10" fmla="*/ 3149599 h 7358741"/>
                <a:gd name="connsiteX11" fmla="*/ 8140424 w 8140424"/>
                <a:gd name="connsiteY11" fmla="*/ 4354284 h 7358741"/>
                <a:gd name="connsiteX12" fmla="*/ 5339165 w 8140424"/>
                <a:gd name="connsiteY12" fmla="*/ 7358741 h 7358741"/>
                <a:gd name="connsiteX13" fmla="*/ 5063396 w 8140424"/>
                <a:gd name="connsiteY13" fmla="*/ 7271655 h 7358741"/>
                <a:gd name="connsiteX14" fmla="*/ 534938 w 8140424"/>
                <a:gd name="connsiteY14" fmla="*/ 2859312 h 7358741"/>
                <a:gd name="connsiteX0" fmla="*/ 534938 w 8140424"/>
                <a:gd name="connsiteY0" fmla="*/ 3555997 h 8055426"/>
                <a:gd name="connsiteX1" fmla="*/ 1144537 w 8140424"/>
                <a:gd name="connsiteY1" fmla="*/ 2873828 h 8055426"/>
                <a:gd name="connsiteX2" fmla="*/ 2973335 w 8140424"/>
                <a:gd name="connsiteY2" fmla="*/ 4702628 h 8055426"/>
                <a:gd name="connsiteX3" fmla="*/ 114023 w 8140424"/>
                <a:gd name="connsiteY3" fmla="*/ 1727198 h 8055426"/>
                <a:gd name="connsiteX4" fmla="*/ 1013908 w 8140424"/>
                <a:gd name="connsiteY4" fmla="*/ 1015999 h 8055426"/>
                <a:gd name="connsiteX5" fmla="*/ 3437794 w 8140424"/>
                <a:gd name="connsiteY5" fmla="*/ 3454399 h 8055426"/>
                <a:gd name="connsiteX6" fmla="*/ 723623 w 8140424"/>
                <a:gd name="connsiteY6" fmla="*/ 696685 h 8055426"/>
                <a:gd name="connsiteX7" fmla="*/ 1696080 w 8140424"/>
                <a:gd name="connsiteY7" fmla="*/ 0 h 8055426"/>
                <a:gd name="connsiteX8" fmla="*/ 6543851 w 8140424"/>
                <a:gd name="connsiteY8" fmla="*/ 3236684 h 8055426"/>
                <a:gd name="connsiteX9" fmla="*/ 7763052 w 8140424"/>
                <a:gd name="connsiteY9" fmla="*/ 2481941 h 8055426"/>
                <a:gd name="connsiteX10" fmla="*/ 7995281 w 8140424"/>
                <a:gd name="connsiteY10" fmla="*/ 3846284 h 8055426"/>
                <a:gd name="connsiteX11" fmla="*/ 8140424 w 8140424"/>
                <a:gd name="connsiteY11" fmla="*/ 5050969 h 8055426"/>
                <a:gd name="connsiteX12" fmla="*/ 5339165 w 8140424"/>
                <a:gd name="connsiteY12" fmla="*/ 8055426 h 8055426"/>
                <a:gd name="connsiteX13" fmla="*/ 5063396 w 8140424"/>
                <a:gd name="connsiteY13" fmla="*/ 7968340 h 8055426"/>
                <a:gd name="connsiteX14" fmla="*/ 534938 w 8140424"/>
                <a:gd name="connsiteY14" fmla="*/ 3555997 h 805542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696080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725109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722591 h 8222020"/>
                <a:gd name="connsiteX1" fmla="*/ 1144537 w 8140424"/>
                <a:gd name="connsiteY1" fmla="*/ 3040422 h 8222020"/>
                <a:gd name="connsiteX2" fmla="*/ 2973335 w 8140424"/>
                <a:gd name="connsiteY2" fmla="*/ 4869222 h 8222020"/>
                <a:gd name="connsiteX3" fmla="*/ 114023 w 8140424"/>
                <a:gd name="connsiteY3" fmla="*/ 1893792 h 8222020"/>
                <a:gd name="connsiteX4" fmla="*/ 1013908 w 8140424"/>
                <a:gd name="connsiteY4" fmla="*/ 1182593 h 8222020"/>
                <a:gd name="connsiteX5" fmla="*/ 3437794 w 8140424"/>
                <a:gd name="connsiteY5" fmla="*/ 3620993 h 8222020"/>
                <a:gd name="connsiteX6" fmla="*/ 723623 w 8140424"/>
                <a:gd name="connsiteY6" fmla="*/ 863279 h 8222020"/>
                <a:gd name="connsiteX7" fmla="*/ 1725109 w 8140424"/>
                <a:gd name="connsiteY7" fmla="*/ 166594 h 8222020"/>
                <a:gd name="connsiteX8" fmla="*/ 6543851 w 8140424"/>
                <a:gd name="connsiteY8" fmla="*/ 3403278 h 8222020"/>
                <a:gd name="connsiteX9" fmla="*/ 7763052 w 8140424"/>
                <a:gd name="connsiteY9" fmla="*/ 2648535 h 8222020"/>
                <a:gd name="connsiteX10" fmla="*/ 7995281 w 8140424"/>
                <a:gd name="connsiteY10" fmla="*/ 4012878 h 8222020"/>
                <a:gd name="connsiteX11" fmla="*/ 8140424 w 8140424"/>
                <a:gd name="connsiteY11" fmla="*/ 5217563 h 8222020"/>
                <a:gd name="connsiteX12" fmla="*/ 5339165 w 8140424"/>
                <a:gd name="connsiteY12" fmla="*/ 8222020 h 8222020"/>
                <a:gd name="connsiteX13" fmla="*/ 5063396 w 8140424"/>
                <a:gd name="connsiteY13" fmla="*/ 8134934 h 8222020"/>
                <a:gd name="connsiteX14" fmla="*/ 534938 w 8140424"/>
                <a:gd name="connsiteY14" fmla="*/ 3722591 h 822202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6543851 w 8140424"/>
                <a:gd name="connsiteY8" fmla="*/ 3428628 h 8247370"/>
                <a:gd name="connsiteX9" fmla="*/ 7763052 w 8140424"/>
                <a:gd name="connsiteY9" fmla="*/ 2673885 h 8247370"/>
                <a:gd name="connsiteX10" fmla="*/ 7995281 w 8140424"/>
                <a:gd name="connsiteY10" fmla="*/ 4038228 h 8247370"/>
                <a:gd name="connsiteX11" fmla="*/ 8140424 w 8140424"/>
                <a:gd name="connsiteY11" fmla="*/ 5242913 h 8247370"/>
                <a:gd name="connsiteX12" fmla="*/ 5339165 w 8140424"/>
                <a:gd name="connsiteY12" fmla="*/ 8247370 h 8247370"/>
                <a:gd name="connsiteX13" fmla="*/ 5063396 w 8140424"/>
                <a:gd name="connsiteY13" fmla="*/ 8160284 h 8247370"/>
                <a:gd name="connsiteX14" fmla="*/ 534938 w 8140424"/>
                <a:gd name="connsiteY14"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3931280 w 8140424"/>
                <a:gd name="connsiteY8" fmla="*/ 1672401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5847166 w 8140424"/>
                <a:gd name="connsiteY9" fmla="*/ 3196401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058937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3887737 w 8140424"/>
                <a:gd name="connsiteY10" fmla="*/ 1730458 h 8247370"/>
                <a:gd name="connsiteX11" fmla="*/ 6543851 w 8140424"/>
                <a:gd name="connsiteY11" fmla="*/ 3428628 h 8247370"/>
                <a:gd name="connsiteX12" fmla="*/ 7763052 w 8140424"/>
                <a:gd name="connsiteY12" fmla="*/ 2673885 h 8247370"/>
                <a:gd name="connsiteX13" fmla="*/ 7995281 w 8140424"/>
                <a:gd name="connsiteY13" fmla="*/ 4038228 h 8247370"/>
                <a:gd name="connsiteX14" fmla="*/ 8140424 w 8140424"/>
                <a:gd name="connsiteY14" fmla="*/ 5242913 h 8247370"/>
                <a:gd name="connsiteX15" fmla="*/ 5339165 w 8140424"/>
                <a:gd name="connsiteY15" fmla="*/ 8247370 h 8247370"/>
                <a:gd name="connsiteX16" fmla="*/ 5063396 w 8140424"/>
                <a:gd name="connsiteY16" fmla="*/ 8160284 h 8247370"/>
                <a:gd name="connsiteX17" fmla="*/ 534938 w 8140424"/>
                <a:gd name="connsiteY17" fmla="*/ 3747941 h 824737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75052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4045114 h 8544543"/>
                <a:gd name="connsiteX1" fmla="*/ 1144537 w 8140424"/>
                <a:gd name="connsiteY1" fmla="*/ 3362945 h 8544543"/>
                <a:gd name="connsiteX2" fmla="*/ 2973335 w 8140424"/>
                <a:gd name="connsiteY2" fmla="*/ 5191745 h 8544543"/>
                <a:gd name="connsiteX3" fmla="*/ 114023 w 8140424"/>
                <a:gd name="connsiteY3" fmla="*/ 2216315 h 8544543"/>
                <a:gd name="connsiteX4" fmla="*/ 1013908 w 8140424"/>
                <a:gd name="connsiteY4" fmla="*/ 1505116 h 8544543"/>
                <a:gd name="connsiteX5" fmla="*/ 3437794 w 8140424"/>
                <a:gd name="connsiteY5" fmla="*/ 3943516 h 8544543"/>
                <a:gd name="connsiteX6" fmla="*/ 723623 w 8140424"/>
                <a:gd name="connsiteY6" fmla="*/ 1185802 h 8544543"/>
                <a:gd name="connsiteX7" fmla="*/ 1725109 w 8140424"/>
                <a:gd name="connsiteY7" fmla="*/ 489117 h 8544543"/>
                <a:gd name="connsiteX8" fmla="*/ 4090938 w 8140424"/>
                <a:gd name="connsiteY8" fmla="*/ 2971060 h 8544543"/>
                <a:gd name="connsiteX9" fmla="*/ 2102480 w 8140424"/>
                <a:gd name="connsiteY9" fmla="*/ 837460 h 8544543"/>
                <a:gd name="connsiteX10" fmla="*/ 3176537 w 8140424"/>
                <a:gd name="connsiteY10" fmla="*/ 271403 h 8544543"/>
                <a:gd name="connsiteX11" fmla="*/ 6543851 w 8140424"/>
                <a:gd name="connsiteY11" fmla="*/ 3725801 h 8544543"/>
                <a:gd name="connsiteX12" fmla="*/ 7763052 w 8140424"/>
                <a:gd name="connsiteY12" fmla="*/ 2971058 h 8544543"/>
                <a:gd name="connsiteX13" fmla="*/ 7995281 w 8140424"/>
                <a:gd name="connsiteY13" fmla="*/ 4335401 h 8544543"/>
                <a:gd name="connsiteX14" fmla="*/ 8140424 w 8140424"/>
                <a:gd name="connsiteY14" fmla="*/ 5540086 h 8544543"/>
                <a:gd name="connsiteX15" fmla="*/ 5339165 w 8140424"/>
                <a:gd name="connsiteY15" fmla="*/ 8544543 h 8544543"/>
                <a:gd name="connsiteX16" fmla="*/ 5063396 w 8140424"/>
                <a:gd name="connsiteY16" fmla="*/ 8457457 h 8544543"/>
                <a:gd name="connsiteX17" fmla="*/ 534938 w 8140424"/>
                <a:gd name="connsiteY17" fmla="*/ 4045114 h 8544543"/>
                <a:gd name="connsiteX0" fmla="*/ 534938 w 8140424"/>
                <a:gd name="connsiteY0" fmla="*/ 4041454 h 8540883"/>
                <a:gd name="connsiteX1" fmla="*/ 1144537 w 8140424"/>
                <a:gd name="connsiteY1" fmla="*/ 3359285 h 8540883"/>
                <a:gd name="connsiteX2" fmla="*/ 2973335 w 8140424"/>
                <a:gd name="connsiteY2" fmla="*/ 5188085 h 8540883"/>
                <a:gd name="connsiteX3" fmla="*/ 114023 w 8140424"/>
                <a:gd name="connsiteY3" fmla="*/ 2212655 h 8540883"/>
                <a:gd name="connsiteX4" fmla="*/ 1013908 w 8140424"/>
                <a:gd name="connsiteY4" fmla="*/ 1501456 h 8540883"/>
                <a:gd name="connsiteX5" fmla="*/ 3437794 w 8140424"/>
                <a:gd name="connsiteY5" fmla="*/ 3939856 h 8540883"/>
                <a:gd name="connsiteX6" fmla="*/ 723623 w 8140424"/>
                <a:gd name="connsiteY6" fmla="*/ 1182142 h 8540883"/>
                <a:gd name="connsiteX7" fmla="*/ 1725109 w 8140424"/>
                <a:gd name="connsiteY7" fmla="*/ 485457 h 8540883"/>
                <a:gd name="connsiteX8" fmla="*/ 4090938 w 8140424"/>
                <a:gd name="connsiteY8" fmla="*/ 2967400 h 8540883"/>
                <a:gd name="connsiteX9" fmla="*/ 2102480 w 8140424"/>
                <a:gd name="connsiteY9" fmla="*/ 833800 h 8540883"/>
                <a:gd name="connsiteX10" fmla="*/ 3176537 w 8140424"/>
                <a:gd name="connsiteY10" fmla="*/ 267743 h 8540883"/>
                <a:gd name="connsiteX11" fmla="*/ 6543851 w 8140424"/>
                <a:gd name="connsiteY11" fmla="*/ 3722141 h 8540883"/>
                <a:gd name="connsiteX12" fmla="*/ 7763052 w 8140424"/>
                <a:gd name="connsiteY12" fmla="*/ 2967398 h 8540883"/>
                <a:gd name="connsiteX13" fmla="*/ 7995281 w 8140424"/>
                <a:gd name="connsiteY13" fmla="*/ 4331741 h 8540883"/>
                <a:gd name="connsiteX14" fmla="*/ 8140424 w 8140424"/>
                <a:gd name="connsiteY14" fmla="*/ 5536426 h 8540883"/>
                <a:gd name="connsiteX15" fmla="*/ 5339165 w 8140424"/>
                <a:gd name="connsiteY15" fmla="*/ 8540883 h 8540883"/>
                <a:gd name="connsiteX16" fmla="*/ 5063396 w 8140424"/>
                <a:gd name="connsiteY16" fmla="*/ 8453797 h 8540883"/>
                <a:gd name="connsiteX17" fmla="*/ 534938 w 8140424"/>
                <a:gd name="connsiteY17" fmla="*/ 4041454 h 8540883"/>
                <a:gd name="connsiteX0" fmla="*/ 534938 w 8140424"/>
                <a:gd name="connsiteY0" fmla="*/ 4047870 h 8547299"/>
                <a:gd name="connsiteX1" fmla="*/ 1144537 w 8140424"/>
                <a:gd name="connsiteY1" fmla="*/ 3365701 h 8547299"/>
                <a:gd name="connsiteX2" fmla="*/ 2973335 w 8140424"/>
                <a:gd name="connsiteY2" fmla="*/ 5194501 h 8547299"/>
                <a:gd name="connsiteX3" fmla="*/ 114023 w 8140424"/>
                <a:gd name="connsiteY3" fmla="*/ 2219071 h 8547299"/>
                <a:gd name="connsiteX4" fmla="*/ 1013908 w 8140424"/>
                <a:gd name="connsiteY4" fmla="*/ 1507872 h 8547299"/>
                <a:gd name="connsiteX5" fmla="*/ 3437794 w 8140424"/>
                <a:gd name="connsiteY5" fmla="*/ 3946272 h 8547299"/>
                <a:gd name="connsiteX6" fmla="*/ 723623 w 8140424"/>
                <a:gd name="connsiteY6" fmla="*/ 1188558 h 8547299"/>
                <a:gd name="connsiteX7" fmla="*/ 1725109 w 8140424"/>
                <a:gd name="connsiteY7" fmla="*/ 491873 h 8547299"/>
                <a:gd name="connsiteX8" fmla="*/ 4090938 w 8140424"/>
                <a:gd name="connsiteY8" fmla="*/ 2973816 h 8547299"/>
                <a:gd name="connsiteX9" fmla="*/ 2102480 w 8140424"/>
                <a:gd name="connsiteY9" fmla="*/ 840216 h 8547299"/>
                <a:gd name="connsiteX10" fmla="*/ 3176537 w 8140424"/>
                <a:gd name="connsiteY10" fmla="*/ 274159 h 8547299"/>
                <a:gd name="connsiteX11" fmla="*/ 6543851 w 8140424"/>
                <a:gd name="connsiteY11" fmla="*/ 3728557 h 8547299"/>
                <a:gd name="connsiteX12" fmla="*/ 7763052 w 8140424"/>
                <a:gd name="connsiteY12" fmla="*/ 2973814 h 8547299"/>
                <a:gd name="connsiteX13" fmla="*/ 7995281 w 8140424"/>
                <a:gd name="connsiteY13" fmla="*/ 4338157 h 8547299"/>
                <a:gd name="connsiteX14" fmla="*/ 8140424 w 8140424"/>
                <a:gd name="connsiteY14" fmla="*/ 5542842 h 8547299"/>
                <a:gd name="connsiteX15" fmla="*/ 5339165 w 8140424"/>
                <a:gd name="connsiteY15" fmla="*/ 8547299 h 8547299"/>
                <a:gd name="connsiteX16" fmla="*/ 5063396 w 8140424"/>
                <a:gd name="connsiteY16" fmla="*/ 8460213 h 8547299"/>
                <a:gd name="connsiteX17" fmla="*/ 534938 w 8140424"/>
                <a:gd name="connsiteY17" fmla="*/ 4047870 h 8547299"/>
                <a:gd name="connsiteX0" fmla="*/ 534938 w 8140424"/>
                <a:gd name="connsiteY0" fmla="*/ 4023705 h 8523134"/>
                <a:gd name="connsiteX1" fmla="*/ 1144537 w 8140424"/>
                <a:gd name="connsiteY1" fmla="*/ 3341536 h 8523134"/>
                <a:gd name="connsiteX2" fmla="*/ 2973335 w 8140424"/>
                <a:gd name="connsiteY2" fmla="*/ 5170336 h 8523134"/>
                <a:gd name="connsiteX3" fmla="*/ 114023 w 8140424"/>
                <a:gd name="connsiteY3" fmla="*/ 2194906 h 8523134"/>
                <a:gd name="connsiteX4" fmla="*/ 1013908 w 8140424"/>
                <a:gd name="connsiteY4" fmla="*/ 1483707 h 8523134"/>
                <a:gd name="connsiteX5" fmla="*/ 3437794 w 8140424"/>
                <a:gd name="connsiteY5" fmla="*/ 3922107 h 8523134"/>
                <a:gd name="connsiteX6" fmla="*/ 723623 w 8140424"/>
                <a:gd name="connsiteY6" fmla="*/ 1164393 h 8523134"/>
                <a:gd name="connsiteX7" fmla="*/ 1725109 w 8140424"/>
                <a:gd name="connsiteY7" fmla="*/ 467708 h 8523134"/>
                <a:gd name="connsiteX8" fmla="*/ 4090938 w 8140424"/>
                <a:gd name="connsiteY8" fmla="*/ 2949651 h 8523134"/>
                <a:gd name="connsiteX9" fmla="*/ 2102480 w 8140424"/>
                <a:gd name="connsiteY9" fmla="*/ 816051 h 8523134"/>
                <a:gd name="connsiteX10" fmla="*/ 3176537 w 8140424"/>
                <a:gd name="connsiteY10" fmla="*/ 249994 h 8523134"/>
                <a:gd name="connsiteX11" fmla="*/ 6543851 w 8140424"/>
                <a:gd name="connsiteY11" fmla="*/ 3704392 h 8523134"/>
                <a:gd name="connsiteX12" fmla="*/ 7763052 w 8140424"/>
                <a:gd name="connsiteY12" fmla="*/ 2949649 h 8523134"/>
                <a:gd name="connsiteX13" fmla="*/ 7995281 w 8140424"/>
                <a:gd name="connsiteY13" fmla="*/ 4313992 h 8523134"/>
                <a:gd name="connsiteX14" fmla="*/ 8140424 w 8140424"/>
                <a:gd name="connsiteY14" fmla="*/ 5518677 h 8523134"/>
                <a:gd name="connsiteX15" fmla="*/ 5339165 w 8140424"/>
                <a:gd name="connsiteY15" fmla="*/ 8523134 h 8523134"/>
                <a:gd name="connsiteX16" fmla="*/ 5063396 w 8140424"/>
                <a:gd name="connsiteY16" fmla="*/ 8436048 h 8523134"/>
                <a:gd name="connsiteX17" fmla="*/ 534938 w 8140424"/>
                <a:gd name="connsiteY17" fmla="*/ 4023705 h 852313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763052 w 8140424"/>
                <a:gd name="connsiteY12" fmla="*/ 2968999 h 8542484"/>
                <a:gd name="connsiteX13" fmla="*/ 7995281 w 8140424"/>
                <a:gd name="connsiteY13" fmla="*/ 4333342 h 8542484"/>
                <a:gd name="connsiteX14" fmla="*/ 8140424 w 8140424"/>
                <a:gd name="connsiteY14" fmla="*/ 5538027 h 8542484"/>
                <a:gd name="connsiteX15" fmla="*/ 5339165 w 8140424"/>
                <a:gd name="connsiteY15" fmla="*/ 8542484 h 8542484"/>
                <a:gd name="connsiteX16" fmla="*/ 5063396 w 8140424"/>
                <a:gd name="connsiteY16" fmla="*/ 8455398 h 8542484"/>
                <a:gd name="connsiteX17" fmla="*/ 534938 w 8140424"/>
                <a:gd name="connsiteY17"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037337 w 8140424"/>
                <a:gd name="connsiteY12" fmla="*/ 3389915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269566 w 8140424"/>
                <a:gd name="connsiteY13" fmla="*/ 2780315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102811 w 8134812"/>
                <a:gd name="connsiteY12" fmla="*/ 2243287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53000 h 8552429"/>
                <a:gd name="connsiteX1" fmla="*/ 1163309 w 8134812"/>
                <a:gd name="connsiteY1" fmla="*/ 3370831 h 8552429"/>
                <a:gd name="connsiteX2" fmla="*/ 2967723 w 8134812"/>
                <a:gd name="connsiteY2" fmla="*/ 5199631 h 8552429"/>
                <a:gd name="connsiteX3" fmla="*/ 108411 w 8134812"/>
                <a:gd name="connsiteY3" fmla="*/ 2224201 h 8552429"/>
                <a:gd name="connsiteX4" fmla="*/ 1008296 w 8134812"/>
                <a:gd name="connsiteY4" fmla="*/ 1513002 h 8552429"/>
                <a:gd name="connsiteX5" fmla="*/ 3432182 w 8134812"/>
                <a:gd name="connsiteY5" fmla="*/ 3951402 h 8552429"/>
                <a:gd name="connsiteX6" fmla="*/ 718011 w 8134812"/>
                <a:gd name="connsiteY6" fmla="*/ 1193688 h 8552429"/>
                <a:gd name="connsiteX7" fmla="*/ 1719497 w 8134812"/>
                <a:gd name="connsiteY7" fmla="*/ 497003 h 8552429"/>
                <a:gd name="connsiteX8" fmla="*/ 4085326 w 8134812"/>
                <a:gd name="connsiteY8" fmla="*/ 2978946 h 8552429"/>
                <a:gd name="connsiteX9" fmla="*/ 2133444 w 8134812"/>
                <a:gd name="connsiteY9" fmla="*/ 869730 h 8552429"/>
                <a:gd name="connsiteX10" fmla="*/ 3170925 w 8134812"/>
                <a:gd name="connsiteY10" fmla="*/ 279289 h 8552429"/>
                <a:gd name="connsiteX11" fmla="*/ 6538239 w 8134812"/>
                <a:gd name="connsiteY11" fmla="*/ 3733687 h 8552429"/>
                <a:gd name="connsiteX12" fmla="*/ 6090619 w 8134812"/>
                <a:gd name="connsiteY12" fmla="*/ 2241040 h 8552429"/>
                <a:gd name="connsiteX13" fmla="*/ 6639839 w 8134812"/>
                <a:gd name="connsiteY13" fmla="*/ 1034032 h 8552429"/>
                <a:gd name="connsiteX14" fmla="*/ 7757440 w 8134812"/>
                <a:gd name="connsiteY14" fmla="*/ 2978944 h 8552429"/>
                <a:gd name="connsiteX15" fmla="*/ 7989669 w 8134812"/>
                <a:gd name="connsiteY15" fmla="*/ 4343287 h 8552429"/>
                <a:gd name="connsiteX16" fmla="*/ 8134812 w 8134812"/>
                <a:gd name="connsiteY16" fmla="*/ 5547972 h 8552429"/>
                <a:gd name="connsiteX17" fmla="*/ 5333553 w 8134812"/>
                <a:gd name="connsiteY17" fmla="*/ 8552429 h 8552429"/>
                <a:gd name="connsiteX18" fmla="*/ 5057784 w 8134812"/>
                <a:gd name="connsiteY18" fmla="*/ 8465343 h 8552429"/>
                <a:gd name="connsiteX19" fmla="*/ 541518 w 8134812"/>
                <a:gd name="connsiteY19" fmla="*/ 4053000 h 8552429"/>
                <a:gd name="connsiteX0" fmla="*/ 541518 w 8134812"/>
                <a:gd name="connsiteY0" fmla="*/ 4050353 h 8549782"/>
                <a:gd name="connsiteX1" fmla="*/ 1163309 w 8134812"/>
                <a:gd name="connsiteY1" fmla="*/ 3368184 h 8549782"/>
                <a:gd name="connsiteX2" fmla="*/ 2967723 w 8134812"/>
                <a:gd name="connsiteY2" fmla="*/ 5196984 h 8549782"/>
                <a:gd name="connsiteX3" fmla="*/ 108411 w 8134812"/>
                <a:gd name="connsiteY3" fmla="*/ 2221554 h 8549782"/>
                <a:gd name="connsiteX4" fmla="*/ 1008296 w 8134812"/>
                <a:gd name="connsiteY4" fmla="*/ 1510355 h 8549782"/>
                <a:gd name="connsiteX5" fmla="*/ 3432182 w 8134812"/>
                <a:gd name="connsiteY5" fmla="*/ 3948755 h 8549782"/>
                <a:gd name="connsiteX6" fmla="*/ 718011 w 8134812"/>
                <a:gd name="connsiteY6" fmla="*/ 1191041 h 8549782"/>
                <a:gd name="connsiteX7" fmla="*/ 1719497 w 8134812"/>
                <a:gd name="connsiteY7" fmla="*/ 494356 h 8549782"/>
                <a:gd name="connsiteX8" fmla="*/ 4085326 w 8134812"/>
                <a:gd name="connsiteY8" fmla="*/ 2976299 h 8549782"/>
                <a:gd name="connsiteX9" fmla="*/ 2133444 w 8134812"/>
                <a:gd name="connsiteY9" fmla="*/ 867083 h 8549782"/>
                <a:gd name="connsiteX10" fmla="*/ 3170925 w 8134812"/>
                <a:gd name="connsiteY10" fmla="*/ 276642 h 8549782"/>
                <a:gd name="connsiteX11" fmla="*/ 6538239 w 8134812"/>
                <a:gd name="connsiteY11" fmla="*/ 3731040 h 8549782"/>
                <a:gd name="connsiteX12" fmla="*/ 6090619 w 8134812"/>
                <a:gd name="connsiteY12" fmla="*/ 2238393 h 8549782"/>
                <a:gd name="connsiteX13" fmla="*/ 6639839 w 8134812"/>
                <a:gd name="connsiteY13" fmla="*/ 1031385 h 8549782"/>
                <a:gd name="connsiteX14" fmla="*/ 7757440 w 8134812"/>
                <a:gd name="connsiteY14" fmla="*/ 2976297 h 8549782"/>
                <a:gd name="connsiteX15" fmla="*/ 7989669 w 8134812"/>
                <a:gd name="connsiteY15" fmla="*/ 4340640 h 8549782"/>
                <a:gd name="connsiteX16" fmla="*/ 8134812 w 8134812"/>
                <a:gd name="connsiteY16" fmla="*/ 5545325 h 8549782"/>
                <a:gd name="connsiteX17" fmla="*/ 5333553 w 8134812"/>
                <a:gd name="connsiteY17" fmla="*/ 8549782 h 8549782"/>
                <a:gd name="connsiteX18" fmla="*/ 5057784 w 8134812"/>
                <a:gd name="connsiteY18" fmla="*/ 8462696 h 8549782"/>
                <a:gd name="connsiteX19" fmla="*/ 541518 w 8134812"/>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9315726"/>
                <a:gd name="connsiteX1" fmla="*/ 1163309 w 8389877"/>
                <a:gd name="connsiteY1" fmla="*/ 3368184 h 9315726"/>
                <a:gd name="connsiteX2" fmla="*/ 2967723 w 8389877"/>
                <a:gd name="connsiteY2" fmla="*/ 5196984 h 9315726"/>
                <a:gd name="connsiteX3" fmla="*/ 108411 w 8389877"/>
                <a:gd name="connsiteY3" fmla="*/ 2221554 h 9315726"/>
                <a:gd name="connsiteX4" fmla="*/ 1008296 w 8389877"/>
                <a:gd name="connsiteY4" fmla="*/ 1510355 h 9315726"/>
                <a:gd name="connsiteX5" fmla="*/ 3432182 w 8389877"/>
                <a:gd name="connsiteY5" fmla="*/ 3948755 h 9315726"/>
                <a:gd name="connsiteX6" fmla="*/ 718011 w 8389877"/>
                <a:gd name="connsiteY6" fmla="*/ 1191041 h 9315726"/>
                <a:gd name="connsiteX7" fmla="*/ 1719497 w 8389877"/>
                <a:gd name="connsiteY7" fmla="*/ 494356 h 9315726"/>
                <a:gd name="connsiteX8" fmla="*/ 4085326 w 8389877"/>
                <a:gd name="connsiteY8" fmla="*/ 2976299 h 9315726"/>
                <a:gd name="connsiteX9" fmla="*/ 2133444 w 8389877"/>
                <a:gd name="connsiteY9" fmla="*/ 867083 h 9315726"/>
                <a:gd name="connsiteX10" fmla="*/ 3170925 w 8389877"/>
                <a:gd name="connsiteY10" fmla="*/ 276642 h 9315726"/>
                <a:gd name="connsiteX11" fmla="*/ 6538239 w 8389877"/>
                <a:gd name="connsiteY11" fmla="*/ 3731040 h 9315726"/>
                <a:gd name="connsiteX12" fmla="*/ 6090619 w 8389877"/>
                <a:gd name="connsiteY12" fmla="*/ 2238393 h 9315726"/>
                <a:gd name="connsiteX13" fmla="*/ 6639839 w 8389877"/>
                <a:gd name="connsiteY13" fmla="*/ 1031385 h 9315726"/>
                <a:gd name="connsiteX14" fmla="*/ 7757440 w 8389877"/>
                <a:gd name="connsiteY14" fmla="*/ 2976297 h 9315726"/>
                <a:gd name="connsiteX15" fmla="*/ 7989669 w 8389877"/>
                <a:gd name="connsiteY15" fmla="*/ 4340640 h 9315726"/>
                <a:gd name="connsiteX16" fmla="*/ 8389877 w 8389877"/>
                <a:gd name="connsiteY16" fmla="*/ 5777404 h 9315726"/>
                <a:gd name="connsiteX17" fmla="*/ 6336452 w 8389877"/>
                <a:gd name="connsiteY17" fmla="*/ 9315727 h 9315726"/>
                <a:gd name="connsiteX18" fmla="*/ 5057784 w 8389877"/>
                <a:gd name="connsiteY18" fmla="*/ 8462696 h 9315726"/>
                <a:gd name="connsiteX19" fmla="*/ 541518 w 8389877"/>
                <a:gd name="connsiteY19" fmla="*/ 4050353 h 9315726"/>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59910"/>
                <a:gd name="connsiteY0" fmla="*/ 4050353 h 9224165"/>
                <a:gd name="connsiteX1" fmla="*/ 1163309 w 8359910"/>
                <a:gd name="connsiteY1" fmla="*/ 3368184 h 9224165"/>
                <a:gd name="connsiteX2" fmla="*/ 2967723 w 8359910"/>
                <a:gd name="connsiteY2" fmla="*/ 5196984 h 9224165"/>
                <a:gd name="connsiteX3" fmla="*/ 108411 w 8359910"/>
                <a:gd name="connsiteY3" fmla="*/ 2221554 h 9224165"/>
                <a:gd name="connsiteX4" fmla="*/ 1008296 w 8359910"/>
                <a:gd name="connsiteY4" fmla="*/ 1510355 h 9224165"/>
                <a:gd name="connsiteX5" fmla="*/ 3432182 w 8359910"/>
                <a:gd name="connsiteY5" fmla="*/ 3948755 h 9224165"/>
                <a:gd name="connsiteX6" fmla="*/ 718011 w 8359910"/>
                <a:gd name="connsiteY6" fmla="*/ 1191041 h 9224165"/>
                <a:gd name="connsiteX7" fmla="*/ 1719497 w 8359910"/>
                <a:gd name="connsiteY7" fmla="*/ 494356 h 9224165"/>
                <a:gd name="connsiteX8" fmla="*/ 4085326 w 8359910"/>
                <a:gd name="connsiteY8" fmla="*/ 2976299 h 9224165"/>
                <a:gd name="connsiteX9" fmla="*/ 2133444 w 8359910"/>
                <a:gd name="connsiteY9" fmla="*/ 867083 h 9224165"/>
                <a:gd name="connsiteX10" fmla="*/ 3170925 w 8359910"/>
                <a:gd name="connsiteY10" fmla="*/ 276642 h 9224165"/>
                <a:gd name="connsiteX11" fmla="*/ 6538239 w 8359910"/>
                <a:gd name="connsiteY11" fmla="*/ 3731040 h 9224165"/>
                <a:gd name="connsiteX12" fmla="*/ 6090619 w 8359910"/>
                <a:gd name="connsiteY12" fmla="*/ 2238393 h 9224165"/>
                <a:gd name="connsiteX13" fmla="*/ 6639839 w 8359910"/>
                <a:gd name="connsiteY13" fmla="*/ 1031385 h 9224165"/>
                <a:gd name="connsiteX14" fmla="*/ 7757440 w 8359910"/>
                <a:gd name="connsiteY14" fmla="*/ 2976297 h 9224165"/>
                <a:gd name="connsiteX15" fmla="*/ 7989669 w 8359910"/>
                <a:gd name="connsiteY15" fmla="*/ 4340640 h 9224165"/>
                <a:gd name="connsiteX16" fmla="*/ 8359907 w 8359910"/>
                <a:gd name="connsiteY16" fmla="*/ 5645609 h 9224165"/>
                <a:gd name="connsiteX17" fmla="*/ 6266896 w 8359910"/>
                <a:gd name="connsiteY17" fmla="*/ 9224162 h 9224165"/>
                <a:gd name="connsiteX18" fmla="*/ 5057784 w 8359910"/>
                <a:gd name="connsiteY18" fmla="*/ 8462696 h 9224165"/>
                <a:gd name="connsiteX19" fmla="*/ 541518 w 8359910"/>
                <a:gd name="connsiteY19" fmla="*/ 4050353 h 9224165"/>
                <a:gd name="connsiteX0" fmla="*/ 541518 w 8636226"/>
                <a:gd name="connsiteY0" fmla="*/ 4050353 h 9224165"/>
                <a:gd name="connsiteX1" fmla="*/ 1163309 w 8636226"/>
                <a:gd name="connsiteY1" fmla="*/ 3368184 h 9224165"/>
                <a:gd name="connsiteX2" fmla="*/ 2967723 w 8636226"/>
                <a:gd name="connsiteY2" fmla="*/ 5196984 h 9224165"/>
                <a:gd name="connsiteX3" fmla="*/ 108411 w 8636226"/>
                <a:gd name="connsiteY3" fmla="*/ 2221554 h 9224165"/>
                <a:gd name="connsiteX4" fmla="*/ 1008296 w 8636226"/>
                <a:gd name="connsiteY4" fmla="*/ 1510355 h 9224165"/>
                <a:gd name="connsiteX5" fmla="*/ 3432182 w 8636226"/>
                <a:gd name="connsiteY5" fmla="*/ 3948755 h 9224165"/>
                <a:gd name="connsiteX6" fmla="*/ 718011 w 8636226"/>
                <a:gd name="connsiteY6" fmla="*/ 1191041 h 9224165"/>
                <a:gd name="connsiteX7" fmla="*/ 1719497 w 8636226"/>
                <a:gd name="connsiteY7" fmla="*/ 494356 h 9224165"/>
                <a:gd name="connsiteX8" fmla="*/ 4085326 w 8636226"/>
                <a:gd name="connsiteY8" fmla="*/ 2976299 h 9224165"/>
                <a:gd name="connsiteX9" fmla="*/ 2133444 w 8636226"/>
                <a:gd name="connsiteY9" fmla="*/ 867083 h 9224165"/>
                <a:gd name="connsiteX10" fmla="*/ 3170925 w 8636226"/>
                <a:gd name="connsiteY10" fmla="*/ 276642 h 9224165"/>
                <a:gd name="connsiteX11" fmla="*/ 6538239 w 8636226"/>
                <a:gd name="connsiteY11" fmla="*/ 3731040 h 9224165"/>
                <a:gd name="connsiteX12" fmla="*/ 6090619 w 8636226"/>
                <a:gd name="connsiteY12" fmla="*/ 2238393 h 9224165"/>
                <a:gd name="connsiteX13" fmla="*/ 6639839 w 8636226"/>
                <a:gd name="connsiteY13" fmla="*/ 1031385 h 9224165"/>
                <a:gd name="connsiteX14" fmla="*/ 7757440 w 8636226"/>
                <a:gd name="connsiteY14" fmla="*/ 2976297 h 9224165"/>
                <a:gd name="connsiteX15" fmla="*/ 7989669 w 8636226"/>
                <a:gd name="connsiteY15" fmla="*/ 4340640 h 9224165"/>
                <a:gd name="connsiteX16" fmla="*/ 8636220 w 8636226"/>
                <a:gd name="connsiteY16" fmla="*/ 6034120 h 9224165"/>
                <a:gd name="connsiteX17" fmla="*/ 6266896 w 8636226"/>
                <a:gd name="connsiteY17" fmla="*/ 9224162 h 9224165"/>
                <a:gd name="connsiteX18" fmla="*/ 5057784 w 8636226"/>
                <a:gd name="connsiteY18" fmla="*/ 8462696 h 9224165"/>
                <a:gd name="connsiteX19" fmla="*/ 541518 w 8636226"/>
                <a:gd name="connsiteY19" fmla="*/ 4050353 h 9224165"/>
                <a:gd name="connsiteX0" fmla="*/ 541518 w 8752649"/>
                <a:gd name="connsiteY0" fmla="*/ 4050353 h 9224165"/>
                <a:gd name="connsiteX1" fmla="*/ 1163309 w 8752649"/>
                <a:gd name="connsiteY1" fmla="*/ 3368184 h 9224165"/>
                <a:gd name="connsiteX2" fmla="*/ 2967723 w 8752649"/>
                <a:gd name="connsiteY2" fmla="*/ 5196984 h 9224165"/>
                <a:gd name="connsiteX3" fmla="*/ 108411 w 8752649"/>
                <a:gd name="connsiteY3" fmla="*/ 2221554 h 9224165"/>
                <a:gd name="connsiteX4" fmla="*/ 1008296 w 8752649"/>
                <a:gd name="connsiteY4" fmla="*/ 1510355 h 9224165"/>
                <a:gd name="connsiteX5" fmla="*/ 3432182 w 8752649"/>
                <a:gd name="connsiteY5" fmla="*/ 3948755 h 9224165"/>
                <a:gd name="connsiteX6" fmla="*/ 718011 w 8752649"/>
                <a:gd name="connsiteY6" fmla="*/ 1191041 h 9224165"/>
                <a:gd name="connsiteX7" fmla="*/ 1719497 w 8752649"/>
                <a:gd name="connsiteY7" fmla="*/ 494356 h 9224165"/>
                <a:gd name="connsiteX8" fmla="*/ 4085326 w 8752649"/>
                <a:gd name="connsiteY8" fmla="*/ 2976299 h 9224165"/>
                <a:gd name="connsiteX9" fmla="*/ 2133444 w 8752649"/>
                <a:gd name="connsiteY9" fmla="*/ 867083 h 9224165"/>
                <a:gd name="connsiteX10" fmla="*/ 3170925 w 8752649"/>
                <a:gd name="connsiteY10" fmla="*/ 276642 h 9224165"/>
                <a:gd name="connsiteX11" fmla="*/ 6538239 w 8752649"/>
                <a:gd name="connsiteY11" fmla="*/ 3731040 h 9224165"/>
                <a:gd name="connsiteX12" fmla="*/ 6090619 w 8752649"/>
                <a:gd name="connsiteY12" fmla="*/ 2238393 h 9224165"/>
                <a:gd name="connsiteX13" fmla="*/ 6639839 w 8752649"/>
                <a:gd name="connsiteY13" fmla="*/ 1031385 h 9224165"/>
                <a:gd name="connsiteX14" fmla="*/ 7757440 w 8752649"/>
                <a:gd name="connsiteY14" fmla="*/ 2976297 h 9224165"/>
                <a:gd name="connsiteX15" fmla="*/ 7989669 w 8752649"/>
                <a:gd name="connsiteY15" fmla="*/ 4340640 h 9224165"/>
                <a:gd name="connsiteX16" fmla="*/ 8752654 w 8752649"/>
                <a:gd name="connsiteY16" fmla="*/ 6193162 h 9224165"/>
                <a:gd name="connsiteX17" fmla="*/ 6266896 w 8752649"/>
                <a:gd name="connsiteY17" fmla="*/ 9224162 h 9224165"/>
                <a:gd name="connsiteX18" fmla="*/ 5057784 w 8752649"/>
                <a:gd name="connsiteY18" fmla="*/ 8462696 h 9224165"/>
                <a:gd name="connsiteX19" fmla="*/ 541518 w 8752649"/>
                <a:gd name="connsiteY19" fmla="*/ 4050353 h 922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52649" h="9224165">
                  <a:moveTo>
                    <a:pt x="541518" y="4050353"/>
                  </a:moveTo>
                  <a:cubicBezTo>
                    <a:pt x="125441" y="3629439"/>
                    <a:pt x="694015" y="2947268"/>
                    <a:pt x="1163309" y="3368184"/>
                  </a:cubicBezTo>
                  <a:lnTo>
                    <a:pt x="2967723" y="5196984"/>
                  </a:lnTo>
                  <a:lnTo>
                    <a:pt x="108411" y="2221554"/>
                  </a:lnTo>
                  <a:cubicBezTo>
                    <a:pt x="-288312" y="1549060"/>
                    <a:pt x="493523" y="1038543"/>
                    <a:pt x="1008296" y="1510355"/>
                  </a:cubicBezTo>
                  <a:lnTo>
                    <a:pt x="3432182" y="3948755"/>
                  </a:lnTo>
                  <a:lnTo>
                    <a:pt x="718011" y="1191041"/>
                  </a:lnTo>
                  <a:cubicBezTo>
                    <a:pt x="330963" y="465328"/>
                    <a:pt x="1235688" y="29898"/>
                    <a:pt x="1719497" y="494356"/>
                  </a:cubicBezTo>
                  <a:lnTo>
                    <a:pt x="4085326" y="2976299"/>
                  </a:lnTo>
                  <a:lnTo>
                    <a:pt x="2133444" y="867083"/>
                  </a:lnTo>
                  <a:cubicBezTo>
                    <a:pt x="1689694" y="110019"/>
                    <a:pt x="2618995" y="-311477"/>
                    <a:pt x="3170925" y="276642"/>
                  </a:cubicBezTo>
                  <a:lnTo>
                    <a:pt x="6538239" y="3731040"/>
                  </a:lnTo>
                  <a:cubicBezTo>
                    <a:pt x="6567268" y="3498812"/>
                    <a:pt x="6433736" y="2847992"/>
                    <a:pt x="6090619" y="2238393"/>
                  </a:cubicBezTo>
                  <a:cubicBezTo>
                    <a:pt x="5902707" y="1832574"/>
                    <a:pt x="6141515" y="1249099"/>
                    <a:pt x="6639839" y="1031385"/>
                  </a:cubicBezTo>
                  <a:cubicBezTo>
                    <a:pt x="7026887" y="1679688"/>
                    <a:pt x="7384906" y="2327993"/>
                    <a:pt x="7757440" y="2976297"/>
                  </a:cubicBezTo>
                  <a:lnTo>
                    <a:pt x="7989669" y="4340640"/>
                  </a:lnTo>
                  <a:cubicBezTo>
                    <a:pt x="8085131" y="4794167"/>
                    <a:pt x="8594837" y="6050116"/>
                    <a:pt x="8752654" y="6193162"/>
                  </a:cubicBezTo>
                  <a:cubicBezTo>
                    <a:pt x="7977375" y="7437758"/>
                    <a:pt x="7007393" y="7933774"/>
                    <a:pt x="6266896" y="9224162"/>
                  </a:cubicBezTo>
                  <a:cubicBezTo>
                    <a:pt x="6129010" y="9197551"/>
                    <a:pt x="5181156" y="8530430"/>
                    <a:pt x="5057784" y="8462696"/>
                  </a:cubicBezTo>
                  <a:cubicBezTo>
                    <a:pt x="4397384" y="8046620"/>
                    <a:pt x="768618" y="4236716"/>
                    <a:pt x="541518" y="4050353"/>
                  </a:cubicBezTo>
                  <a:close/>
                </a:path>
              </a:pathLst>
            </a:custGeom>
            <a:solidFill>
              <a:srgbClr val="F19E6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4" name="Rectangle 2">
              <a:extLst>
                <a:ext uri="{FF2B5EF4-FFF2-40B4-BE49-F238E27FC236}">
                  <a16:creationId xmlns:a16="http://schemas.microsoft.com/office/drawing/2014/main" id="{51C568A5-865D-234A-B20F-FE2477F3FC62}"/>
                </a:ext>
              </a:extLst>
            </p:cNvPr>
            <p:cNvSpPr/>
            <p:nvPr/>
          </p:nvSpPr>
          <p:spPr>
            <a:xfrm rot="2574033" flipH="1" flipV="1">
              <a:off x="6255727" y="3062985"/>
              <a:ext cx="244603" cy="159645"/>
            </a:xfrm>
            <a:custGeom>
              <a:avLst/>
              <a:gdLst>
                <a:gd name="connsiteX0" fmla="*/ 0 w 4659086"/>
                <a:gd name="connsiteY0" fmla="*/ 0 h 2017485"/>
                <a:gd name="connsiteX1" fmla="*/ 4659086 w 4659086"/>
                <a:gd name="connsiteY1" fmla="*/ 0 h 2017485"/>
                <a:gd name="connsiteX2" fmla="*/ 4659086 w 4659086"/>
                <a:gd name="connsiteY2" fmla="*/ 2017485 h 2017485"/>
                <a:gd name="connsiteX3" fmla="*/ 0 w 4659086"/>
                <a:gd name="connsiteY3" fmla="*/ 2017485 h 2017485"/>
                <a:gd name="connsiteX4" fmla="*/ 0 w 4659086"/>
                <a:gd name="connsiteY4" fmla="*/ 0 h 2017485"/>
                <a:gd name="connsiteX0" fmla="*/ 0 w 4804229"/>
                <a:gd name="connsiteY0" fmla="*/ 0 h 2017485"/>
                <a:gd name="connsiteX1" fmla="*/ 4659086 w 4804229"/>
                <a:gd name="connsiteY1" fmla="*/ 0 h 2017485"/>
                <a:gd name="connsiteX2" fmla="*/ 4804229 w 4804229"/>
                <a:gd name="connsiteY2" fmla="*/ 1204685 h 2017485"/>
                <a:gd name="connsiteX3" fmla="*/ 0 w 4804229"/>
                <a:gd name="connsiteY3" fmla="*/ 2017485 h 2017485"/>
                <a:gd name="connsiteX4" fmla="*/ 0 w 4804229"/>
                <a:gd name="connsiteY4" fmla="*/ 0 h 2017485"/>
                <a:gd name="connsiteX0" fmla="*/ 0 w 4804229"/>
                <a:gd name="connsiteY0" fmla="*/ 0 h 4223656"/>
                <a:gd name="connsiteX1" fmla="*/ 4659086 w 4804229"/>
                <a:gd name="connsiteY1" fmla="*/ 0 h 4223656"/>
                <a:gd name="connsiteX2" fmla="*/ 4804229 w 4804229"/>
                <a:gd name="connsiteY2" fmla="*/ 1204685 h 4223656"/>
                <a:gd name="connsiteX3" fmla="*/ 2002971 w 4804229"/>
                <a:gd name="connsiteY3" fmla="*/ 4223656 h 4223656"/>
                <a:gd name="connsiteX4" fmla="*/ 0 w 4804229"/>
                <a:gd name="connsiteY4" fmla="*/ 0 h 4223656"/>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39552 w 7674067"/>
                <a:gd name="connsiteY0" fmla="*/ 0 h 4895853"/>
                <a:gd name="connsiteX1" fmla="*/ 7528924 w 7674067"/>
                <a:gd name="connsiteY1" fmla="*/ 275772 h 4895853"/>
                <a:gd name="connsiteX2" fmla="*/ 7674067 w 7674067"/>
                <a:gd name="connsiteY2" fmla="*/ 1480457 h 4895853"/>
                <a:gd name="connsiteX3" fmla="*/ 4872809 w 7674067"/>
                <a:gd name="connsiteY3" fmla="*/ 4499428 h 4895853"/>
                <a:gd name="connsiteX4" fmla="*/ 4582524 w 7674067"/>
                <a:gd name="connsiteY4" fmla="*/ 4368799 h 4895853"/>
                <a:gd name="connsiteX5" fmla="*/ 39552 w 7674067"/>
                <a:gd name="connsiteY5" fmla="*/ 0 h 4895853"/>
                <a:gd name="connsiteX0" fmla="*/ 38817 w 7673332"/>
                <a:gd name="connsiteY0" fmla="*/ 0 h 4715686"/>
                <a:gd name="connsiteX1" fmla="*/ 7528189 w 7673332"/>
                <a:gd name="connsiteY1" fmla="*/ 275772 h 4715686"/>
                <a:gd name="connsiteX2" fmla="*/ 7673332 w 7673332"/>
                <a:gd name="connsiteY2" fmla="*/ 1480457 h 4715686"/>
                <a:gd name="connsiteX3" fmla="*/ 4872074 w 7673332"/>
                <a:gd name="connsiteY3" fmla="*/ 4499428 h 4715686"/>
                <a:gd name="connsiteX4" fmla="*/ 4668875 w 7673332"/>
                <a:gd name="connsiteY4" fmla="*/ 3860799 h 4715686"/>
                <a:gd name="connsiteX5" fmla="*/ 38817 w 7673332"/>
                <a:gd name="connsiteY5" fmla="*/ 0 h 4715686"/>
                <a:gd name="connsiteX0" fmla="*/ 38817 w 7673332"/>
                <a:gd name="connsiteY0" fmla="*/ 0 h 4614939"/>
                <a:gd name="connsiteX1" fmla="*/ 7528189 w 7673332"/>
                <a:gd name="connsiteY1" fmla="*/ 275772 h 4614939"/>
                <a:gd name="connsiteX2" fmla="*/ 7673332 w 7673332"/>
                <a:gd name="connsiteY2" fmla="*/ 1480457 h 4614939"/>
                <a:gd name="connsiteX3" fmla="*/ 4872074 w 7673332"/>
                <a:gd name="connsiteY3" fmla="*/ 4499428 h 4614939"/>
                <a:gd name="connsiteX4" fmla="*/ 4668875 w 7673332"/>
                <a:gd name="connsiteY4" fmla="*/ 3860799 h 4614939"/>
                <a:gd name="connsiteX5" fmla="*/ 38817 w 7673332"/>
                <a:gd name="connsiteY5" fmla="*/ 0 h 4614939"/>
                <a:gd name="connsiteX0" fmla="*/ 38817 w 7673332"/>
                <a:gd name="connsiteY0" fmla="*/ 0 h 4499428"/>
                <a:gd name="connsiteX1" fmla="*/ 7528189 w 7673332"/>
                <a:gd name="connsiteY1" fmla="*/ 275772 h 4499428"/>
                <a:gd name="connsiteX2" fmla="*/ 7673332 w 7673332"/>
                <a:gd name="connsiteY2" fmla="*/ 1480457 h 4499428"/>
                <a:gd name="connsiteX3" fmla="*/ 4872074 w 7673332"/>
                <a:gd name="connsiteY3" fmla="*/ 4499428 h 4499428"/>
                <a:gd name="connsiteX4" fmla="*/ 4668875 w 7673332"/>
                <a:gd name="connsiteY4" fmla="*/ 3860799 h 4499428"/>
                <a:gd name="connsiteX5" fmla="*/ 38817 w 7673332"/>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8245 w 7672760"/>
                <a:gd name="connsiteY0" fmla="*/ 0 h 4499428"/>
                <a:gd name="connsiteX1" fmla="*/ 7527617 w 7672760"/>
                <a:gd name="connsiteY1" fmla="*/ 275772 h 4499428"/>
                <a:gd name="connsiteX2" fmla="*/ 7672760 w 7672760"/>
                <a:gd name="connsiteY2" fmla="*/ 1480457 h 4499428"/>
                <a:gd name="connsiteX3" fmla="*/ 4871502 w 7672760"/>
                <a:gd name="connsiteY3" fmla="*/ 4499428 h 4499428"/>
                <a:gd name="connsiteX4" fmla="*/ 4595732 w 7672760"/>
                <a:gd name="connsiteY4" fmla="*/ 4397828 h 4499428"/>
                <a:gd name="connsiteX5" fmla="*/ 38245 w 7672760"/>
                <a:gd name="connsiteY5"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4557487 w 7634515"/>
                <a:gd name="connsiteY4" fmla="*/ 4397828 h 4499428"/>
                <a:gd name="connsiteX5" fmla="*/ 0 w 7634515"/>
                <a:gd name="connsiteY5" fmla="*/ 0 h 4499428"/>
                <a:gd name="connsiteX0" fmla="*/ 0 w 7634515"/>
                <a:gd name="connsiteY0" fmla="*/ 0 h 4455885"/>
                <a:gd name="connsiteX1" fmla="*/ 7489372 w 7634515"/>
                <a:gd name="connsiteY1" fmla="*/ 275772 h 4455885"/>
                <a:gd name="connsiteX2" fmla="*/ 7634515 w 7634515"/>
                <a:gd name="connsiteY2" fmla="*/ 1480457 h 4455885"/>
                <a:gd name="connsiteX3" fmla="*/ 4862285 w 7634515"/>
                <a:gd name="connsiteY3" fmla="*/ 4455885 h 4455885"/>
                <a:gd name="connsiteX4" fmla="*/ 4557487 w 7634515"/>
                <a:gd name="connsiteY4" fmla="*/ 4397828 h 4455885"/>
                <a:gd name="connsiteX5" fmla="*/ 0 w 7634515"/>
                <a:gd name="connsiteY5" fmla="*/ 0 h 4455885"/>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5573485 w 7634515"/>
                <a:gd name="connsiteY1" fmla="*/ 203200 h 4484914"/>
                <a:gd name="connsiteX2" fmla="*/ 7489372 w 7634515"/>
                <a:gd name="connsiteY2" fmla="*/ 275772 h 4484914"/>
                <a:gd name="connsiteX3" fmla="*/ 7634515 w 7634515"/>
                <a:gd name="connsiteY3" fmla="*/ 1480457 h 4484914"/>
                <a:gd name="connsiteX4" fmla="*/ 4833256 w 7634515"/>
                <a:gd name="connsiteY4" fmla="*/ 4484914 h 4484914"/>
                <a:gd name="connsiteX5" fmla="*/ 4557487 w 7634515"/>
                <a:gd name="connsiteY5" fmla="*/ 4397828 h 4484914"/>
                <a:gd name="connsiteX6" fmla="*/ 0 w 7634515"/>
                <a:gd name="connsiteY6" fmla="*/ 0 h 4484914"/>
                <a:gd name="connsiteX0" fmla="*/ 0 w 7634515"/>
                <a:gd name="connsiteY0" fmla="*/ 798285 h 5283199"/>
                <a:gd name="connsiteX1" fmla="*/ 7082971 w 7634515"/>
                <a:gd name="connsiteY1" fmla="*/ 0 h 5283199"/>
                <a:gd name="connsiteX2" fmla="*/ 7489372 w 7634515"/>
                <a:gd name="connsiteY2" fmla="*/ 1074057 h 5283199"/>
                <a:gd name="connsiteX3" fmla="*/ 7634515 w 7634515"/>
                <a:gd name="connsiteY3" fmla="*/ 2278742 h 5283199"/>
                <a:gd name="connsiteX4" fmla="*/ 4833256 w 7634515"/>
                <a:gd name="connsiteY4" fmla="*/ 5283199 h 5283199"/>
                <a:gd name="connsiteX5" fmla="*/ 4557487 w 7634515"/>
                <a:gd name="connsiteY5" fmla="*/ 5196113 h 5283199"/>
                <a:gd name="connsiteX6" fmla="*/ 0 w 7634515"/>
                <a:gd name="connsiteY6" fmla="*/ 798285 h 5283199"/>
                <a:gd name="connsiteX0" fmla="*/ 0 w 7634515"/>
                <a:gd name="connsiteY0" fmla="*/ 1088571 h 5573485"/>
                <a:gd name="connsiteX1" fmla="*/ 7257143 w 7634515"/>
                <a:gd name="connsiteY1" fmla="*/ 0 h 5573485"/>
                <a:gd name="connsiteX2" fmla="*/ 7489372 w 7634515"/>
                <a:gd name="connsiteY2" fmla="*/ 1364343 h 5573485"/>
                <a:gd name="connsiteX3" fmla="*/ 7634515 w 7634515"/>
                <a:gd name="connsiteY3" fmla="*/ 2569028 h 5573485"/>
                <a:gd name="connsiteX4" fmla="*/ 4833256 w 7634515"/>
                <a:gd name="connsiteY4" fmla="*/ 5573485 h 5573485"/>
                <a:gd name="connsiteX5" fmla="*/ 4557487 w 7634515"/>
                <a:gd name="connsiteY5" fmla="*/ 5486399 h 5573485"/>
                <a:gd name="connsiteX6" fmla="*/ 0 w 7634515"/>
                <a:gd name="connsiteY6" fmla="*/ 1088571 h 5573485"/>
                <a:gd name="connsiteX0" fmla="*/ 0 w 7634515"/>
                <a:gd name="connsiteY0" fmla="*/ 1088571 h 5573485"/>
                <a:gd name="connsiteX1" fmla="*/ 5660571 w 7634515"/>
                <a:gd name="connsiteY1" fmla="*/ 217715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110514 w 7634515"/>
                <a:gd name="connsiteY1" fmla="*/ 740229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037942 w 7634515"/>
                <a:gd name="connsiteY1" fmla="*/ 754743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3164114 w 7634515"/>
                <a:gd name="connsiteY1" fmla="*/ 914401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05486"/>
                <a:gd name="connsiteY0" fmla="*/ 1074056 h 5573485"/>
                <a:gd name="connsiteX1" fmla="*/ 682170 w 7605486"/>
                <a:gd name="connsiteY1" fmla="*/ 435430 h 5573485"/>
                <a:gd name="connsiteX2" fmla="*/ 6008913 w 7605486"/>
                <a:gd name="connsiteY2" fmla="*/ 754743 h 5573485"/>
                <a:gd name="connsiteX3" fmla="*/ 7228114 w 7605486"/>
                <a:gd name="connsiteY3" fmla="*/ 0 h 5573485"/>
                <a:gd name="connsiteX4" fmla="*/ 7460343 w 7605486"/>
                <a:gd name="connsiteY4" fmla="*/ 1364343 h 5573485"/>
                <a:gd name="connsiteX5" fmla="*/ 7605486 w 7605486"/>
                <a:gd name="connsiteY5" fmla="*/ 2569028 h 5573485"/>
                <a:gd name="connsiteX6" fmla="*/ 4804227 w 7605486"/>
                <a:gd name="connsiteY6" fmla="*/ 5573485 h 5573485"/>
                <a:gd name="connsiteX7" fmla="*/ 4528458 w 7605486"/>
                <a:gd name="connsiteY7" fmla="*/ 5486399 h 5573485"/>
                <a:gd name="connsiteX8" fmla="*/ 0 w 7605486"/>
                <a:gd name="connsiteY8" fmla="*/ 1074056 h 5573485"/>
                <a:gd name="connsiteX0" fmla="*/ 145217 w 7750703"/>
                <a:gd name="connsiteY0" fmla="*/ 1074056 h 5573485"/>
                <a:gd name="connsiteX1" fmla="*/ 827387 w 7750703"/>
                <a:gd name="connsiteY1" fmla="*/ 435430 h 5573485"/>
                <a:gd name="connsiteX2" fmla="*/ 6154130 w 7750703"/>
                <a:gd name="connsiteY2" fmla="*/ 754743 h 5573485"/>
                <a:gd name="connsiteX3" fmla="*/ 7373331 w 7750703"/>
                <a:gd name="connsiteY3" fmla="*/ 0 h 5573485"/>
                <a:gd name="connsiteX4" fmla="*/ 7605560 w 7750703"/>
                <a:gd name="connsiteY4" fmla="*/ 1364343 h 5573485"/>
                <a:gd name="connsiteX5" fmla="*/ 7750703 w 7750703"/>
                <a:gd name="connsiteY5" fmla="*/ 2569028 h 5573485"/>
                <a:gd name="connsiteX6" fmla="*/ 4949444 w 7750703"/>
                <a:gd name="connsiteY6" fmla="*/ 5573485 h 5573485"/>
                <a:gd name="connsiteX7" fmla="*/ 4673675 w 7750703"/>
                <a:gd name="connsiteY7" fmla="*/ 5486399 h 5573485"/>
                <a:gd name="connsiteX8" fmla="*/ 145217 w 7750703"/>
                <a:gd name="connsiteY8" fmla="*/ 1074056 h 5573485"/>
                <a:gd name="connsiteX0" fmla="*/ 143276 w 7748762"/>
                <a:gd name="connsiteY0" fmla="*/ 1074056 h 5573485"/>
                <a:gd name="connsiteX1" fmla="*/ 825446 w 7748762"/>
                <a:gd name="connsiteY1" fmla="*/ 435430 h 5573485"/>
                <a:gd name="connsiteX2" fmla="*/ 6152189 w 7748762"/>
                <a:gd name="connsiteY2" fmla="*/ 754743 h 5573485"/>
                <a:gd name="connsiteX3" fmla="*/ 7371390 w 7748762"/>
                <a:gd name="connsiteY3" fmla="*/ 0 h 5573485"/>
                <a:gd name="connsiteX4" fmla="*/ 7603619 w 7748762"/>
                <a:gd name="connsiteY4" fmla="*/ 1364343 h 5573485"/>
                <a:gd name="connsiteX5" fmla="*/ 7748762 w 7748762"/>
                <a:gd name="connsiteY5" fmla="*/ 2569028 h 5573485"/>
                <a:gd name="connsiteX6" fmla="*/ 4947503 w 7748762"/>
                <a:gd name="connsiteY6" fmla="*/ 5573485 h 5573485"/>
                <a:gd name="connsiteX7" fmla="*/ 4671734 w 7748762"/>
                <a:gd name="connsiteY7" fmla="*/ 5486399 h 5573485"/>
                <a:gd name="connsiteX8" fmla="*/ 143276 w 7748762"/>
                <a:gd name="connsiteY8" fmla="*/ 1074056 h 5573485"/>
                <a:gd name="connsiteX0" fmla="*/ 143276 w 7748762"/>
                <a:gd name="connsiteY0" fmla="*/ 1074056 h 5573485"/>
                <a:gd name="connsiteX1" fmla="*/ 825446 w 7748762"/>
                <a:gd name="connsiteY1" fmla="*/ 435430 h 5573485"/>
                <a:gd name="connsiteX2" fmla="*/ 3365445 w 7748762"/>
                <a:gd name="connsiteY2" fmla="*/ 566058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143276 w 7748762"/>
                <a:gd name="connsiteY0" fmla="*/ 1074056 h 5573485"/>
                <a:gd name="connsiteX1" fmla="*/ 825446 w 7748762"/>
                <a:gd name="connsiteY1" fmla="*/ 435430 h 5573485"/>
                <a:gd name="connsiteX2" fmla="*/ 2494588 w 7748762"/>
                <a:gd name="connsiteY2" fmla="*/ 2249715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225462 w 7830948"/>
                <a:gd name="connsiteY0" fmla="*/ 1074056 h 5573485"/>
                <a:gd name="connsiteX1" fmla="*/ 530261 w 7830948"/>
                <a:gd name="connsiteY1" fmla="*/ 595087 h 5573485"/>
                <a:gd name="connsiteX2" fmla="*/ 2576774 w 7830948"/>
                <a:gd name="connsiteY2" fmla="*/ 2249715 h 5573485"/>
                <a:gd name="connsiteX3" fmla="*/ 6234375 w 7830948"/>
                <a:gd name="connsiteY3" fmla="*/ 754743 h 5573485"/>
                <a:gd name="connsiteX4" fmla="*/ 7453576 w 7830948"/>
                <a:gd name="connsiteY4" fmla="*/ 0 h 5573485"/>
                <a:gd name="connsiteX5" fmla="*/ 7685805 w 7830948"/>
                <a:gd name="connsiteY5" fmla="*/ 1364343 h 5573485"/>
                <a:gd name="connsiteX6" fmla="*/ 7830948 w 7830948"/>
                <a:gd name="connsiteY6" fmla="*/ 2569028 h 5573485"/>
                <a:gd name="connsiteX7" fmla="*/ 5029689 w 7830948"/>
                <a:gd name="connsiteY7" fmla="*/ 5573485 h 5573485"/>
                <a:gd name="connsiteX8" fmla="*/ 4753920 w 7830948"/>
                <a:gd name="connsiteY8" fmla="*/ 5486399 h 5573485"/>
                <a:gd name="connsiteX9" fmla="*/ 225462 w 7830948"/>
                <a:gd name="connsiteY9" fmla="*/ 1074056 h 5573485"/>
                <a:gd name="connsiteX0" fmla="*/ 154662 w 7760148"/>
                <a:gd name="connsiteY0" fmla="*/ 1074056 h 5573485"/>
                <a:gd name="connsiteX1" fmla="*/ 764261 w 7760148"/>
                <a:gd name="connsiteY1" fmla="*/ 391887 h 5573485"/>
                <a:gd name="connsiteX2" fmla="*/ 2505974 w 7760148"/>
                <a:gd name="connsiteY2" fmla="*/ 2249715 h 5573485"/>
                <a:gd name="connsiteX3" fmla="*/ 6163575 w 7760148"/>
                <a:gd name="connsiteY3" fmla="*/ 754743 h 5573485"/>
                <a:gd name="connsiteX4" fmla="*/ 7382776 w 7760148"/>
                <a:gd name="connsiteY4" fmla="*/ 0 h 5573485"/>
                <a:gd name="connsiteX5" fmla="*/ 7615005 w 7760148"/>
                <a:gd name="connsiteY5" fmla="*/ 1364343 h 5573485"/>
                <a:gd name="connsiteX6" fmla="*/ 7760148 w 7760148"/>
                <a:gd name="connsiteY6" fmla="*/ 2569028 h 5573485"/>
                <a:gd name="connsiteX7" fmla="*/ 4958889 w 7760148"/>
                <a:gd name="connsiteY7" fmla="*/ 5573485 h 5573485"/>
                <a:gd name="connsiteX8" fmla="*/ 4683120 w 7760148"/>
                <a:gd name="connsiteY8" fmla="*/ 5486399 h 5573485"/>
                <a:gd name="connsiteX9" fmla="*/ 154662 w 7760148"/>
                <a:gd name="connsiteY9" fmla="*/ 1074056 h 5573485"/>
                <a:gd name="connsiteX0" fmla="*/ 146294 w 7751780"/>
                <a:gd name="connsiteY0" fmla="*/ 1074056 h 5573485"/>
                <a:gd name="connsiteX1" fmla="*/ 755893 w 7751780"/>
                <a:gd name="connsiteY1" fmla="*/ 391887 h 5573485"/>
                <a:gd name="connsiteX2" fmla="*/ 2497606 w 7751780"/>
                <a:gd name="connsiteY2" fmla="*/ 2249715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4094178 w 7751780"/>
                <a:gd name="connsiteY3" fmla="*/ 1611086 h 5573485"/>
                <a:gd name="connsiteX4" fmla="*/ 6155207 w 7751780"/>
                <a:gd name="connsiteY4" fmla="*/ 754743 h 5573485"/>
                <a:gd name="connsiteX5" fmla="*/ 7374408 w 7751780"/>
                <a:gd name="connsiteY5" fmla="*/ 0 h 5573485"/>
                <a:gd name="connsiteX6" fmla="*/ 7606637 w 7751780"/>
                <a:gd name="connsiteY6" fmla="*/ 1364343 h 5573485"/>
                <a:gd name="connsiteX7" fmla="*/ 7751780 w 7751780"/>
                <a:gd name="connsiteY7" fmla="*/ 2569028 h 5573485"/>
                <a:gd name="connsiteX8" fmla="*/ 4950521 w 7751780"/>
                <a:gd name="connsiteY8" fmla="*/ 5573485 h 5573485"/>
                <a:gd name="connsiteX9" fmla="*/ 4674752 w 7751780"/>
                <a:gd name="connsiteY9" fmla="*/ 5486399 h 5573485"/>
                <a:gd name="connsiteX10" fmla="*/ 146294 w 7751780"/>
                <a:gd name="connsiteY10" fmla="*/ 1074056 h 5573485"/>
                <a:gd name="connsiteX0" fmla="*/ 362859 w 7968345"/>
                <a:gd name="connsiteY0" fmla="*/ 1944913 h 6444342"/>
                <a:gd name="connsiteX1" fmla="*/ 972458 w 7968345"/>
                <a:gd name="connsiteY1" fmla="*/ 1262744 h 6444342"/>
                <a:gd name="connsiteX2" fmla="*/ 2801256 w 7968345"/>
                <a:gd name="connsiteY2" fmla="*/ 3091544 h 6444342"/>
                <a:gd name="connsiteX3" fmla="*/ 0 w 7968345"/>
                <a:gd name="connsiteY3" fmla="*/ 0 h 6444342"/>
                <a:gd name="connsiteX4" fmla="*/ 6371772 w 7968345"/>
                <a:gd name="connsiteY4" fmla="*/ 1625600 h 6444342"/>
                <a:gd name="connsiteX5" fmla="*/ 7590973 w 7968345"/>
                <a:gd name="connsiteY5" fmla="*/ 870857 h 6444342"/>
                <a:gd name="connsiteX6" fmla="*/ 7823202 w 7968345"/>
                <a:gd name="connsiteY6" fmla="*/ 2235200 h 6444342"/>
                <a:gd name="connsiteX7" fmla="*/ 7968345 w 7968345"/>
                <a:gd name="connsiteY7" fmla="*/ 3439885 h 6444342"/>
                <a:gd name="connsiteX8" fmla="*/ 5167086 w 7968345"/>
                <a:gd name="connsiteY8" fmla="*/ 6444342 h 6444342"/>
                <a:gd name="connsiteX9" fmla="*/ 4891317 w 7968345"/>
                <a:gd name="connsiteY9" fmla="*/ 6357256 h 6444342"/>
                <a:gd name="connsiteX10" fmla="*/ 362859 w 7968345"/>
                <a:gd name="connsiteY10" fmla="*/ 1944913 h 6444342"/>
                <a:gd name="connsiteX0" fmla="*/ 449944 w 8055430"/>
                <a:gd name="connsiteY0" fmla="*/ 1857827 h 6357256"/>
                <a:gd name="connsiteX1" fmla="*/ 1059543 w 8055430"/>
                <a:gd name="connsiteY1" fmla="*/ 1175658 h 6357256"/>
                <a:gd name="connsiteX2" fmla="*/ 2888341 w 8055430"/>
                <a:gd name="connsiteY2" fmla="*/ 3004458 h 6357256"/>
                <a:gd name="connsiteX3" fmla="*/ 0 w 8055430"/>
                <a:gd name="connsiteY3" fmla="*/ 0 h 6357256"/>
                <a:gd name="connsiteX4" fmla="*/ 6458857 w 8055430"/>
                <a:gd name="connsiteY4" fmla="*/ 1538514 h 6357256"/>
                <a:gd name="connsiteX5" fmla="*/ 7678058 w 8055430"/>
                <a:gd name="connsiteY5" fmla="*/ 783771 h 6357256"/>
                <a:gd name="connsiteX6" fmla="*/ 7910287 w 8055430"/>
                <a:gd name="connsiteY6" fmla="*/ 2148114 h 6357256"/>
                <a:gd name="connsiteX7" fmla="*/ 8055430 w 8055430"/>
                <a:gd name="connsiteY7" fmla="*/ 3352799 h 6357256"/>
                <a:gd name="connsiteX8" fmla="*/ 5254171 w 8055430"/>
                <a:gd name="connsiteY8" fmla="*/ 6357256 h 6357256"/>
                <a:gd name="connsiteX9" fmla="*/ 4978402 w 8055430"/>
                <a:gd name="connsiteY9" fmla="*/ 6270170 h 6357256"/>
                <a:gd name="connsiteX10" fmla="*/ 449944 w 8055430"/>
                <a:gd name="connsiteY10" fmla="*/ 1857827 h 6357256"/>
                <a:gd name="connsiteX0" fmla="*/ 406401 w 8011887"/>
                <a:gd name="connsiteY0" fmla="*/ 1828799 h 6328228"/>
                <a:gd name="connsiteX1" fmla="*/ 1016000 w 8011887"/>
                <a:gd name="connsiteY1" fmla="*/ 1146630 h 6328228"/>
                <a:gd name="connsiteX2" fmla="*/ 2844798 w 8011887"/>
                <a:gd name="connsiteY2" fmla="*/ 2975430 h 6328228"/>
                <a:gd name="connsiteX3" fmla="*/ 0 w 8011887"/>
                <a:gd name="connsiteY3" fmla="*/ 0 h 6328228"/>
                <a:gd name="connsiteX4" fmla="*/ 6415314 w 8011887"/>
                <a:gd name="connsiteY4" fmla="*/ 1509486 h 6328228"/>
                <a:gd name="connsiteX5" fmla="*/ 7634515 w 8011887"/>
                <a:gd name="connsiteY5" fmla="*/ 754743 h 6328228"/>
                <a:gd name="connsiteX6" fmla="*/ 7866744 w 8011887"/>
                <a:gd name="connsiteY6" fmla="*/ 2119086 h 6328228"/>
                <a:gd name="connsiteX7" fmla="*/ 8011887 w 8011887"/>
                <a:gd name="connsiteY7" fmla="*/ 3323771 h 6328228"/>
                <a:gd name="connsiteX8" fmla="*/ 5210628 w 8011887"/>
                <a:gd name="connsiteY8" fmla="*/ 6328228 h 6328228"/>
                <a:gd name="connsiteX9" fmla="*/ 4934859 w 8011887"/>
                <a:gd name="connsiteY9" fmla="*/ 6241142 h 6328228"/>
                <a:gd name="connsiteX10" fmla="*/ 406401 w 8011887"/>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6429828 w 8026401"/>
                <a:gd name="connsiteY4" fmla="*/ 1509486 h 6328228"/>
                <a:gd name="connsiteX5" fmla="*/ 7649029 w 8026401"/>
                <a:gd name="connsiteY5" fmla="*/ 754743 h 6328228"/>
                <a:gd name="connsiteX6" fmla="*/ 7881258 w 8026401"/>
                <a:gd name="connsiteY6" fmla="*/ 2119086 h 6328228"/>
                <a:gd name="connsiteX7" fmla="*/ 8026401 w 8026401"/>
                <a:gd name="connsiteY7" fmla="*/ 3323771 h 6328228"/>
                <a:gd name="connsiteX8" fmla="*/ 5225142 w 8026401"/>
                <a:gd name="connsiteY8" fmla="*/ 6328228 h 6328228"/>
                <a:gd name="connsiteX9" fmla="*/ 4949373 w 8026401"/>
                <a:gd name="connsiteY9" fmla="*/ 6241142 h 6328228"/>
                <a:gd name="connsiteX10" fmla="*/ 420915 w 8026401"/>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1698171 w 8026401"/>
                <a:gd name="connsiteY4" fmla="*/ 377372 h 6328228"/>
                <a:gd name="connsiteX5" fmla="*/ 6429828 w 8026401"/>
                <a:gd name="connsiteY5" fmla="*/ 1509486 h 6328228"/>
                <a:gd name="connsiteX6" fmla="*/ 7649029 w 8026401"/>
                <a:gd name="connsiteY6" fmla="*/ 754743 h 6328228"/>
                <a:gd name="connsiteX7" fmla="*/ 7881258 w 8026401"/>
                <a:gd name="connsiteY7" fmla="*/ 2119086 h 6328228"/>
                <a:gd name="connsiteX8" fmla="*/ 8026401 w 8026401"/>
                <a:gd name="connsiteY8" fmla="*/ 3323771 h 6328228"/>
                <a:gd name="connsiteX9" fmla="*/ 5225142 w 8026401"/>
                <a:gd name="connsiteY9" fmla="*/ 6328228 h 6328228"/>
                <a:gd name="connsiteX10" fmla="*/ 4949373 w 8026401"/>
                <a:gd name="connsiteY10" fmla="*/ 6241142 h 6328228"/>
                <a:gd name="connsiteX11" fmla="*/ 420915 w 8026401"/>
                <a:gd name="connsiteY11" fmla="*/ 1828799 h 6328228"/>
                <a:gd name="connsiteX0" fmla="*/ 420915 w 8026401"/>
                <a:gd name="connsiteY0" fmla="*/ 2539998 h 7039427"/>
                <a:gd name="connsiteX1" fmla="*/ 1030514 w 8026401"/>
                <a:gd name="connsiteY1" fmla="*/ 1857829 h 7039427"/>
                <a:gd name="connsiteX2" fmla="*/ 2859312 w 8026401"/>
                <a:gd name="connsiteY2" fmla="*/ 3686629 h 7039427"/>
                <a:gd name="connsiteX3" fmla="*/ 0 w 8026401"/>
                <a:gd name="connsiteY3" fmla="*/ 711199 h 7039427"/>
                <a:gd name="connsiteX4" fmla="*/ 899885 w 8026401"/>
                <a:gd name="connsiteY4" fmla="*/ 0 h 7039427"/>
                <a:gd name="connsiteX5" fmla="*/ 6429828 w 8026401"/>
                <a:gd name="connsiteY5" fmla="*/ 2220685 h 7039427"/>
                <a:gd name="connsiteX6" fmla="*/ 7649029 w 8026401"/>
                <a:gd name="connsiteY6" fmla="*/ 1465942 h 7039427"/>
                <a:gd name="connsiteX7" fmla="*/ 7881258 w 8026401"/>
                <a:gd name="connsiteY7" fmla="*/ 2830285 h 7039427"/>
                <a:gd name="connsiteX8" fmla="*/ 8026401 w 8026401"/>
                <a:gd name="connsiteY8" fmla="*/ 4034970 h 7039427"/>
                <a:gd name="connsiteX9" fmla="*/ 5225142 w 8026401"/>
                <a:gd name="connsiteY9" fmla="*/ 7039427 h 7039427"/>
                <a:gd name="connsiteX10" fmla="*/ 4949373 w 8026401"/>
                <a:gd name="connsiteY10" fmla="*/ 6952341 h 7039427"/>
                <a:gd name="connsiteX11" fmla="*/ 420915 w 8026401"/>
                <a:gd name="connsiteY11" fmla="*/ 2539998 h 7039427"/>
                <a:gd name="connsiteX0" fmla="*/ 420915 w 8026401"/>
                <a:gd name="connsiteY0" fmla="*/ 2665438 h 7164867"/>
                <a:gd name="connsiteX1" fmla="*/ 1030514 w 8026401"/>
                <a:gd name="connsiteY1" fmla="*/ 1983269 h 7164867"/>
                <a:gd name="connsiteX2" fmla="*/ 2859312 w 8026401"/>
                <a:gd name="connsiteY2" fmla="*/ 3812069 h 7164867"/>
                <a:gd name="connsiteX3" fmla="*/ 0 w 8026401"/>
                <a:gd name="connsiteY3" fmla="*/ 836639 h 7164867"/>
                <a:gd name="connsiteX4" fmla="*/ 899885 w 8026401"/>
                <a:gd name="connsiteY4" fmla="*/ 125440 h 7164867"/>
                <a:gd name="connsiteX5" fmla="*/ 6429828 w 8026401"/>
                <a:gd name="connsiteY5" fmla="*/ 2346125 h 7164867"/>
                <a:gd name="connsiteX6" fmla="*/ 7649029 w 8026401"/>
                <a:gd name="connsiteY6" fmla="*/ 1591382 h 7164867"/>
                <a:gd name="connsiteX7" fmla="*/ 7881258 w 8026401"/>
                <a:gd name="connsiteY7" fmla="*/ 2955725 h 7164867"/>
                <a:gd name="connsiteX8" fmla="*/ 8026401 w 8026401"/>
                <a:gd name="connsiteY8" fmla="*/ 4160410 h 7164867"/>
                <a:gd name="connsiteX9" fmla="*/ 5225142 w 8026401"/>
                <a:gd name="connsiteY9" fmla="*/ 7164867 h 7164867"/>
                <a:gd name="connsiteX10" fmla="*/ 4949373 w 8026401"/>
                <a:gd name="connsiteY10" fmla="*/ 7077781 h 7164867"/>
                <a:gd name="connsiteX11" fmla="*/ 420915 w 8026401"/>
                <a:gd name="connsiteY11" fmla="*/ 2665438 h 7164867"/>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6543851 w 8140424"/>
                <a:gd name="connsiteY5" fmla="*/ 2398901 h 7217643"/>
                <a:gd name="connsiteX6" fmla="*/ 7763052 w 8140424"/>
                <a:gd name="connsiteY6" fmla="*/ 1644158 h 7217643"/>
                <a:gd name="connsiteX7" fmla="*/ 7995281 w 8140424"/>
                <a:gd name="connsiteY7" fmla="*/ 3008501 h 7217643"/>
                <a:gd name="connsiteX8" fmla="*/ 8140424 w 8140424"/>
                <a:gd name="connsiteY8" fmla="*/ 4213186 h 7217643"/>
                <a:gd name="connsiteX9" fmla="*/ 5339165 w 8140424"/>
                <a:gd name="connsiteY9" fmla="*/ 7217643 h 7217643"/>
                <a:gd name="connsiteX10" fmla="*/ 5063396 w 8140424"/>
                <a:gd name="connsiteY10" fmla="*/ 7130557 h 7217643"/>
                <a:gd name="connsiteX11" fmla="*/ 534938 w 8140424"/>
                <a:gd name="connsiteY11"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510366 w 8140424"/>
                <a:gd name="connsiteY5" fmla="*/ 1194217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379737 w 8140424"/>
                <a:gd name="connsiteY5" fmla="*/ 2631131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4932766 w 8140424"/>
                <a:gd name="connsiteY6" fmla="*/ 2471474 h 7217643"/>
                <a:gd name="connsiteX7" fmla="*/ 6543851 w 8140424"/>
                <a:gd name="connsiteY7" fmla="*/ 2398901 h 7217643"/>
                <a:gd name="connsiteX8" fmla="*/ 7763052 w 8140424"/>
                <a:gd name="connsiteY8" fmla="*/ 1644158 h 7217643"/>
                <a:gd name="connsiteX9" fmla="*/ 7995281 w 8140424"/>
                <a:gd name="connsiteY9" fmla="*/ 3008501 h 7217643"/>
                <a:gd name="connsiteX10" fmla="*/ 8140424 w 8140424"/>
                <a:gd name="connsiteY10" fmla="*/ 4213186 h 7217643"/>
                <a:gd name="connsiteX11" fmla="*/ 5339165 w 8140424"/>
                <a:gd name="connsiteY11" fmla="*/ 7217643 h 7217643"/>
                <a:gd name="connsiteX12" fmla="*/ 5063396 w 8140424"/>
                <a:gd name="connsiteY12" fmla="*/ 7130557 h 7217643"/>
                <a:gd name="connsiteX13" fmla="*/ 534938 w 8140424"/>
                <a:gd name="connsiteY13" fmla="*/ 2718214 h 7217643"/>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6543851 w 8140424"/>
                <a:gd name="connsiteY7" fmla="*/ 2539999 h 7358741"/>
                <a:gd name="connsiteX8" fmla="*/ 7763052 w 8140424"/>
                <a:gd name="connsiteY8" fmla="*/ 1785256 h 7358741"/>
                <a:gd name="connsiteX9" fmla="*/ 7995281 w 8140424"/>
                <a:gd name="connsiteY9" fmla="*/ 3149599 h 7358741"/>
                <a:gd name="connsiteX10" fmla="*/ 8140424 w 8140424"/>
                <a:gd name="connsiteY10" fmla="*/ 4354284 h 7358741"/>
                <a:gd name="connsiteX11" fmla="*/ 5339165 w 8140424"/>
                <a:gd name="connsiteY11" fmla="*/ 7358741 h 7358741"/>
                <a:gd name="connsiteX12" fmla="*/ 5063396 w 8140424"/>
                <a:gd name="connsiteY12" fmla="*/ 7271655 h 7358741"/>
                <a:gd name="connsiteX13" fmla="*/ 534938 w 8140424"/>
                <a:gd name="connsiteY13" fmla="*/ 2859312 h 7358741"/>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3713566 w 8140424"/>
                <a:gd name="connsiteY7" fmla="*/ 1291772 h 7358741"/>
                <a:gd name="connsiteX8" fmla="*/ 6543851 w 8140424"/>
                <a:gd name="connsiteY8" fmla="*/ 2539999 h 7358741"/>
                <a:gd name="connsiteX9" fmla="*/ 7763052 w 8140424"/>
                <a:gd name="connsiteY9" fmla="*/ 1785256 h 7358741"/>
                <a:gd name="connsiteX10" fmla="*/ 7995281 w 8140424"/>
                <a:gd name="connsiteY10" fmla="*/ 3149599 h 7358741"/>
                <a:gd name="connsiteX11" fmla="*/ 8140424 w 8140424"/>
                <a:gd name="connsiteY11" fmla="*/ 4354284 h 7358741"/>
                <a:gd name="connsiteX12" fmla="*/ 5339165 w 8140424"/>
                <a:gd name="connsiteY12" fmla="*/ 7358741 h 7358741"/>
                <a:gd name="connsiteX13" fmla="*/ 5063396 w 8140424"/>
                <a:gd name="connsiteY13" fmla="*/ 7271655 h 7358741"/>
                <a:gd name="connsiteX14" fmla="*/ 534938 w 8140424"/>
                <a:gd name="connsiteY14" fmla="*/ 2859312 h 7358741"/>
                <a:gd name="connsiteX0" fmla="*/ 534938 w 8140424"/>
                <a:gd name="connsiteY0" fmla="*/ 3555997 h 8055426"/>
                <a:gd name="connsiteX1" fmla="*/ 1144537 w 8140424"/>
                <a:gd name="connsiteY1" fmla="*/ 2873828 h 8055426"/>
                <a:gd name="connsiteX2" fmla="*/ 2973335 w 8140424"/>
                <a:gd name="connsiteY2" fmla="*/ 4702628 h 8055426"/>
                <a:gd name="connsiteX3" fmla="*/ 114023 w 8140424"/>
                <a:gd name="connsiteY3" fmla="*/ 1727198 h 8055426"/>
                <a:gd name="connsiteX4" fmla="*/ 1013908 w 8140424"/>
                <a:gd name="connsiteY4" fmla="*/ 1015999 h 8055426"/>
                <a:gd name="connsiteX5" fmla="*/ 3437794 w 8140424"/>
                <a:gd name="connsiteY5" fmla="*/ 3454399 h 8055426"/>
                <a:gd name="connsiteX6" fmla="*/ 723623 w 8140424"/>
                <a:gd name="connsiteY6" fmla="*/ 696685 h 8055426"/>
                <a:gd name="connsiteX7" fmla="*/ 1696080 w 8140424"/>
                <a:gd name="connsiteY7" fmla="*/ 0 h 8055426"/>
                <a:gd name="connsiteX8" fmla="*/ 6543851 w 8140424"/>
                <a:gd name="connsiteY8" fmla="*/ 3236684 h 8055426"/>
                <a:gd name="connsiteX9" fmla="*/ 7763052 w 8140424"/>
                <a:gd name="connsiteY9" fmla="*/ 2481941 h 8055426"/>
                <a:gd name="connsiteX10" fmla="*/ 7995281 w 8140424"/>
                <a:gd name="connsiteY10" fmla="*/ 3846284 h 8055426"/>
                <a:gd name="connsiteX11" fmla="*/ 8140424 w 8140424"/>
                <a:gd name="connsiteY11" fmla="*/ 5050969 h 8055426"/>
                <a:gd name="connsiteX12" fmla="*/ 5339165 w 8140424"/>
                <a:gd name="connsiteY12" fmla="*/ 8055426 h 8055426"/>
                <a:gd name="connsiteX13" fmla="*/ 5063396 w 8140424"/>
                <a:gd name="connsiteY13" fmla="*/ 7968340 h 8055426"/>
                <a:gd name="connsiteX14" fmla="*/ 534938 w 8140424"/>
                <a:gd name="connsiteY14" fmla="*/ 3555997 h 805542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696080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725109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722591 h 8222020"/>
                <a:gd name="connsiteX1" fmla="*/ 1144537 w 8140424"/>
                <a:gd name="connsiteY1" fmla="*/ 3040422 h 8222020"/>
                <a:gd name="connsiteX2" fmla="*/ 2973335 w 8140424"/>
                <a:gd name="connsiteY2" fmla="*/ 4869222 h 8222020"/>
                <a:gd name="connsiteX3" fmla="*/ 114023 w 8140424"/>
                <a:gd name="connsiteY3" fmla="*/ 1893792 h 8222020"/>
                <a:gd name="connsiteX4" fmla="*/ 1013908 w 8140424"/>
                <a:gd name="connsiteY4" fmla="*/ 1182593 h 8222020"/>
                <a:gd name="connsiteX5" fmla="*/ 3437794 w 8140424"/>
                <a:gd name="connsiteY5" fmla="*/ 3620993 h 8222020"/>
                <a:gd name="connsiteX6" fmla="*/ 723623 w 8140424"/>
                <a:gd name="connsiteY6" fmla="*/ 863279 h 8222020"/>
                <a:gd name="connsiteX7" fmla="*/ 1725109 w 8140424"/>
                <a:gd name="connsiteY7" fmla="*/ 166594 h 8222020"/>
                <a:gd name="connsiteX8" fmla="*/ 6543851 w 8140424"/>
                <a:gd name="connsiteY8" fmla="*/ 3403278 h 8222020"/>
                <a:gd name="connsiteX9" fmla="*/ 7763052 w 8140424"/>
                <a:gd name="connsiteY9" fmla="*/ 2648535 h 8222020"/>
                <a:gd name="connsiteX10" fmla="*/ 7995281 w 8140424"/>
                <a:gd name="connsiteY10" fmla="*/ 4012878 h 8222020"/>
                <a:gd name="connsiteX11" fmla="*/ 8140424 w 8140424"/>
                <a:gd name="connsiteY11" fmla="*/ 5217563 h 8222020"/>
                <a:gd name="connsiteX12" fmla="*/ 5339165 w 8140424"/>
                <a:gd name="connsiteY12" fmla="*/ 8222020 h 8222020"/>
                <a:gd name="connsiteX13" fmla="*/ 5063396 w 8140424"/>
                <a:gd name="connsiteY13" fmla="*/ 8134934 h 8222020"/>
                <a:gd name="connsiteX14" fmla="*/ 534938 w 8140424"/>
                <a:gd name="connsiteY14" fmla="*/ 3722591 h 822202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6543851 w 8140424"/>
                <a:gd name="connsiteY8" fmla="*/ 3428628 h 8247370"/>
                <a:gd name="connsiteX9" fmla="*/ 7763052 w 8140424"/>
                <a:gd name="connsiteY9" fmla="*/ 2673885 h 8247370"/>
                <a:gd name="connsiteX10" fmla="*/ 7995281 w 8140424"/>
                <a:gd name="connsiteY10" fmla="*/ 4038228 h 8247370"/>
                <a:gd name="connsiteX11" fmla="*/ 8140424 w 8140424"/>
                <a:gd name="connsiteY11" fmla="*/ 5242913 h 8247370"/>
                <a:gd name="connsiteX12" fmla="*/ 5339165 w 8140424"/>
                <a:gd name="connsiteY12" fmla="*/ 8247370 h 8247370"/>
                <a:gd name="connsiteX13" fmla="*/ 5063396 w 8140424"/>
                <a:gd name="connsiteY13" fmla="*/ 8160284 h 8247370"/>
                <a:gd name="connsiteX14" fmla="*/ 534938 w 8140424"/>
                <a:gd name="connsiteY14"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3931280 w 8140424"/>
                <a:gd name="connsiteY8" fmla="*/ 1672401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5847166 w 8140424"/>
                <a:gd name="connsiteY9" fmla="*/ 3196401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058937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3887737 w 8140424"/>
                <a:gd name="connsiteY10" fmla="*/ 1730458 h 8247370"/>
                <a:gd name="connsiteX11" fmla="*/ 6543851 w 8140424"/>
                <a:gd name="connsiteY11" fmla="*/ 3428628 h 8247370"/>
                <a:gd name="connsiteX12" fmla="*/ 7763052 w 8140424"/>
                <a:gd name="connsiteY12" fmla="*/ 2673885 h 8247370"/>
                <a:gd name="connsiteX13" fmla="*/ 7995281 w 8140424"/>
                <a:gd name="connsiteY13" fmla="*/ 4038228 h 8247370"/>
                <a:gd name="connsiteX14" fmla="*/ 8140424 w 8140424"/>
                <a:gd name="connsiteY14" fmla="*/ 5242913 h 8247370"/>
                <a:gd name="connsiteX15" fmla="*/ 5339165 w 8140424"/>
                <a:gd name="connsiteY15" fmla="*/ 8247370 h 8247370"/>
                <a:gd name="connsiteX16" fmla="*/ 5063396 w 8140424"/>
                <a:gd name="connsiteY16" fmla="*/ 8160284 h 8247370"/>
                <a:gd name="connsiteX17" fmla="*/ 534938 w 8140424"/>
                <a:gd name="connsiteY17" fmla="*/ 3747941 h 824737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75052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4045114 h 8544543"/>
                <a:gd name="connsiteX1" fmla="*/ 1144537 w 8140424"/>
                <a:gd name="connsiteY1" fmla="*/ 3362945 h 8544543"/>
                <a:gd name="connsiteX2" fmla="*/ 2973335 w 8140424"/>
                <a:gd name="connsiteY2" fmla="*/ 5191745 h 8544543"/>
                <a:gd name="connsiteX3" fmla="*/ 114023 w 8140424"/>
                <a:gd name="connsiteY3" fmla="*/ 2216315 h 8544543"/>
                <a:gd name="connsiteX4" fmla="*/ 1013908 w 8140424"/>
                <a:gd name="connsiteY4" fmla="*/ 1505116 h 8544543"/>
                <a:gd name="connsiteX5" fmla="*/ 3437794 w 8140424"/>
                <a:gd name="connsiteY5" fmla="*/ 3943516 h 8544543"/>
                <a:gd name="connsiteX6" fmla="*/ 723623 w 8140424"/>
                <a:gd name="connsiteY6" fmla="*/ 1185802 h 8544543"/>
                <a:gd name="connsiteX7" fmla="*/ 1725109 w 8140424"/>
                <a:gd name="connsiteY7" fmla="*/ 489117 h 8544543"/>
                <a:gd name="connsiteX8" fmla="*/ 4090938 w 8140424"/>
                <a:gd name="connsiteY8" fmla="*/ 2971060 h 8544543"/>
                <a:gd name="connsiteX9" fmla="*/ 2102480 w 8140424"/>
                <a:gd name="connsiteY9" fmla="*/ 837460 h 8544543"/>
                <a:gd name="connsiteX10" fmla="*/ 3176537 w 8140424"/>
                <a:gd name="connsiteY10" fmla="*/ 271403 h 8544543"/>
                <a:gd name="connsiteX11" fmla="*/ 6543851 w 8140424"/>
                <a:gd name="connsiteY11" fmla="*/ 3725801 h 8544543"/>
                <a:gd name="connsiteX12" fmla="*/ 7763052 w 8140424"/>
                <a:gd name="connsiteY12" fmla="*/ 2971058 h 8544543"/>
                <a:gd name="connsiteX13" fmla="*/ 7995281 w 8140424"/>
                <a:gd name="connsiteY13" fmla="*/ 4335401 h 8544543"/>
                <a:gd name="connsiteX14" fmla="*/ 8140424 w 8140424"/>
                <a:gd name="connsiteY14" fmla="*/ 5540086 h 8544543"/>
                <a:gd name="connsiteX15" fmla="*/ 5339165 w 8140424"/>
                <a:gd name="connsiteY15" fmla="*/ 8544543 h 8544543"/>
                <a:gd name="connsiteX16" fmla="*/ 5063396 w 8140424"/>
                <a:gd name="connsiteY16" fmla="*/ 8457457 h 8544543"/>
                <a:gd name="connsiteX17" fmla="*/ 534938 w 8140424"/>
                <a:gd name="connsiteY17" fmla="*/ 4045114 h 8544543"/>
                <a:gd name="connsiteX0" fmla="*/ 534938 w 8140424"/>
                <a:gd name="connsiteY0" fmla="*/ 4041454 h 8540883"/>
                <a:gd name="connsiteX1" fmla="*/ 1144537 w 8140424"/>
                <a:gd name="connsiteY1" fmla="*/ 3359285 h 8540883"/>
                <a:gd name="connsiteX2" fmla="*/ 2973335 w 8140424"/>
                <a:gd name="connsiteY2" fmla="*/ 5188085 h 8540883"/>
                <a:gd name="connsiteX3" fmla="*/ 114023 w 8140424"/>
                <a:gd name="connsiteY3" fmla="*/ 2212655 h 8540883"/>
                <a:gd name="connsiteX4" fmla="*/ 1013908 w 8140424"/>
                <a:gd name="connsiteY4" fmla="*/ 1501456 h 8540883"/>
                <a:gd name="connsiteX5" fmla="*/ 3437794 w 8140424"/>
                <a:gd name="connsiteY5" fmla="*/ 3939856 h 8540883"/>
                <a:gd name="connsiteX6" fmla="*/ 723623 w 8140424"/>
                <a:gd name="connsiteY6" fmla="*/ 1182142 h 8540883"/>
                <a:gd name="connsiteX7" fmla="*/ 1725109 w 8140424"/>
                <a:gd name="connsiteY7" fmla="*/ 485457 h 8540883"/>
                <a:gd name="connsiteX8" fmla="*/ 4090938 w 8140424"/>
                <a:gd name="connsiteY8" fmla="*/ 2967400 h 8540883"/>
                <a:gd name="connsiteX9" fmla="*/ 2102480 w 8140424"/>
                <a:gd name="connsiteY9" fmla="*/ 833800 h 8540883"/>
                <a:gd name="connsiteX10" fmla="*/ 3176537 w 8140424"/>
                <a:gd name="connsiteY10" fmla="*/ 267743 h 8540883"/>
                <a:gd name="connsiteX11" fmla="*/ 6543851 w 8140424"/>
                <a:gd name="connsiteY11" fmla="*/ 3722141 h 8540883"/>
                <a:gd name="connsiteX12" fmla="*/ 7763052 w 8140424"/>
                <a:gd name="connsiteY12" fmla="*/ 2967398 h 8540883"/>
                <a:gd name="connsiteX13" fmla="*/ 7995281 w 8140424"/>
                <a:gd name="connsiteY13" fmla="*/ 4331741 h 8540883"/>
                <a:gd name="connsiteX14" fmla="*/ 8140424 w 8140424"/>
                <a:gd name="connsiteY14" fmla="*/ 5536426 h 8540883"/>
                <a:gd name="connsiteX15" fmla="*/ 5339165 w 8140424"/>
                <a:gd name="connsiteY15" fmla="*/ 8540883 h 8540883"/>
                <a:gd name="connsiteX16" fmla="*/ 5063396 w 8140424"/>
                <a:gd name="connsiteY16" fmla="*/ 8453797 h 8540883"/>
                <a:gd name="connsiteX17" fmla="*/ 534938 w 8140424"/>
                <a:gd name="connsiteY17" fmla="*/ 4041454 h 8540883"/>
                <a:gd name="connsiteX0" fmla="*/ 534938 w 8140424"/>
                <a:gd name="connsiteY0" fmla="*/ 4047870 h 8547299"/>
                <a:gd name="connsiteX1" fmla="*/ 1144537 w 8140424"/>
                <a:gd name="connsiteY1" fmla="*/ 3365701 h 8547299"/>
                <a:gd name="connsiteX2" fmla="*/ 2973335 w 8140424"/>
                <a:gd name="connsiteY2" fmla="*/ 5194501 h 8547299"/>
                <a:gd name="connsiteX3" fmla="*/ 114023 w 8140424"/>
                <a:gd name="connsiteY3" fmla="*/ 2219071 h 8547299"/>
                <a:gd name="connsiteX4" fmla="*/ 1013908 w 8140424"/>
                <a:gd name="connsiteY4" fmla="*/ 1507872 h 8547299"/>
                <a:gd name="connsiteX5" fmla="*/ 3437794 w 8140424"/>
                <a:gd name="connsiteY5" fmla="*/ 3946272 h 8547299"/>
                <a:gd name="connsiteX6" fmla="*/ 723623 w 8140424"/>
                <a:gd name="connsiteY6" fmla="*/ 1188558 h 8547299"/>
                <a:gd name="connsiteX7" fmla="*/ 1725109 w 8140424"/>
                <a:gd name="connsiteY7" fmla="*/ 491873 h 8547299"/>
                <a:gd name="connsiteX8" fmla="*/ 4090938 w 8140424"/>
                <a:gd name="connsiteY8" fmla="*/ 2973816 h 8547299"/>
                <a:gd name="connsiteX9" fmla="*/ 2102480 w 8140424"/>
                <a:gd name="connsiteY9" fmla="*/ 840216 h 8547299"/>
                <a:gd name="connsiteX10" fmla="*/ 3176537 w 8140424"/>
                <a:gd name="connsiteY10" fmla="*/ 274159 h 8547299"/>
                <a:gd name="connsiteX11" fmla="*/ 6543851 w 8140424"/>
                <a:gd name="connsiteY11" fmla="*/ 3728557 h 8547299"/>
                <a:gd name="connsiteX12" fmla="*/ 7763052 w 8140424"/>
                <a:gd name="connsiteY12" fmla="*/ 2973814 h 8547299"/>
                <a:gd name="connsiteX13" fmla="*/ 7995281 w 8140424"/>
                <a:gd name="connsiteY13" fmla="*/ 4338157 h 8547299"/>
                <a:gd name="connsiteX14" fmla="*/ 8140424 w 8140424"/>
                <a:gd name="connsiteY14" fmla="*/ 5542842 h 8547299"/>
                <a:gd name="connsiteX15" fmla="*/ 5339165 w 8140424"/>
                <a:gd name="connsiteY15" fmla="*/ 8547299 h 8547299"/>
                <a:gd name="connsiteX16" fmla="*/ 5063396 w 8140424"/>
                <a:gd name="connsiteY16" fmla="*/ 8460213 h 8547299"/>
                <a:gd name="connsiteX17" fmla="*/ 534938 w 8140424"/>
                <a:gd name="connsiteY17" fmla="*/ 4047870 h 8547299"/>
                <a:gd name="connsiteX0" fmla="*/ 534938 w 8140424"/>
                <a:gd name="connsiteY0" fmla="*/ 4023705 h 8523134"/>
                <a:gd name="connsiteX1" fmla="*/ 1144537 w 8140424"/>
                <a:gd name="connsiteY1" fmla="*/ 3341536 h 8523134"/>
                <a:gd name="connsiteX2" fmla="*/ 2973335 w 8140424"/>
                <a:gd name="connsiteY2" fmla="*/ 5170336 h 8523134"/>
                <a:gd name="connsiteX3" fmla="*/ 114023 w 8140424"/>
                <a:gd name="connsiteY3" fmla="*/ 2194906 h 8523134"/>
                <a:gd name="connsiteX4" fmla="*/ 1013908 w 8140424"/>
                <a:gd name="connsiteY4" fmla="*/ 1483707 h 8523134"/>
                <a:gd name="connsiteX5" fmla="*/ 3437794 w 8140424"/>
                <a:gd name="connsiteY5" fmla="*/ 3922107 h 8523134"/>
                <a:gd name="connsiteX6" fmla="*/ 723623 w 8140424"/>
                <a:gd name="connsiteY6" fmla="*/ 1164393 h 8523134"/>
                <a:gd name="connsiteX7" fmla="*/ 1725109 w 8140424"/>
                <a:gd name="connsiteY7" fmla="*/ 467708 h 8523134"/>
                <a:gd name="connsiteX8" fmla="*/ 4090938 w 8140424"/>
                <a:gd name="connsiteY8" fmla="*/ 2949651 h 8523134"/>
                <a:gd name="connsiteX9" fmla="*/ 2102480 w 8140424"/>
                <a:gd name="connsiteY9" fmla="*/ 816051 h 8523134"/>
                <a:gd name="connsiteX10" fmla="*/ 3176537 w 8140424"/>
                <a:gd name="connsiteY10" fmla="*/ 249994 h 8523134"/>
                <a:gd name="connsiteX11" fmla="*/ 6543851 w 8140424"/>
                <a:gd name="connsiteY11" fmla="*/ 3704392 h 8523134"/>
                <a:gd name="connsiteX12" fmla="*/ 7763052 w 8140424"/>
                <a:gd name="connsiteY12" fmla="*/ 2949649 h 8523134"/>
                <a:gd name="connsiteX13" fmla="*/ 7995281 w 8140424"/>
                <a:gd name="connsiteY13" fmla="*/ 4313992 h 8523134"/>
                <a:gd name="connsiteX14" fmla="*/ 8140424 w 8140424"/>
                <a:gd name="connsiteY14" fmla="*/ 5518677 h 8523134"/>
                <a:gd name="connsiteX15" fmla="*/ 5339165 w 8140424"/>
                <a:gd name="connsiteY15" fmla="*/ 8523134 h 8523134"/>
                <a:gd name="connsiteX16" fmla="*/ 5063396 w 8140424"/>
                <a:gd name="connsiteY16" fmla="*/ 8436048 h 8523134"/>
                <a:gd name="connsiteX17" fmla="*/ 534938 w 8140424"/>
                <a:gd name="connsiteY17" fmla="*/ 4023705 h 852313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763052 w 8140424"/>
                <a:gd name="connsiteY12" fmla="*/ 2968999 h 8542484"/>
                <a:gd name="connsiteX13" fmla="*/ 7995281 w 8140424"/>
                <a:gd name="connsiteY13" fmla="*/ 4333342 h 8542484"/>
                <a:gd name="connsiteX14" fmla="*/ 8140424 w 8140424"/>
                <a:gd name="connsiteY14" fmla="*/ 5538027 h 8542484"/>
                <a:gd name="connsiteX15" fmla="*/ 5339165 w 8140424"/>
                <a:gd name="connsiteY15" fmla="*/ 8542484 h 8542484"/>
                <a:gd name="connsiteX16" fmla="*/ 5063396 w 8140424"/>
                <a:gd name="connsiteY16" fmla="*/ 8455398 h 8542484"/>
                <a:gd name="connsiteX17" fmla="*/ 534938 w 8140424"/>
                <a:gd name="connsiteY17"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037337 w 8140424"/>
                <a:gd name="connsiteY12" fmla="*/ 3389915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269566 w 8140424"/>
                <a:gd name="connsiteY13" fmla="*/ 2780315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102811 w 8134812"/>
                <a:gd name="connsiteY12" fmla="*/ 2243287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53000 h 8552429"/>
                <a:gd name="connsiteX1" fmla="*/ 1163309 w 8134812"/>
                <a:gd name="connsiteY1" fmla="*/ 3370831 h 8552429"/>
                <a:gd name="connsiteX2" fmla="*/ 2967723 w 8134812"/>
                <a:gd name="connsiteY2" fmla="*/ 5199631 h 8552429"/>
                <a:gd name="connsiteX3" fmla="*/ 108411 w 8134812"/>
                <a:gd name="connsiteY3" fmla="*/ 2224201 h 8552429"/>
                <a:gd name="connsiteX4" fmla="*/ 1008296 w 8134812"/>
                <a:gd name="connsiteY4" fmla="*/ 1513002 h 8552429"/>
                <a:gd name="connsiteX5" fmla="*/ 3432182 w 8134812"/>
                <a:gd name="connsiteY5" fmla="*/ 3951402 h 8552429"/>
                <a:gd name="connsiteX6" fmla="*/ 718011 w 8134812"/>
                <a:gd name="connsiteY6" fmla="*/ 1193688 h 8552429"/>
                <a:gd name="connsiteX7" fmla="*/ 1719497 w 8134812"/>
                <a:gd name="connsiteY7" fmla="*/ 497003 h 8552429"/>
                <a:gd name="connsiteX8" fmla="*/ 4085326 w 8134812"/>
                <a:gd name="connsiteY8" fmla="*/ 2978946 h 8552429"/>
                <a:gd name="connsiteX9" fmla="*/ 2133444 w 8134812"/>
                <a:gd name="connsiteY9" fmla="*/ 869730 h 8552429"/>
                <a:gd name="connsiteX10" fmla="*/ 3170925 w 8134812"/>
                <a:gd name="connsiteY10" fmla="*/ 279289 h 8552429"/>
                <a:gd name="connsiteX11" fmla="*/ 6538239 w 8134812"/>
                <a:gd name="connsiteY11" fmla="*/ 3733687 h 8552429"/>
                <a:gd name="connsiteX12" fmla="*/ 6090619 w 8134812"/>
                <a:gd name="connsiteY12" fmla="*/ 2241040 h 8552429"/>
                <a:gd name="connsiteX13" fmla="*/ 6639839 w 8134812"/>
                <a:gd name="connsiteY13" fmla="*/ 1034032 h 8552429"/>
                <a:gd name="connsiteX14" fmla="*/ 7757440 w 8134812"/>
                <a:gd name="connsiteY14" fmla="*/ 2978944 h 8552429"/>
                <a:gd name="connsiteX15" fmla="*/ 7989669 w 8134812"/>
                <a:gd name="connsiteY15" fmla="*/ 4343287 h 8552429"/>
                <a:gd name="connsiteX16" fmla="*/ 8134812 w 8134812"/>
                <a:gd name="connsiteY16" fmla="*/ 5547972 h 8552429"/>
                <a:gd name="connsiteX17" fmla="*/ 5333553 w 8134812"/>
                <a:gd name="connsiteY17" fmla="*/ 8552429 h 8552429"/>
                <a:gd name="connsiteX18" fmla="*/ 5057784 w 8134812"/>
                <a:gd name="connsiteY18" fmla="*/ 8465343 h 8552429"/>
                <a:gd name="connsiteX19" fmla="*/ 541518 w 8134812"/>
                <a:gd name="connsiteY19" fmla="*/ 4053000 h 8552429"/>
                <a:gd name="connsiteX0" fmla="*/ 541518 w 8134812"/>
                <a:gd name="connsiteY0" fmla="*/ 4050353 h 8549782"/>
                <a:gd name="connsiteX1" fmla="*/ 1163309 w 8134812"/>
                <a:gd name="connsiteY1" fmla="*/ 3368184 h 8549782"/>
                <a:gd name="connsiteX2" fmla="*/ 2967723 w 8134812"/>
                <a:gd name="connsiteY2" fmla="*/ 5196984 h 8549782"/>
                <a:gd name="connsiteX3" fmla="*/ 108411 w 8134812"/>
                <a:gd name="connsiteY3" fmla="*/ 2221554 h 8549782"/>
                <a:gd name="connsiteX4" fmla="*/ 1008296 w 8134812"/>
                <a:gd name="connsiteY4" fmla="*/ 1510355 h 8549782"/>
                <a:gd name="connsiteX5" fmla="*/ 3432182 w 8134812"/>
                <a:gd name="connsiteY5" fmla="*/ 3948755 h 8549782"/>
                <a:gd name="connsiteX6" fmla="*/ 718011 w 8134812"/>
                <a:gd name="connsiteY6" fmla="*/ 1191041 h 8549782"/>
                <a:gd name="connsiteX7" fmla="*/ 1719497 w 8134812"/>
                <a:gd name="connsiteY7" fmla="*/ 494356 h 8549782"/>
                <a:gd name="connsiteX8" fmla="*/ 4085326 w 8134812"/>
                <a:gd name="connsiteY8" fmla="*/ 2976299 h 8549782"/>
                <a:gd name="connsiteX9" fmla="*/ 2133444 w 8134812"/>
                <a:gd name="connsiteY9" fmla="*/ 867083 h 8549782"/>
                <a:gd name="connsiteX10" fmla="*/ 3170925 w 8134812"/>
                <a:gd name="connsiteY10" fmla="*/ 276642 h 8549782"/>
                <a:gd name="connsiteX11" fmla="*/ 6538239 w 8134812"/>
                <a:gd name="connsiteY11" fmla="*/ 3731040 h 8549782"/>
                <a:gd name="connsiteX12" fmla="*/ 6090619 w 8134812"/>
                <a:gd name="connsiteY12" fmla="*/ 2238393 h 8549782"/>
                <a:gd name="connsiteX13" fmla="*/ 6639839 w 8134812"/>
                <a:gd name="connsiteY13" fmla="*/ 1031385 h 8549782"/>
                <a:gd name="connsiteX14" fmla="*/ 7757440 w 8134812"/>
                <a:gd name="connsiteY14" fmla="*/ 2976297 h 8549782"/>
                <a:gd name="connsiteX15" fmla="*/ 7989669 w 8134812"/>
                <a:gd name="connsiteY15" fmla="*/ 4340640 h 8549782"/>
                <a:gd name="connsiteX16" fmla="*/ 8134812 w 8134812"/>
                <a:gd name="connsiteY16" fmla="*/ 5545325 h 8549782"/>
                <a:gd name="connsiteX17" fmla="*/ 5333553 w 8134812"/>
                <a:gd name="connsiteY17" fmla="*/ 8549782 h 8549782"/>
                <a:gd name="connsiteX18" fmla="*/ 5057784 w 8134812"/>
                <a:gd name="connsiteY18" fmla="*/ 8462696 h 8549782"/>
                <a:gd name="connsiteX19" fmla="*/ 541518 w 8134812"/>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9315726"/>
                <a:gd name="connsiteX1" fmla="*/ 1163309 w 8389877"/>
                <a:gd name="connsiteY1" fmla="*/ 3368184 h 9315726"/>
                <a:gd name="connsiteX2" fmla="*/ 2967723 w 8389877"/>
                <a:gd name="connsiteY2" fmla="*/ 5196984 h 9315726"/>
                <a:gd name="connsiteX3" fmla="*/ 108411 w 8389877"/>
                <a:gd name="connsiteY3" fmla="*/ 2221554 h 9315726"/>
                <a:gd name="connsiteX4" fmla="*/ 1008296 w 8389877"/>
                <a:gd name="connsiteY4" fmla="*/ 1510355 h 9315726"/>
                <a:gd name="connsiteX5" fmla="*/ 3432182 w 8389877"/>
                <a:gd name="connsiteY5" fmla="*/ 3948755 h 9315726"/>
                <a:gd name="connsiteX6" fmla="*/ 718011 w 8389877"/>
                <a:gd name="connsiteY6" fmla="*/ 1191041 h 9315726"/>
                <a:gd name="connsiteX7" fmla="*/ 1719497 w 8389877"/>
                <a:gd name="connsiteY7" fmla="*/ 494356 h 9315726"/>
                <a:gd name="connsiteX8" fmla="*/ 4085326 w 8389877"/>
                <a:gd name="connsiteY8" fmla="*/ 2976299 h 9315726"/>
                <a:gd name="connsiteX9" fmla="*/ 2133444 w 8389877"/>
                <a:gd name="connsiteY9" fmla="*/ 867083 h 9315726"/>
                <a:gd name="connsiteX10" fmla="*/ 3170925 w 8389877"/>
                <a:gd name="connsiteY10" fmla="*/ 276642 h 9315726"/>
                <a:gd name="connsiteX11" fmla="*/ 6538239 w 8389877"/>
                <a:gd name="connsiteY11" fmla="*/ 3731040 h 9315726"/>
                <a:gd name="connsiteX12" fmla="*/ 6090619 w 8389877"/>
                <a:gd name="connsiteY12" fmla="*/ 2238393 h 9315726"/>
                <a:gd name="connsiteX13" fmla="*/ 6639839 w 8389877"/>
                <a:gd name="connsiteY13" fmla="*/ 1031385 h 9315726"/>
                <a:gd name="connsiteX14" fmla="*/ 7757440 w 8389877"/>
                <a:gd name="connsiteY14" fmla="*/ 2976297 h 9315726"/>
                <a:gd name="connsiteX15" fmla="*/ 7989669 w 8389877"/>
                <a:gd name="connsiteY15" fmla="*/ 4340640 h 9315726"/>
                <a:gd name="connsiteX16" fmla="*/ 8389877 w 8389877"/>
                <a:gd name="connsiteY16" fmla="*/ 5777404 h 9315726"/>
                <a:gd name="connsiteX17" fmla="*/ 6336452 w 8389877"/>
                <a:gd name="connsiteY17" fmla="*/ 9315727 h 9315726"/>
                <a:gd name="connsiteX18" fmla="*/ 5057784 w 8389877"/>
                <a:gd name="connsiteY18" fmla="*/ 8462696 h 9315726"/>
                <a:gd name="connsiteX19" fmla="*/ 541518 w 8389877"/>
                <a:gd name="connsiteY19" fmla="*/ 4050353 h 9315726"/>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59910"/>
                <a:gd name="connsiteY0" fmla="*/ 4050353 h 9224165"/>
                <a:gd name="connsiteX1" fmla="*/ 1163309 w 8359910"/>
                <a:gd name="connsiteY1" fmla="*/ 3368184 h 9224165"/>
                <a:gd name="connsiteX2" fmla="*/ 2967723 w 8359910"/>
                <a:gd name="connsiteY2" fmla="*/ 5196984 h 9224165"/>
                <a:gd name="connsiteX3" fmla="*/ 108411 w 8359910"/>
                <a:gd name="connsiteY3" fmla="*/ 2221554 h 9224165"/>
                <a:gd name="connsiteX4" fmla="*/ 1008296 w 8359910"/>
                <a:gd name="connsiteY4" fmla="*/ 1510355 h 9224165"/>
                <a:gd name="connsiteX5" fmla="*/ 3432182 w 8359910"/>
                <a:gd name="connsiteY5" fmla="*/ 3948755 h 9224165"/>
                <a:gd name="connsiteX6" fmla="*/ 718011 w 8359910"/>
                <a:gd name="connsiteY6" fmla="*/ 1191041 h 9224165"/>
                <a:gd name="connsiteX7" fmla="*/ 1719497 w 8359910"/>
                <a:gd name="connsiteY7" fmla="*/ 494356 h 9224165"/>
                <a:gd name="connsiteX8" fmla="*/ 4085326 w 8359910"/>
                <a:gd name="connsiteY8" fmla="*/ 2976299 h 9224165"/>
                <a:gd name="connsiteX9" fmla="*/ 2133444 w 8359910"/>
                <a:gd name="connsiteY9" fmla="*/ 867083 h 9224165"/>
                <a:gd name="connsiteX10" fmla="*/ 3170925 w 8359910"/>
                <a:gd name="connsiteY10" fmla="*/ 276642 h 9224165"/>
                <a:gd name="connsiteX11" fmla="*/ 6538239 w 8359910"/>
                <a:gd name="connsiteY11" fmla="*/ 3731040 h 9224165"/>
                <a:gd name="connsiteX12" fmla="*/ 6090619 w 8359910"/>
                <a:gd name="connsiteY12" fmla="*/ 2238393 h 9224165"/>
                <a:gd name="connsiteX13" fmla="*/ 6639839 w 8359910"/>
                <a:gd name="connsiteY13" fmla="*/ 1031385 h 9224165"/>
                <a:gd name="connsiteX14" fmla="*/ 7757440 w 8359910"/>
                <a:gd name="connsiteY14" fmla="*/ 2976297 h 9224165"/>
                <a:gd name="connsiteX15" fmla="*/ 7989669 w 8359910"/>
                <a:gd name="connsiteY15" fmla="*/ 4340640 h 9224165"/>
                <a:gd name="connsiteX16" fmla="*/ 8359907 w 8359910"/>
                <a:gd name="connsiteY16" fmla="*/ 5645609 h 9224165"/>
                <a:gd name="connsiteX17" fmla="*/ 6266896 w 8359910"/>
                <a:gd name="connsiteY17" fmla="*/ 9224162 h 9224165"/>
                <a:gd name="connsiteX18" fmla="*/ 5057784 w 8359910"/>
                <a:gd name="connsiteY18" fmla="*/ 8462696 h 9224165"/>
                <a:gd name="connsiteX19" fmla="*/ 541518 w 8359910"/>
                <a:gd name="connsiteY19" fmla="*/ 4050353 h 9224165"/>
                <a:gd name="connsiteX0" fmla="*/ 541518 w 8636226"/>
                <a:gd name="connsiteY0" fmla="*/ 4050353 h 9224165"/>
                <a:gd name="connsiteX1" fmla="*/ 1163309 w 8636226"/>
                <a:gd name="connsiteY1" fmla="*/ 3368184 h 9224165"/>
                <a:gd name="connsiteX2" fmla="*/ 2967723 w 8636226"/>
                <a:gd name="connsiteY2" fmla="*/ 5196984 h 9224165"/>
                <a:gd name="connsiteX3" fmla="*/ 108411 w 8636226"/>
                <a:gd name="connsiteY3" fmla="*/ 2221554 h 9224165"/>
                <a:gd name="connsiteX4" fmla="*/ 1008296 w 8636226"/>
                <a:gd name="connsiteY4" fmla="*/ 1510355 h 9224165"/>
                <a:gd name="connsiteX5" fmla="*/ 3432182 w 8636226"/>
                <a:gd name="connsiteY5" fmla="*/ 3948755 h 9224165"/>
                <a:gd name="connsiteX6" fmla="*/ 718011 w 8636226"/>
                <a:gd name="connsiteY6" fmla="*/ 1191041 h 9224165"/>
                <a:gd name="connsiteX7" fmla="*/ 1719497 w 8636226"/>
                <a:gd name="connsiteY7" fmla="*/ 494356 h 9224165"/>
                <a:gd name="connsiteX8" fmla="*/ 4085326 w 8636226"/>
                <a:gd name="connsiteY8" fmla="*/ 2976299 h 9224165"/>
                <a:gd name="connsiteX9" fmla="*/ 2133444 w 8636226"/>
                <a:gd name="connsiteY9" fmla="*/ 867083 h 9224165"/>
                <a:gd name="connsiteX10" fmla="*/ 3170925 w 8636226"/>
                <a:gd name="connsiteY10" fmla="*/ 276642 h 9224165"/>
                <a:gd name="connsiteX11" fmla="*/ 6538239 w 8636226"/>
                <a:gd name="connsiteY11" fmla="*/ 3731040 h 9224165"/>
                <a:gd name="connsiteX12" fmla="*/ 6090619 w 8636226"/>
                <a:gd name="connsiteY12" fmla="*/ 2238393 h 9224165"/>
                <a:gd name="connsiteX13" fmla="*/ 6639839 w 8636226"/>
                <a:gd name="connsiteY13" fmla="*/ 1031385 h 9224165"/>
                <a:gd name="connsiteX14" fmla="*/ 7757440 w 8636226"/>
                <a:gd name="connsiteY14" fmla="*/ 2976297 h 9224165"/>
                <a:gd name="connsiteX15" fmla="*/ 7989669 w 8636226"/>
                <a:gd name="connsiteY15" fmla="*/ 4340640 h 9224165"/>
                <a:gd name="connsiteX16" fmla="*/ 8636220 w 8636226"/>
                <a:gd name="connsiteY16" fmla="*/ 6034120 h 9224165"/>
                <a:gd name="connsiteX17" fmla="*/ 6266896 w 8636226"/>
                <a:gd name="connsiteY17" fmla="*/ 9224162 h 9224165"/>
                <a:gd name="connsiteX18" fmla="*/ 5057784 w 8636226"/>
                <a:gd name="connsiteY18" fmla="*/ 8462696 h 9224165"/>
                <a:gd name="connsiteX19" fmla="*/ 541518 w 8636226"/>
                <a:gd name="connsiteY19" fmla="*/ 4050353 h 9224165"/>
                <a:gd name="connsiteX0" fmla="*/ 541518 w 8752649"/>
                <a:gd name="connsiteY0" fmla="*/ 4050353 h 9224165"/>
                <a:gd name="connsiteX1" fmla="*/ 1163309 w 8752649"/>
                <a:gd name="connsiteY1" fmla="*/ 3368184 h 9224165"/>
                <a:gd name="connsiteX2" fmla="*/ 2967723 w 8752649"/>
                <a:gd name="connsiteY2" fmla="*/ 5196984 h 9224165"/>
                <a:gd name="connsiteX3" fmla="*/ 108411 w 8752649"/>
                <a:gd name="connsiteY3" fmla="*/ 2221554 h 9224165"/>
                <a:gd name="connsiteX4" fmla="*/ 1008296 w 8752649"/>
                <a:gd name="connsiteY4" fmla="*/ 1510355 h 9224165"/>
                <a:gd name="connsiteX5" fmla="*/ 3432182 w 8752649"/>
                <a:gd name="connsiteY5" fmla="*/ 3948755 h 9224165"/>
                <a:gd name="connsiteX6" fmla="*/ 718011 w 8752649"/>
                <a:gd name="connsiteY6" fmla="*/ 1191041 h 9224165"/>
                <a:gd name="connsiteX7" fmla="*/ 1719497 w 8752649"/>
                <a:gd name="connsiteY7" fmla="*/ 494356 h 9224165"/>
                <a:gd name="connsiteX8" fmla="*/ 4085326 w 8752649"/>
                <a:gd name="connsiteY8" fmla="*/ 2976299 h 9224165"/>
                <a:gd name="connsiteX9" fmla="*/ 2133444 w 8752649"/>
                <a:gd name="connsiteY9" fmla="*/ 867083 h 9224165"/>
                <a:gd name="connsiteX10" fmla="*/ 3170925 w 8752649"/>
                <a:gd name="connsiteY10" fmla="*/ 276642 h 9224165"/>
                <a:gd name="connsiteX11" fmla="*/ 6538239 w 8752649"/>
                <a:gd name="connsiteY11" fmla="*/ 3731040 h 9224165"/>
                <a:gd name="connsiteX12" fmla="*/ 6090619 w 8752649"/>
                <a:gd name="connsiteY12" fmla="*/ 2238393 h 9224165"/>
                <a:gd name="connsiteX13" fmla="*/ 6639839 w 8752649"/>
                <a:gd name="connsiteY13" fmla="*/ 1031385 h 9224165"/>
                <a:gd name="connsiteX14" fmla="*/ 7757440 w 8752649"/>
                <a:gd name="connsiteY14" fmla="*/ 2976297 h 9224165"/>
                <a:gd name="connsiteX15" fmla="*/ 7989669 w 8752649"/>
                <a:gd name="connsiteY15" fmla="*/ 4340640 h 9224165"/>
                <a:gd name="connsiteX16" fmla="*/ 8752654 w 8752649"/>
                <a:gd name="connsiteY16" fmla="*/ 6193162 h 9224165"/>
                <a:gd name="connsiteX17" fmla="*/ 6266896 w 8752649"/>
                <a:gd name="connsiteY17" fmla="*/ 9224162 h 9224165"/>
                <a:gd name="connsiteX18" fmla="*/ 5057784 w 8752649"/>
                <a:gd name="connsiteY18" fmla="*/ 8462696 h 9224165"/>
                <a:gd name="connsiteX19" fmla="*/ 541518 w 8752649"/>
                <a:gd name="connsiteY19" fmla="*/ 4050353 h 9224165"/>
                <a:gd name="connsiteX0" fmla="*/ 541518 w 8752649"/>
                <a:gd name="connsiteY0" fmla="*/ 4050353 h 9224165"/>
                <a:gd name="connsiteX1" fmla="*/ 1163309 w 8752649"/>
                <a:gd name="connsiteY1" fmla="*/ 3368184 h 9224165"/>
                <a:gd name="connsiteX2" fmla="*/ 2967723 w 8752649"/>
                <a:gd name="connsiteY2" fmla="*/ 5196984 h 9224165"/>
                <a:gd name="connsiteX3" fmla="*/ 108411 w 8752649"/>
                <a:gd name="connsiteY3" fmla="*/ 2221554 h 9224165"/>
                <a:gd name="connsiteX4" fmla="*/ 1008296 w 8752649"/>
                <a:gd name="connsiteY4" fmla="*/ 1510355 h 9224165"/>
                <a:gd name="connsiteX5" fmla="*/ 3432182 w 8752649"/>
                <a:gd name="connsiteY5" fmla="*/ 3948755 h 9224165"/>
                <a:gd name="connsiteX6" fmla="*/ 718011 w 8752649"/>
                <a:gd name="connsiteY6" fmla="*/ 1191041 h 9224165"/>
                <a:gd name="connsiteX7" fmla="*/ 1719497 w 8752649"/>
                <a:gd name="connsiteY7" fmla="*/ 494356 h 9224165"/>
                <a:gd name="connsiteX8" fmla="*/ 4085326 w 8752649"/>
                <a:gd name="connsiteY8" fmla="*/ 2976299 h 9224165"/>
                <a:gd name="connsiteX9" fmla="*/ 2133444 w 8752649"/>
                <a:gd name="connsiteY9" fmla="*/ 867083 h 9224165"/>
                <a:gd name="connsiteX10" fmla="*/ 3170925 w 8752649"/>
                <a:gd name="connsiteY10" fmla="*/ 276642 h 9224165"/>
                <a:gd name="connsiteX11" fmla="*/ 6538239 w 8752649"/>
                <a:gd name="connsiteY11" fmla="*/ 3731040 h 9224165"/>
                <a:gd name="connsiteX12" fmla="*/ 6090619 w 8752649"/>
                <a:gd name="connsiteY12" fmla="*/ 2238393 h 9224165"/>
                <a:gd name="connsiteX13" fmla="*/ 6639839 w 8752649"/>
                <a:gd name="connsiteY13" fmla="*/ 1031385 h 9224165"/>
                <a:gd name="connsiteX14" fmla="*/ 7757440 w 8752649"/>
                <a:gd name="connsiteY14" fmla="*/ 2976297 h 9224165"/>
                <a:gd name="connsiteX15" fmla="*/ 7989669 w 8752649"/>
                <a:gd name="connsiteY15" fmla="*/ 4340640 h 9224165"/>
                <a:gd name="connsiteX16" fmla="*/ 8752654 w 8752649"/>
                <a:gd name="connsiteY16" fmla="*/ 6193162 h 9224165"/>
                <a:gd name="connsiteX17" fmla="*/ 6266896 w 8752649"/>
                <a:gd name="connsiteY17" fmla="*/ 9224162 h 9224165"/>
                <a:gd name="connsiteX18" fmla="*/ 5057784 w 8752649"/>
                <a:gd name="connsiteY18" fmla="*/ 8462696 h 9224165"/>
                <a:gd name="connsiteX19" fmla="*/ 541518 w 8752649"/>
                <a:gd name="connsiteY19" fmla="*/ 4050353 h 922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52649" h="9224165">
                  <a:moveTo>
                    <a:pt x="541518" y="4050353"/>
                  </a:moveTo>
                  <a:cubicBezTo>
                    <a:pt x="125441" y="3629439"/>
                    <a:pt x="694015" y="2947268"/>
                    <a:pt x="1163309" y="3368184"/>
                  </a:cubicBezTo>
                  <a:lnTo>
                    <a:pt x="2967723" y="5196984"/>
                  </a:lnTo>
                  <a:lnTo>
                    <a:pt x="108411" y="2221554"/>
                  </a:lnTo>
                  <a:cubicBezTo>
                    <a:pt x="-288312" y="1549060"/>
                    <a:pt x="493523" y="1038543"/>
                    <a:pt x="1008296" y="1510355"/>
                  </a:cubicBezTo>
                  <a:lnTo>
                    <a:pt x="3432182" y="3948755"/>
                  </a:lnTo>
                  <a:lnTo>
                    <a:pt x="718011" y="1191041"/>
                  </a:lnTo>
                  <a:cubicBezTo>
                    <a:pt x="330963" y="465328"/>
                    <a:pt x="1235688" y="29898"/>
                    <a:pt x="1719497" y="494356"/>
                  </a:cubicBezTo>
                  <a:lnTo>
                    <a:pt x="4085326" y="2976299"/>
                  </a:lnTo>
                  <a:lnTo>
                    <a:pt x="2133444" y="867083"/>
                  </a:lnTo>
                  <a:cubicBezTo>
                    <a:pt x="1689694" y="110019"/>
                    <a:pt x="2618995" y="-311477"/>
                    <a:pt x="3170925" y="276642"/>
                  </a:cubicBezTo>
                  <a:lnTo>
                    <a:pt x="6538239" y="3731040"/>
                  </a:lnTo>
                  <a:cubicBezTo>
                    <a:pt x="6567268" y="3498812"/>
                    <a:pt x="6433736" y="2847992"/>
                    <a:pt x="6090619" y="2238393"/>
                  </a:cubicBezTo>
                  <a:cubicBezTo>
                    <a:pt x="5902707" y="1832574"/>
                    <a:pt x="6141515" y="1249099"/>
                    <a:pt x="6639839" y="1031385"/>
                  </a:cubicBezTo>
                  <a:cubicBezTo>
                    <a:pt x="7026887" y="1679688"/>
                    <a:pt x="7384906" y="2327993"/>
                    <a:pt x="7757440" y="2976297"/>
                  </a:cubicBezTo>
                  <a:lnTo>
                    <a:pt x="7989669" y="4340640"/>
                  </a:lnTo>
                  <a:cubicBezTo>
                    <a:pt x="8085131" y="4794167"/>
                    <a:pt x="8594837" y="6050116"/>
                    <a:pt x="8752654" y="6193162"/>
                  </a:cubicBezTo>
                  <a:cubicBezTo>
                    <a:pt x="7977375" y="7437758"/>
                    <a:pt x="7170303" y="8195142"/>
                    <a:pt x="6266896" y="9224162"/>
                  </a:cubicBezTo>
                  <a:cubicBezTo>
                    <a:pt x="6129010" y="9197551"/>
                    <a:pt x="5181156" y="8530430"/>
                    <a:pt x="5057784" y="8462696"/>
                  </a:cubicBezTo>
                  <a:cubicBezTo>
                    <a:pt x="4397384" y="8046620"/>
                    <a:pt x="768618" y="4236716"/>
                    <a:pt x="541518" y="4050353"/>
                  </a:cubicBezTo>
                  <a:close/>
                </a:path>
              </a:pathLst>
            </a:custGeom>
            <a:solidFill>
              <a:srgbClr val="F19E6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5" name="Rectangle 12">
              <a:extLst>
                <a:ext uri="{FF2B5EF4-FFF2-40B4-BE49-F238E27FC236}">
                  <a16:creationId xmlns:a16="http://schemas.microsoft.com/office/drawing/2014/main" id="{1022740A-DDC0-0F41-8111-C128AFDEB6E3}"/>
                </a:ext>
              </a:extLst>
            </p:cNvPr>
            <p:cNvSpPr/>
            <p:nvPr/>
          </p:nvSpPr>
          <p:spPr>
            <a:xfrm>
              <a:off x="5350207" y="2348325"/>
              <a:ext cx="1093559" cy="735739"/>
            </a:xfrm>
            <a:custGeom>
              <a:avLst/>
              <a:gdLst>
                <a:gd name="connsiteX0" fmla="*/ 0 w 2869809"/>
                <a:gd name="connsiteY0" fmla="*/ 0 h 2791482"/>
                <a:gd name="connsiteX1" fmla="*/ 2869809 w 2869809"/>
                <a:gd name="connsiteY1" fmla="*/ 0 h 2791482"/>
                <a:gd name="connsiteX2" fmla="*/ 2869809 w 2869809"/>
                <a:gd name="connsiteY2" fmla="*/ 2791482 h 2791482"/>
                <a:gd name="connsiteX3" fmla="*/ 0 w 2869809"/>
                <a:gd name="connsiteY3" fmla="*/ 2791482 h 2791482"/>
                <a:gd name="connsiteX4" fmla="*/ 0 w 2869809"/>
                <a:gd name="connsiteY4" fmla="*/ 0 h 2791482"/>
                <a:gd name="connsiteX0" fmla="*/ 14068 w 2869809"/>
                <a:gd name="connsiteY0" fmla="*/ 386861 h 2791482"/>
                <a:gd name="connsiteX1" fmla="*/ 2869809 w 2869809"/>
                <a:gd name="connsiteY1" fmla="*/ 0 h 2791482"/>
                <a:gd name="connsiteX2" fmla="*/ 2869809 w 2869809"/>
                <a:gd name="connsiteY2" fmla="*/ 2791482 h 2791482"/>
                <a:gd name="connsiteX3" fmla="*/ 0 w 2869809"/>
                <a:gd name="connsiteY3" fmla="*/ 2791482 h 2791482"/>
                <a:gd name="connsiteX4" fmla="*/ 14068 w 2869809"/>
                <a:gd name="connsiteY4" fmla="*/ 386861 h 2791482"/>
                <a:gd name="connsiteX0" fmla="*/ 14068 w 2869809"/>
                <a:gd name="connsiteY0" fmla="*/ 316522 h 2721143"/>
                <a:gd name="connsiteX1" fmla="*/ 2461846 w 2869809"/>
                <a:gd name="connsiteY1" fmla="*/ 0 h 2721143"/>
                <a:gd name="connsiteX2" fmla="*/ 2869809 w 2869809"/>
                <a:gd name="connsiteY2" fmla="*/ 2721143 h 2721143"/>
                <a:gd name="connsiteX3" fmla="*/ 0 w 2869809"/>
                <a:gd name="connsiteY3" fmla="*/ 2721143 h 2721143"/>
                <a:gd name="connsiteX4" fmla="*/ 14068 w 2869809"/>
                <a:gd name="connsiteY4" fmla="*/ 316522 h 2721143"/>
                <a:gd name="connsiteX0" fmla="*/ 35169 w 2869809"/>
                <a:gd name="connsiteY0" fmla="*/ 337623 h 2721143"/>
                <a:gd name="connsiteX1" fmla="*/ 2461846 w 2869809"/>
                <a:gd name="connsiteY1" fmla="*/ 0 h 2721143"/>
                <a:gd name="connsiteX2" fmla="*/ 2869809 w 2869809"/>
                <a:gd name="connsiteY2" fmla="*/ 2721143 h 2721143"/>
                <a:gd name="connsiteX3" fmla="*/ 0 w 2869809"/>
                <a:gd name="connsiteY3" fmla="*/ 2721143 h 2721143"/>
                <a:gd name="connsiteX4" fmla="*/ 35169 w 2869809"/>
                <a:gd name="connsiteY4" fmla="*/ 337623 h 2721143"/>
                <a:gd name="connsiteX0" fmla="*/ 21101 w 2869809"/>
                <a:gd name="connsiteY0" fmla="*/ 302454 h 2721143"/>
                <a:gd name="connsiteX1" fmla="*/ 2461846 w 2869809"/>
                <a:gd name="connsiteY1" fmla="*/ 0 h 2721143"/>
                <a:gd name="connsiteX2" fmla="*/ 2869809 w 2869809"/>
                <a:gd name="connsiteY2" fmla="*/ 2721143 h 2721143"/>
                <a:gd name="connsiteX3" fmla="*/ 0 w 2869809"/>
                <a:gd name="connsiteY3" fmla="*/ 2721143 h 2721143"/>
                <a:gd name="connsiteX4" fmla="*/ 21101 w 2869809"/>
                <a:gd name="connsiteY4" fmla="*/ 302454 h 2721143"/>
                <a:gd name="connsiteX0" fmla="*/ 21101 w 2869809"/>
                <a:gd name="connsiteY0" fmla="*/ 326022 h 2744711"/>
                <a:gd name="connsiteX1" fmla="*/ 2461846 w 2869809"/>
                <a:gd name="connsiteY1" fmla="*/ 23568 h 2744711"/>
                <a:gd name="connsiteX2" fmla="*/ 2869809 w 2869809"/>
                <a:gd name="connsiteY2" fmla="*/ 2744711 h 2744711"/>
                <a:gd name="connsiteX3" fmla="*/ 0 w 2869809"/>
                <a:gd name="connsiteY3" fmla="*/ 2744711 h 2744711"/>
                <a:gd name="connsiteX4" fmla="*/ 21101 w 2869809"/>
                <a:gd name="connsiteY4" fmla="*/ 326022 h 2744711"/>
                <a:gd name="connsiteX0" fmla="*/ 21101 w 2869809"/>
                <a:gd name="connsiteY0" fmla="*/ 515823 h 2934512"/>
                <a:gd name="connsiteX1" fmla="*/ 2461846 w 2869809"/>
                <a:gd name="connsiteY1" fmla="*/ 213369 h 2934512"/>
                <a:gd name="connsiteX2" fmla="*/ 2869809 w 2869809"/>
                <a:gd name="connsiteY2" fmla="*/ 2934512 h 2934512"/>
                <a:gd name="connsiteX3" fmla="*/ 0 w 2869809"/>
                <a:gd name="connsiteY3" fmla="*/ 2934512 h 2934512"/>
                <a:gd name="connsiteX4" fmla="*/ 21101 w 2869809"/>
                <a:gd name="connsiteY4" fmla="*/ 515823 h 2934512"/>
                <a:gd name="connsiteX0" fmla="*/ 21101 w 2869809"/>
                <a:gd name="connsiteY0" fmla="*/ 515823 h 2934512"/>
                <a:gd name="connsiteX1" fmla="*/ 2461846 w 2869809"/>
                <a:gd name="connsiteY1" fmla="*/ 213369 h 2934512"/>
                <a:gd name="connsiteX2" fmla="*/ 2609557 w 2869809"/>
                <a:gd name="connsiteY2" fmla="*/ 1284952 h 2934512"/>
                <a:gd name="connsiteX3" fmla="*/ 2869809 w 2869809"/>
                <a:gd name="connsiteY3" fmla="*/ 2934512 h 2934512"/>
                <a:gd name="connsiteX4" fmla="*/ 0 w 2869809"/>
                <a:gd name="connsiteY4" fmla="*/ 2934512 h 2934512"/>
                <a:gd name="connsiteX5" fmla="*/ 21101 w 2869809"/>
                <a:gd name="connsiteY5" fmla="*/ 515823 h 2934512"/>
                <a:gd name="connsiteX0" fmla="*/ 21101 w 2869809"/>
                <a:gd name="connsiteY0" fmla="*/ 515823 h 2934512"/>
                <a:gd name="connsiteX1" fmla="*/ 2461846 w 2869809"/>
                <a:gd name="connsiteY1" fmla="*/ 213369 h 2934512"/>
                <a:gd name="connsiteX2" fmla="*/ 2644726 w 2869809"/>
                <a:gd name="connsiteY2" fmla="*/ 813684 h 2934512"/>
                <a:gd name="connsiteX3" fmla="*/ 2869809 w 2869809"/>
                <a:gd name="connsiteY3" fmla="*/ 2934512 h 2934512"/>
                <a:gd name="connsiteX4" fmla="*/ 0 w 2869809"/>
                <a:gd name="connsiteY4" fmla="*/ 2934512 h 2934512"/>
                <a:gd name="connsiteX5" fmla="*/ 21101 w 2869809"/>
                <a:gd name="connsiteY5" fmla="*/ 515823 h 2934512"/>
                <a:gd name="connsiteX0" fmla="*/ 21101 w 2869809"/>
                <a:gd name="connsiteY0" fmla="*/ 515823 h 2934512"/>
                <a:gd name="connsiteX1" fmla="*/ 2461846 w 2869809"/>
                <a:gd name="connsiteY1" fmla="*/ 213369 h 2934512"/>
                <a:gd name="connsiteX2" fmla="*/ 2644726 w 2869809"/>
                <a:gd name="connsiteY2" fmla="*/ 813684 h 2934512"/>
                <a:gd name="connsiteX3" fmla="*/ 2869809 w 2869809"/>
                <a:gd name="connsiteY3" fmla="*/ 2934512 h 2934512"/>
                <a:gd name="connsiteX4" fmla="*/ 0 w 2869809"/>
                <a:gd name="connsiteY4" fmla="*/ 2934512 h 2934512"/>
                <a:gd name="connsiteX5" fmla="*/ 21101 w 2869809"/>
                <a:gd name="connsiteY5" fmla="*/ 515823 h 2934512"/>
                <a:gd name="connsiteX0" fmla="*/ 21101 w 2869809"/>
                <a:gd name="connsiteY0" fmla="*/ 515823 h 2934512"/>
                <a:gd name="connsiteX1" fmla="*/ 2461846 w 2869809"/>
                <a:gd name="connsiteY1" fmla="*/ 213369 h 2934512"/>
                <a:gd name="connsiteX2" fmla="*/ 2644726 w 2869809"/>
                <a:gd name="connsiteY2" fmla="*/ 813684 h 2934512"/>
                <a:gd name="connsiteX3" fmla="*/ 2869809 w 2869809"/>
                <a:gd name="connsiteY3" fmla="*/ 2934512 h 2934512"/>
                <a:gd name="connsiteX4" fmla="*/ 0 w 2869809"/>
                <a:gd name="connsiteY4" fmla="*/ 2934512 h 2934512"/>
                <a:gd name="connsiteX5" fmla="*/ 21101 w 2869809"/>
                <a:gd name="connsiteY5" fmla="*/ 515823 h 2934512"/>
                <a:gd name="connsiteX0" fmla="*/ 21101 w 2869809"/>
                <a:gd name="connsiteY0" fmla="*/ 511198 h 2929887"/>
                <a:gd name="connsiteX1" fmla="*/ 2447779 w 2869809"/>
                <a:gd name="connsiteY1" fmla="*/ 215777 h 2929887"/>
                <a:gd name="connsiteX2" fmla="*/ 2644726 w 2869809"/>
                <a:gd name="connsiteY2" fmla="*/ 809059 h 2929887"/>
                <a:gd name="connsiteX3" fmla="*/ 2869809 w 2869809"/>
                <a:gd name="connsiteY3" fmla="*/ 2929887 h 2929887"/>
                <a:gd name="connsiteX4" fmla="*/ 0 w 2869809"/>
                <a:gd name="connsiteY4" fmla="*/ 2929887 h 2929887"/>
                <a:gd name="connsiteX5" fmla="*/ 21101 w 2869809"/>
                <a:gd name="connsiteY5" fmla="*/ 511198 h 2929887"/>
                <a:gd name="connsiteX0" fmla="*/ 21101 w 2869809"/>
                <a:gd name="connsiteY0" fmla="*/ 511198 h 2929887"/>
                <a:gd name="connsiteX1" fmla="*/ 2447779 w 2869809"/>
                <a:gd name="connsiteY1" fmla="*/ 215777 h 2929887"/>
                <a:gd name="connsiteX2" fmla="*/ 2644726 w 2869809"/>
                <a:gd name="connsiteY2" fmla="*/ 809059 h 2929887"/>
                <a:gd name="connsiteX3" fmla="*/ 2869809 w 2869809"/>
                <a:gd name="connsiteY3" fmla="*/ 2929887 h 2929887"/>
                <a:gd name="connsiteX4" fmla="*/ 0 w 2869809"/>
                <a:gd name="connsiteY4" fmla="*/ 2929887 h 2929887"/>
                <a:gd name="connsiteX5" fmla="*/ 21101 w 2869809"/>
                <a:gd name="connsiteY5" fmla="*/ 511198 h 2929887"/>
                <a:gd name="connsiteX0" fmla="*/ 21101 w 2869809"/>
                <a:gd name="connsiteY0" fmla="*/ 511198 h 2929887"/>
                <a:gd name="connsiteX1" fmla="*/ 2447779 w 2869809"/>
                <a:gd name="connsiteY1" fmla="*/ 215777 h 2929887"/>
                <a:gd name="connsiteX2" fmla="*/ 2644726 w 2869809"/>
                <a:gd name="connsiteY2" fmla="*/ 809059 h 2929887"/>
                <a:gd name="connsiteX3" fmla="*/ 2869809 w 2869809"/>
                <a:gd name="connsiteY3" fmla="*/ 2929887 h 2929887"/>
                <a:gd name="connsiteX4" fmla="*/ 0 w 2869809"/>
                <a:gd name="connsiteY4" fmla="*/ 2929887 h 2929887"/>
                <a:gd name="connsiteX5" fmla="*/ 21101 w 2869809"/>
                <a:gd name="connsiteY5" fmla="*/ 511198 h 2929887"/>
                <a:gd name="connsiteX0" fmla="*/ 21101 w 2869809"/>
                <a:gd name="connsiteY0" fmla="*/ 511198 h 2929887"/>
                <a:gd name="connsiteX1" fmla="*/ 2447779 w 2869809"/>
                <a:gd name="connsiteY1" fmla="*/ 215777 h 2929887"/>
                <a:gd name="connsiteX2" fmla="*/ 2644726 w 2869809"/>
                <a:gd name="connsiteY2" fmla="*/ 809059 h 2929887"/>
                <a:gd name="connsiteX3" fmla="*/ 2869809 w 2869809"/>
                <a:gd name="connsiteY3" fmla="*/ 2929887 h 2929887"/>
                <a:gd name="connsiteX4" fmla="*/ 0 w 2869809"/>
                <a:gd name="connsiteY4" fmla="*/ 2929887 h 2929887"/>
                <a:gd name="connsiteX5" fmla="*/ 21101 w 2869809"/>
                <a:gd name="connsiteY5" fmla="*/ 511198 h 2929887"/>
                <a:gd name="connsiteX0" fmla="*/ 21101 w 2757267"/>
                <a:gd name="connsiteY0" fmla="*/ 511198 h 2929887"/>
                <a:gd name="connsiteX1" fmla="*/ 2447779 w 2757267"/>
                <a:gd name="connsiteY1" fmla="*/ 215777 h 2929887"/>
                <a:gd name="connsiteX2" fmla="*/ 2644726 w 2757267"/>
                <a:gd name="connsiteY2" fmla="*/ 809059 h 2929887"/>
                <a:gd name="connsiteX3" fmla="*/ 2757267 w 2757267"/>
                <a:gd name="connsiteY3" fmla="*/ 2479720 h 2929887"/>
                <a:gd name="connsiteX4" fmla="*/ 0 w 2757267"/>
                <a:gd name="connsiteY4" fmla="*/ 2929887 h 2929887"/>
                <a:gd name="connsiteX5" fmla="*/ 21101 w 2757267"/>
                <a:gd name="connsiteY5"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0 w 2757267"/>
                <a:gd name="connsiteY4" fmla="*/ 2929887 h 2929887"/>
                <a:gd name="connsiteX5" fmla="*/ 21101 w 2757267"/>
                <a:gd name="connsiteY5"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0 w 2757267"/>
                <a:gd name="connsiteY4" fmla="*/ 2929887 h 2929887"/>
                <a:gd name="connsiteX5" fmla="*/ 21101 w 2757267"/>
                <a:gd name="connsiteY5"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13991 w 2757267"/>
                <a:gd name="connsiteY4" fmla="*/ 2547435 h 2929887"/>
                <a:gd name="connsiteX5" fmla="*/ 0 w 2757267"/>
                <a:gd name="connsiteY5" fmla="*/ 2929887 h 2929887"/>
                <a:gd name="connsiteX6" fmla="*/ 21101 w 2757267"/>
                <a:gd name="connsiteY6"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61125 w 2757267"/>
                <a:gd name="connsiteY4" fmla="*/ 2516012 h 2929887"/>
                <a:gd name="connsiteX5" fmla="*/ 0 w 2757267"/>
                <a:gd name="connsiteY5" fmla="*/ 2929887 h 2929887"/>
                <a:gd name="connsiteX6" fmla="*/ 21101 w 2757267"/>
                <a:gd name="connsiteY6"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61125 w 2757267"/>
                <a:gd name="connsiteY4" fmla="*/ 2516012 h 2929887"/>
                <a:gd name="connsiteX5" fmla="*/ 1412160 w 2757267"/>
                <a:gd name="connsiteY5" fmla="*/ 2679410 h 2929887"/>
                <a:gd name="connsiteX6" fmla="*/ 0 w 2757267"/>
                <a:gd name="connsiteY6" fmla="*/ 2929887 h 2929887"/>
                <a:gd name="connsiteX7" fmla="*/ 21101 w 2757267"/>
                <a:gd name="connsiteY7"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61125 w 2757267"/>
                <a:gd name="connsiteY4" fmla="*/ 2516012 h 2929887"/>
                <a:gd name="connsiteX5" fmla="*/ 2288853 w 2757267"/>
                <a:gd name="connsiteY5" fmla="*/ 1837283 h 2929887"/>
                <a:gd name="connsiteX6" fmla="*/ 0 w 2757267"/>
                <a:gd name="connsiteY6" fmla="*/ 2929887 h 2929887"/>
                <a:gd name="connsiteX7" fmla="*/ 21101 w 2757267"/>
                <a:gd name="connsiteY7"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61125 w 2757267"/>
                <a:gd name="connsiteY4" fmla="*/ 2516012 h 2929887"/>
                <a:gd name="connsiteX5" fmla="*/ 2317134 w 2757267"/>
                <a:gd name="connsiteY5" fmla="*/ 1058000 h 2929887"/>
                <a:gd name="connsiteX6" fmla="*/ 0 w 2757267"/>
                <a:gd name="connsiteY6" fmla="*/ 2929887 h 2929887"/>
                <a:gd name="connsiteX7" fmla="*/ 21101 w 2757267"/>
                <a:gd name="connsiteY7"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61125 w 2757267"/>
                <a:gd name="connsiteY4" fmla="*/ 2516012 h 2929887"/>
                <a:gd name="connsiteX5" fmla="*/ 2182017 w 2757267"/>
                <a:gd name="connsiteY5" fmla="*/ 753200 h 2929887"/>
                <a:gd name="connsiteX6" fmla="*/ 0 w 2757267"/>
                <a:gd name="connsiteY6" fmla="*/ 2929887 h 2929887"/>
                <a:gd name="connsiteX7" fmla="*/ 21101 w 2757267"/>
                <a:gd name="connsiteY7"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2017 w 2757267"/>
                <a:gd name="connsiteY5" fmla="*/ 753200 h 2929887"/>
                <a:gd name="connsiteX6" fmla="*/ 0 w 2757267"/>
                <a:gd name="connsiteY6" fmla="*/ 2929887 h 2929887"/>
                <a:gd name="connsiteX7" fmla="*/ 21101 w 2757267"/>
                <a:gd name="connsiteY7"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0 w 2757267"/>
                <a:gd name="connsiteY6" fmla="*/ 2929887 h 2929887"/>
                <a:gd name="connsiteX7" fmla="*/ 21101 w 2757267"/>
                <a:gd name="connsiteY7"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358741 w 2757267"/>
                <a:gd name="connsiteY6" fmla="*/ 1582759 h 2929887"/>
                <a:gd name="connsiteX7" fmla="*/ 0 w 2757267"/>
                <a:gd name="connsiteY7" fmla="*/ 2929887 h 2929887"/>
                <a:gd name="connsiteX8" fmla="*/ 21101 w 2757267"/>
                <a:gd name="connsiteY8"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99211 w 2757267"/>
                <a:gd name="connsiteY6" fmla="*/ 904029 h 2929887"/>
                <a:gd name="connsiteX7" fmla="*/ 0 w 2757267"/>
                <a:gd name="connsiteY7" fmla="*/ 2929887 h 2929887"/>
                <a:gd name="connsiteX8" fmla="*/ 21101 w 2757267"/>
                <a:gd name="connsiteY8"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99211 w 2757267"/>
                <a:gd name="connsiteY6" fmla="*/ 904029 h 2929887"/>
                <a:gd name="connsiteX7" fmla="*/ 0 w 2757267"/>
                <a:gd name="connsiteY7" fmla="*/ 2929887 h 2929887"/>
                <a:gd name="connsiteX8" fmla="*/ 21101 w 2757267"/>
                <a:gd name="connsiteY8"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99211 w 2757267"/>
                <a:gd name="connsiteY6" fmla="*/ 904029 h 2929887"/>
                <a:gd name="connsiteX7" fmla="*/ 0 w 2757267"/>
                <a:gd name="connsiteY7" fmla="*/ 2929887 h 2929887"/>
                <a:gd name="connsiteX8" fmla="*/ 21101 w 2757267"/>
                <a:gd name="connsiteY8"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99211 w 2757267"/>
                <a:gd name="connsiteY6" fmla="*/ 904029 h 2929887"/>
                <a:gd name="connsiteX7" fmla="*/ 0 w 2757267"/>
                <a:gd name="connsiteY7" fmla="*/ 2929887 h 2929887"/>
                <a:gd name="connsiteX8" fmla="*/ 21101 w 2757267"/>
                <a:gd name="connsiteY8"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0 w 2757267"/>
                <a:gd name="connsiteY7" fmla="*/ 2929887 h 2929887"/>
                <a:gd name="connsiteX8" fmla="*/ 21101 w 2757267"/>
                <a:gd name="connsiteY8"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0 w 2757267"/>
                <a:gd name="connsiteY7" fmla="*/ 2929887 h 2929887"/>
                <a:gd name="connsiteX8" fmla="*/ 21101 w 2757267"/>
                <a:gd name="connsiteY8"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859120 w 2757267"/>
                <a:gd name="connsiteY7" fmla="*/ 1997538 h 2929887"/>
                <a:gd name="connsiteX8" fmla="*/ 0 w 2757267"/>
                <a:gd name="connsiteY8" fmla="*/ 2929887 h 2929887"/>
                <a:gd name="connsiteX9" fmla="*/ 21101 w 2757267"/>
                <a:gd name="connsiteY9"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74279 w 2757267"/>
                <a:gd name="connsiteY7" fmla="*/ 1463352 h 2929887"/>
                <a:gd name="connsiteX8" fmla="*/ 0 w 2757267"/>
                <a:gd name="connsiteY8" fmla="*/ 2929887 h 2929887"/>
                <a:gd name="connsiteX9" fmla="*/ 21101 w 2757267"/>
                <a:gd name="connsiteY9"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0 w 2757267"/>
                <a:gd name="connsiteY8" fmla="*/ 2929887 h 2929887"/>
                <a:gd name="connsiteX9" fmla="*/ 21101 w 2757267"/>
                <a:gd name="connsiteY9"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478906 w 2757267"/>
                <a:gd name="connsiteY8" fmla="*/ 1733587 h 2929887"/>
                <a:gd name="connsiteX9" fmla="*/ 0 w 2757267"/>
                <a:gd name="connsiteY9" fmla="*/ 2929887 h 2929887"/>
                <a:gd name="connsiteX10" fmla="*/ 21101 w 2757267"/>
                <a:gd name="connsiteY10"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573174 w 2757267"/>
                <a:gd name="connsiteY8" fmla="*/ 860036 h 2929887"/>
                <a:gd name="connsiteX9" fmla="*/ 0 w 2757267"/>
                <a:gd name="connsiteY9" fmla="*/ 2929887 h 2929887"/>
                <a:gd name="connsiteX10" fmla="*/ 21101 w 2757267"/>
                <a:gd name="connsiteY10"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573174 w 2757267"/>
                <a:gd name="connsiteY8" fmla="*/ 860036 h 2929887"/>
                <a:gd name="connsiteX9" fmla="*/ 0 w 2757267"/>
                <a:gd name="connsiteY9" fmla="*/ 2929887 h 2929887"/>
                <a:gd name="connsiteX10" fmla="*/ 21101 w 2757267"/>
                <a:gd name="connsiteY10"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573174 w 2757267"/>
                <a:gd name="connsiteY8" fmla="*/ 860036 h 2929887"/>
                <a:gd name="connsiteX9" fmla="*/ 0 w 2757267"/>
                <a:gd name="connsiteY9" fmla="*/ 2929887 h 2929887"/>
                <a:gd name="connsiteX10" fmla="*/ 21101 w 2757267"/>
                <a:gd name="connsiteY10"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573174 w 2757267"/>
                <a:gd name="connsiteY8" fmla="*/ 860036 h 2929887"/>
                <a:gd name="connsiteX9" fmla="*/ 507186 w 2757267"/>
                <a:gd name="connsiteY9" fmla="*/ 1083138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573174 w 2757267"/>
                <a:gd name="connsiteY8" fmla="*/ 860036 h 2929887"/>
                <a:gd name="connsiteX9" fmla="*/ 469479 w 2757267"/>
                <a:gd name="connsiteY9" fmla="*/ 1048573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573174 w 2757267"/>
                <a:gd name="connsiteY8" fmla="*/ 860036 h 2929887"/>
                <a:gd name="connsiteX9" fmla="*/ 469479 w 2757267"/>
                <a:gd name="connsiteY9" fmla="*/ 1048573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588885 w 2757267"/>
                <a:gd name="connsiteY8" fmla="*/ 882032 h 2929887"/>
                <a:gd name="connsiteX9" fmla="*/ 469479 w 2757267"/>
                <a:gd name="connsiteY9" fmla="*/ 1048573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69479 w 2757267"/>
                <a:gd name="connsiteY9" fmla="*/ 1048573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69479 w 2757267"/>
                <a:gd name="connsiteY9" fmla="*/ 1048573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69479 w 2757267"/>
                <a:gd name="connsiteY9" fmla="*/ 1057999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69479 w 2757267"/>
                <a:gd name="connsiteY9" fmla="*/ 1057999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69479 w 2757267"/>
                <a:gd name="connsiteY9" fmla="*/ 1057999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78905 w 2757267"/>
                <a:gd name="connsiteY9" fmla="*/ 1054857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78905 w 2757267"/>
                <a:gd name="connsiteY9" fmla="*/ 1054857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78905 w 2757267"/>
                <a:gd name="connsiteY9" fmla="*/ 1054857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91474 w 2757267"/>
                <a:gd name="connsiteY9" fmla="*/ 1058000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91474 w 2757267"/>
                <a:gd name="connsiteY9" fmla="*/ 1058000 h 2929887"/>
                <a:gd name="connsiteX10" fmla="*/ 126972 w 2757267"/>
                <a:gd name="connsiteY10" fmla="*/ 2440598 h 2929887"/>
                <a:gd name="connsiteX11" fmla="*/ 0 w 2757267"/>
                <a:gd name="connsiteY11" fmla="*/ 2929887 h 2929887"/>
                <a:gd name="connsiteX12" fmla="*/ 21101 w 2757267"/>
                <a:gd name="connsiteY12"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91474 w 2757267"/>
                <a:gd name="connsiteY9" fmla="*/ 1058000 h 2929887"/>
                <a:gd name="connsiteX10" fmla="*/ 610881 w 2757267"/>
                <a:gd name="connsiteY10" fmla="*/ 2494017 h 2929887"/>
                <a:gd name="connsiteX11" fmla="*/ 0 w 2757267"/>
                <a:gd name="connsiteY11" fmla="*/ 2929887 h 2929887"/>
                <a:gd name="connsiteX12" fmla="*/ 21101 w 2757267"/>
                <a:gd name="connsiteY12"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85190 w 2757267"/>
                <a:gd name="connsiteY9" fmla="*/ 1058000 h 2929887"/>
                <a:gd name="connsiteX10" fmla="*/ 610881 w 2757267"/>
                <a:gd name="connsiteY10" fmla="*/ 2494017 h 2929887"/>
                <a:gd name="connsiteX11" fmla="*/ 0 w 2757267"/>
                <a:gd name="connsiteY11" fmla="*/ 2929887 h 2929887"/>
                <a:gd name="connsiteX12" fmla="*/ 21101 w 2757267"/>
                <a:gd name="connsiteY12"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85190 w 2757267"/>
                <a:gd name="connsiteY9" fmla="*/ 1058000 h 2929887"/>
                <a:gd name="connsiteX10" fmla="*/ 610881 w 2757267"/>
                <a:gd name="connsiteY10" fmla="*/ 2494017 h 2929887"/>
                <a:gd name="connsiteX11" fmla="*/ 0 w 2757267"/>
                <a:gd name="connsiteY11" fmla="*/ 2929887 h 2929887"/>
                <a:gd name="connsiteX12" fmla="*/ 21101 w 2757267"/>
                <a:gd name="connsiteY12"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85190 w 2757267"/>
                <a:gd name="connsiteY9" fmla="*/ 1058000 h 2929887"/>
                <a:gd name="connsiteX10" fmla="*/ 610881 w 2757267"/>
                <a:gd name="connsiteY10" fmla="*/ 2494017 h 2929887"/>
                <a:gd name="connsiteX11" fmla="*/ 0 w 2757267"/>
                <a:gd name="connsiteY11" fmla="*/ 2929887 h 2929887"/>
                <a:gd name="connsiteX12" fmla="*/ 21101 w 2757267"/>
                <a:gd name="connsiteY12"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85190 w 2757267"/>
                <a:gd name="connsiteY9" fmla="*/ 1058000 h 2929887"/>
                <a:gd name="connsiteX10" fmla="*/ 614023 w 2757267"/>
                <a:gd name="connsiteY10" fmla="*/ 2525440 h 2929887"/>
                <a:gd name="connsiteX11" fmla="*/ 0 w 2757267"/>
                <a:gd name="connsiteY11" fmla="*/ 2929887 h 2929887"/>
                <a:gd name="connsiteX12" fmla="*/ 21101 w 2757267"/>
                <a:gd name="connsiteY12"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85190 w 2757267"/>
                <a:gd name="connsiteY9" fmla="*/ 1058000 h 2929887"/>
                <a:gd name="connsiteX10" fmla="*/ 614023 w 2757267"/>
                <a:gd name="connsiteY10" fmla="*/ 2525440 h 2929887"/>
                <a:gd name="connsiteX11" fmla="*/ 0 w 2757267"/>
                <a:gd name="connsiteY11" fmla="*/ 2929887 h 2929887"/>
                <a:gd name="connsiteX12" fmla="*/ 21101 w 2757267"/>
                <a:gd name="connsiteY12" fmla="*/ 511198 h 2929887"/>
                <a:gd name="connsiteX0" fmla="*/ 79 w 2736245"/>
                <a:gd name="connsiteY0" fmla="*/ 511198 h 2653367"/>
                <a:gd name="connsiteX1" fmla="*/ 2426757 w 2736245"/>
                <a:gd name="connsiteY1" fmla="*/ 215777 h 2653367"/>
                <a:gd name="connsiteX2" fmla="*/ 2637772 w 2736245"/>
                <a:gd name="connsiteY2" fmla="*/ 816093 h 2653367"/>
                <a:gd name="connsiteX3" fmla="*/ 2736245 w 2736245"/>
                <a:gd name="connsiteY3" fmla="*/ 2479720 h 2653367"/>
                <a:gd name="connsiteX4" fmla="*/ 2314965 w 2736245"/>
                <a:gd name="connsiteY4" fmla="*/ 2512869 h 2653367"/>
                <a:gd name="connsiteX5" fmla="*/ 2167279 w 2736245"/>
                <a:gd name="connsiteY5" fmla="*/ 768911 h 2653367"/>
                <a:gd name="connsiteX6" fmla="*/ 1859336 w 2736245"/>
                <a:gd name="connsiteY6" fmla="*/ 910313 h 2653367"/>
                <a:gd name="connsiteX7" fmla="*/ 768968 w 2736245"/>
                <a:gd name="connsiteY7" fmla="*/ 963731 h 2653367"/>
                <a:gd name="connsiteX8" fmla="*/ 583574 w 2736245"/>
                <a:gd name="connsiteY8" fmla="*/ 891459 h 2653367"/>
                <a:gd name="connsiteX9" fmla="*/ 464168 w 2736245"/>
                <a:gd name="connsiteY9" fmla="*/ 1058000 h 2653367"/>
                <a:gd name="connsiteX10" fmla="*/ 593001 w 2736245"/>
                <a:gd name="connsiteY10" fmla="*/ 2525440 h 2653367"/>
                <a:gd name="connsiteX11" fmla="*/ 198937 w 2736245"/>
                <a:gd name="connsiteY11" fmla="*/ 2653367 h 2653367"/>
                <a:gd name="connsiteX12" fmla="*/ 79 w 2736245"/>
                <a:gd name="connsiteY12" fmla="*/ 511198 h 2653367"/>
                <a:gd name="connsiteX0" fmla="*/ 81 w 2729962"/>
                <a:gd name="connsiteY0" fmla="*/ 515330 h 2651214"/>
                <a:gd name="connsiteX1" fmla="*/ 2420474 w 2729962"/>
                <a:gd name="connsiteY1" fmla="*/ 213624 h 2651214"/>
                <a:gd name="connsiteX2" fmla="*/ 2631489 w 2729962"/>
                <a:gd name="connsiteY2" fmla="*/ 813940 h 2651214"/>
                <a:gd name="connsiteX3" fmla="*/ 2729962 w 2729962"/>
                <a:gd name="connsiteY3" fmla="*/ 2477567 h 2651214"/>
                <a:gd name="connsiteX4" fmla="*/ 2308682 w 2729962"/>
                <a:gd name="connsiteY4" fmla="*/ 2510716 h 2651214"/>
                <a:gd name="connsiteX5" fmla="*/ 2160996 w 2729962"/>
                <a:gd name="connsiteY5" fmla="*/ 766758 h 2651214"/>
                <a:gd name="connsiteX6" fmla="*/ 1853053 w 2729962"/>
                <a:gd name="connsiteY6" fmla="*/ 908160 h 2651214"/>
                <a:gd name="connsiteX7" fmla="*/ 762685 w 2729962"/>
                <a:gd name="connsiteY7" fmla="*/ 961578 h 2651214"/>
                <a:gd name="connsiteX8" fmla="*/ 577291 w 2729962"/>
                <a:gd name="connsiteY8" fmla="*/ 889306 h 2651214"/>
                <a:gd name="connsiteX9" fmla="*/ 457885 w 2729962"/>
                <a:gd name="connsiteY9" fmla="*/ 1055847 h 2651214"/>
                <a:gd name="connsiteX10" fmla="*/ 586718 w 2729962"/>
                <a:gd name="connsiteY10" fmla="*/ 2523287 h 2651214"/>
                <a:gd name="connsiteX11" fmla="*/ 192654 w 2729962"/>
                <a:gd name="connsiteY11" fmla="*/ 2651214 h 2651214"/>
                <a:gd name="connsiteX12" fmla="*/ 81 w 2729962"/>
                <a:gd name="connsiteY12" fmla="*/ 515330 h 2651214"/>
                <a:gd name="connsiteX0" fmla="*/ 81 w 2729962"/>
                <a:gd name="connsiteY0" fmla="*/ 508397 h 2644281"/>
                <a:gd name="connsiteX1" fmla="*/ 2420474 w 2729962"/>
                <a:gd name="connsiteY1" fmla="*/ 206691 h 2644281"/>
                <a:gd name="connsiteX2" fmla="*/ 2631489 w 2729962"/>
                <a:gd name="connsiteY2" fmla="*/ 807007 h 2644281"/>
                <a:gd name="connsiteX3" fmla="*/ 2729962 w 2729962"/>
                <a:gd name="connsiteY3" fmla="*/ 2470634 h 2644281"/>
                <a:gd name="connsiteX4" fmla="*/ 2308682 w 2729962"/>
                <a:gd name="connsiteY4" fmla="*/ 2503783 h 2644281"/>
                <a:gd name="connsiteX5" fmla="*/ 2160996 w 2729962"/>
                <a:gd name="connsiteY5" fmla="*/ 759825 h 2644281"/>
                <a:gd name="connsiteX6" fmla="*/ 1853053 w 2729962"/>
                <a:gd name="connsiteY6" fmla="*/ 901227 h 2644281"/>
                <a:gd name="connsiteX7" fmla="*/ 762685 w 2729962"/>
                <a:gd name="connsiteY7" fmla="*/ 954645 h 2644281"/>
                <a:gd name="connsiteX8" fmla="*/ 577291 w 2729962"/>
                <a:gd name="connsiteY8" fmla="*/ 882373 h 2644281"/>
                <a:gd name="connsiteX9" fmla="*/ 457885 w 2729962"/>
                <a:gd name="connsiteY9" fmla="*/ 1048914 h 2644281"/>
                <a:gd name="connsiteX10" fmla="*/ 586718 w 2729962"/>
                <a:gd name="connsiteY10" fmla="*/ 2516354 h 2644281"/>
                <a:gd name="connsiteX11" fmla="*/ 192654 w 2729962"/>
                <a:gd name="connsiteY11" fmla="*/ 2644281 h 2644281"/>
                <a:gd name="connsiteX12" fmla="*/ 81 w 2729962"/>
                <a:gd name="connsiteY12" fmla="*/ 508397 h 2644281"/>
                <a:gd name="connsiteX0" fmla="*/ 81 w 2729962"/>
                <a:gd name="connsiteY0" fmla="*/ 518023 h 2653907"/>
                <a:gd name="connsiteX1" fmla="*/ 2420474 w 2729962"/>
                <a:gd name="connsiteY1" fmla="*/ 216317 h 2653907"/>
                <a:gd name="connsiteX2" fmla="*/ 2631489 w 2729962"/>
                <a:gd name="connsiteY2" fmla="*/ 816633 h 2653907"/>
                <a:gd name="connsiteX3" fmla="*/ 2729962 w 2729962"/>
                <a:gd name="connsiteY3" fmla="*/ 2480260 h 2653907"/>
                <a:gd name="connsiteX4" fmla="*/ 2308682 w 2729962"/>
                <a:gd name="connsiteY4" fmla="*/ 2513409 h 2653907"/>
                <a:gd name="connsiteX5" fmla="*/ 2160996 w 2729962"/>
                <a:gd name="connsiteY5" fmla="*/ 769451 h 2653907"/>
                <a:gd name="connsiteX6" fmla="*/ 1853053 w 2729962"/>
                <a:gd name="connsiteY6" fmla="*/ 910853 h 2653907"/>
                <a:gd name="connsiteX7" fmla="*/ 762685 w 2729962"/>
                <a:gd name="connsiteY7" fmla="*/ 964271 h 2653907"/>
                <a:gd name="connsiteX8" fmla="*/ 577291 w 2729962"/>
                <a:gd name="connsiteY8" fmla="*/ 891999 h 2653907"/>
                <a:gd name="connsiteX9" fmla="*/ 457885 w 2729962"/>
                <a:gd name="connsiteY9" fmla="*/ 1058540 h 2653907"/>
                <a:gd name="connsiteX10" fmla="*/ 586718 w 2729962"/>
                <a:gd name="connsiteY10" fmla="*/ 2525980 h 2653907"/>
                <a:gd name="connsiteX11" fmla="*/ 192654 w 2729962"/>
                <a:gd name="connsiteY11" fmla="*/ 2653907 h 2653907"/>
                <a:gd name="connsiteX12" fmla="*/ 81 w 2729962"/>
                <a:gd name="connsiteY12" fmla="*/ 518023 h 2653907"/>
                <a:gd name="connsiteX0" fmla="*/ 81 w 2729962"/>
                <a:gd name="connsiteY0" fmla="*/ 522153 h 2658037"/>
                <a:gd name="connsiteX1" fmla="*/ 2420474 w 2729962"/>
                <a:gd name="connsiteY1" fmla="*/ 220447 h 2658037"/>
                <a:gd name="connsiteX2" fmla="*/ 2631489 w 2729962"/>
                <a:gd name="connsiteY2" fmla="*/ 820763 h 2658037"/>
                <a:gd name="connsiteX3" fmla="*/ 2729962 w 2729962"/>
                <a:gd name="connsiteY3" fmla="*/ 2484390 h 2658037"/>
                <a:gd name="connsiteX4" fmla="*/ 2308682 w 2729962"/>
                <a:gd name="connsiteY4" fmla="*/ 2517539 h 2658037"/>
                <a:gd name="connsiteX5" fmla="*/ 2160996 w 2729962"/>
                <a:gd name="connsiteY5" fmla="*/ 773581 h 2658037"/>
                <a:gd name="connsiteX6" fmla="*/ 1853053 w 2729962"/>
                <a:gd name="connsiteY6" fmla="*/ 914983 h 2658037"/>
                <a:gd name="connsiteX7" fmla="*/ 762685 w 2729962"/>
                <a:gd name="connsiteY7" fmla="*/ 968401 h 2658037"/>
                <a:gd name="connsiteX8" fmla="*/ 577291 w 2729962"/>
                <a:gd name="connsiteY8" fmla="*/ 896129 h 2658037"/>
                <a:gd name="connsiteX9" fmla="*/ 457885 w 2729962"/>
                <a:gd name="connsiteY9" fmla="*/ 1062670 h 2658037"/>
                <a:gd name="connsiteX10" fmla="*/ 586718 w 2729962"/>
                <a:gd name="connsiteY10" fmla="*/ 2530110 h 2658037"/>
                <a:gd name="connsiteX11" fmla="*/ 192654 w 2729962"/>
                <a:gd name="connsiteY11" fmla="*/ 2658037 h 2658037"/>
                <a:gd name="connsiteX12" fmla="*/ 81 w 2729962"/>
                <a:gd name="connsiteY12" fmla="*/ 522153 h 2658037"/>
                <a:gd name="connsiteX0" fmla="*/ 172207 w 2902088"/>
                <a:gd name="connsiteY0" fmla="*/ 522153 h 2658037"/>
                <a:gd name="connsiteX1" fmla="*/ 2592600 w 2902088"/>
                <a:gd name="connsiteY1" fmla="*/ 220447 h 2658037"/>
                <a:gd name="connsiteX2" fmla="*/ 2803615 w 2902088"/>
                <a:gd name="connsiteY2" fmla="*/ 820763 h 2658037"/>
                <a:gd name="connsiteX3" fmla="*/ 2902088 w 2902088"/>
                <a:gd name="connsiteY3" fmla="*/ 2484390 h 2658037"/>
                <a:gd name="connsiteX4" fmla="*/ 2480808 w 2902088"/>
                <a:gd name="connsiteY4" fmla="*/ 2517539 h 2658037"/>
                <a:gd name="connsiteX5" fmla="*/ 2333122 w 2902088"/>
                <a:gd name="connsiteY5" fmla="*/ 773581 h 2658037"/>
                <a:gd name="connsiteX6" fmla="*/ 2025179 w 2902088"/>
                <a:gd name="connsiteY6" fmla="*/ 914983 h 2658037"/>
                <a:gd name="connsiteX7" fmla="*/ 934811 w 2902088"/>
                <a:gd name="connsiteY7" fmla="*/ 968401 h 2658037"/>
                <a:gd name="connsiteX8" fmla="*/ 749417 w 2902088"/>
                <a:gd name="connsiteY8" fmla="*/ 896129 h 2658037"/>
                <a:gd name="connsiteX9" fmla="*/ 630011 w 2902088"/>
                <a:gd name="connsiteY9" fmla="*/ 1062670 h 2658037"/>
                <a:gd name="connsiteX10" fmla="*/ 758844 w 2902088"/>
                <a:gd name="connsiteY10" fmla="*/ 2530110 h 2658037"/>
                <a:gd name="connsiteX11" fmla="*/ 364780 w 2902088"/>
                <a:gd name="connsiteY11" fmla="*/ 2658037 h 2658037"/>
                <a:gd name="connsiteX12" fmla="*/ 215231 w 2902088"/>
                <a:gd name="connsiteY12" fmla="*/ 1213498 h 2658037"/>
                <a:gd name="connsiteX13" fmla="*/ 172207 w 2902088"/>
                <a:gd name="connsiteY13" fmla="*/ 522153 h 2658037"/>
                <a:gd name="connsiteX0" fmla="*/ 196812 w 2926693"/>
                <a:gd name="connsiteY0" fmla="*/ 522153 h 2658037"/>
                <a:gd name="connsiteX1" fmla="*/ 2617205 w 2926693"/>
                <a:gd name="connsiteY1" fmla="*/ 220447 h 2658037"/>
                <a:gd name="connsiteX2" fmla="*/ 2828220 w 2926693"/>
                <a:gd name="connsiteY2" fmla="*/ 820763 h 2658037"/>
                <a:gd name="connsiteX3" fmla="*/ 2926693 w 2926693"/>
                <a:gd name="connsiteY3" fmla="*/ 2484390 h 2658037"/>
                <a:gd name="connsiteX4" fmla="*/ 2505413 w 2926693"/>
                <a:gd name="connsiteY4" fmla="*/ 2517539 h 2658037"/>
                <a:gd name="connsiteX5" fmla="*/ 2357727 w 2926693"/>
                <a:gd name="connsiteY5" fmla="*/ 773581 h 2658037"/>
                <a:gd name="connsiteX6" fmla="*/ 2049784 w 2926693"/>
                <a:gd name="connsiteY6" fmla="*/ 914983 h 2658037"/>
                <a:gd name="connsiteX7" fmla="*/ 959416 w 2926693"/>
                <a:gd name="connsiteY7" fmla="*/ 968401 h 2658037"/>
                <a:gd name="connsiteX8" fmla="*/ 774022 w 2926693"/>
                <a:gd name="connsiteY8" fmla="*/ 896129 h 2658037"/>
                <a:gd name="connsiteX9" fmla="*/ 654616 w 2926693"/>
                <a:gd name="connsiteY9" fmla="*/ 1062670 h 2658037"/>
                <a:gd name="connsiteX10" fmla="*/ 783449 w 2926693"/>
                <a:gd name="connsiteY10" fmla="*/ 2530110 h 2658037"/>
                <a:gd name="connsiteX11" fmla="*/ 389385 w 2926693"/>
                <a:gd name="connsiteY11" fmla="*/ 2658037 h 2658037"/>
                <a:gd name="connsiteX12" fmla="*/ 151852 w 2926693"/>
                <a:gd name="connsiteY12" fmla="*/ 1197787 h 2658037"/>
                <a:gd name="connsiteX13" fmla="*/ 196812 w 2926693"/>
                <a:gd name="connsiteY13" fmla="*/ 522153 h 2658037"/>
                <a:gd name="connsiteX0" fmla="*/ 80585 w 2810466"/>
                <a:gd name="connsiteY0" fmla="*/ 522153 h 2658037"/>
                <a:gd name="connsiteX1" fmla="*/ 2500978 w 2810466"/>
                <a:gd name="connsiteY1" fmla="*/ 220447 h 2658037"/>
                <a:gd name="connsiteX2" fmla="*/ 2711993 w 2810466"/>
                <a:gd name="connsiteY2" fmla="*/ 820763 h 2658037"/>
                <a:gd name="connsiteX3" fmla="*/ 2810466 w 2810466"/>
                <a:gd name="connsiteY3" fmla="*/ 2484390 h 2658037"/>
                <a:gd name="connsiteX4" fmla="*/ 2389186 w 2810466"/>
                <a:gd name="connsiteY4" fmla="*/ 2517539 h 2658037"/>
                <a:gd name="connsiteX5" fmla="*/ 2241500 w 2810466"/>
                <a:gd name="connsiteY5" fmla="*/ 773581 h 2658037"/>
                <a:gd name="connsiteX6" fmla="*/ 1933557 w 2810466"/>
                <a:gd name="connsiteY6" fmla="*/ 914983 h 2658037"/>
                <a:gd name="connsiteX7" fmla="*/ 843189 w 2810466"/>
                <a:gd name="connsiteY7" fmla="*/ 968401 h 2658037"/>
                <a:gd name="connsiteX8" fmla="*/ 657795 w 2810466"/>
                <a:gd name="connsiteY8" fmla="*/ 896129 h 2658037"/>
                <a:gd name="connsiteX9" fmla="*/ 538389 w 2810466"/>
                <a:gd name="connsiteY9" fmla="*/ 1062670 h 2658037"/>
                <a:gd name="connsiteX10" fmla="*/ 667222 w 2810466"/>
                <a:gd name="connsiteY10" fmla="*/ 2530110 h 2658037"/>
                <a:gd name="connsiteX11" fmla="*/ 273158 w 2810466"/>
                <a:gd name="connsiteY11" fmla="*/ 2658037 h 2658037"/>
                <a:gd name="connsiteX12" fmla="*/ 35625 w 2810466"/>
                <a:gd name="connsiteY12" fmla="*/ 1197787 h 2658037"/>
                <a:gd name="connsiteX13" fmla="*/ 80585 w 2810466"/>
                <a:gd name="connsiteY13" fmla="*/ 522153 h 2658037"/>
                <a:gd name="connsiteX0" fmla="*/ 85498 w 2815379"/>
                <a:gd name="connsiteY0" fmla="*/ 522153 h 2658037"/>
                <a:gd name="connsiteX1" fmla="*/ 2505891 w 2815379"/>
                <a:gd name="connsiteY1" fmla="*/ 220447 h 2658037"/>
                <a:gd name="connsiteX2" fmla="*/ 2716906 w 2815379"/>
                <a:gd name="connsiteY2" fmla="*/ 820763 h 2658037"/>
                <a:gd name="connsiteX3" fmla="*/ 2815379 w 2815379"/>
                <a:gd name="connsiteY3" fmla="*/ 2484390 h 2658037"/>
                <a:gd name="connsiteX4" fmla="*/ 2394099 w 2815379"/>
                <a:gd name="connsiteY4" fmla="*/ 2517539 h 2658037"/>
                <a:gd name="connsiteX5" fmla="*/ 2246413 w 2815379"/>
                <a:gd name="connsiteY5" fmla="*/ 773581 h 2658037"/>
                <a:gd name="connsiteX6" fmla="*/ 1938470 w 2815379"/>
                <a:gd name="connsiteY6" fmla="*/ 914983 h 2658037"/>
                <a:gd name="connsiteX7" fmla="*/ 848102 w 2815379"/>
                <a:gd name="connsiteY7" fmla="*/ 968401 h 2658037"/>
                <a:gd name="connsiteX8" fmla="*/ 662708 w 2815379"/>
                <a:gd name="connsiteY8" fmla="*/ 896129 h 2658037"/>
                <a:gd name="connsiteX9" fmla="*/ 543302 w 2815379"/>
                <a:gd name="connsiteY9" fmla="*/ 1062670 h 2658037"/>
                <a:gd name="connsiteX10" fmla="*/ 672135 w 2815379"/>
                <a:gd name="connsiteY10" fmla="*/ 2530110 h 2658037"/>
                <a:gd name="connsiteX11" fmla="*/ 278071 w 2815379"/>
                <a:gd name="connsiteY11" fmla="*/ 2658037 h 2658037"/>
                <a:gd name="connsiteX12" fmla="*/ 31111 w 2815379"/>
                <a:gd name="connsiteY12" fmla="*/ 1210356 h 2658037"/>
                <a:gd name="connsiteX13" fmla="*/ 85498 w 2815379"/>
                <a:gd name="connsiteY13" fmla="*/ 522153 h 2658037"/>
                <a:gd name="connsiteX0" fmla="*/ 98332 w 2828213"/>
                <a:gd name="connsiteY0" fmla="*/ 522153 h 2658037"/>
                <a:gd name="connsiteX1" fmla="*/ 2518725 w 2828213"/>
                <a:gd name="connsiteY1" fmla="*/ 220447 h 2658037"/>
                <a:gd name="connsiteX2" fmla="*/ 2729740 w 2828213"/>
                <a:gd name="connsiteY2" fmla="*/ 820763 h 2658037"/>
                <a:gd name="connsiteX3" fmla="*/ 2828213 w 2828213"/>
                <a:gd name="connsiteY3" fmla="*/ 2484390 h 2658037"/>
                <a:gd name="connsiteX4" fmla="*/ 2406933 w 2828213"/>
                <a:gd name="connsiteY4" fmla="*/ 2517539 h 2658037"/>
                <a:gd name="connsiteX5" fmla="*/ 2259247 w 2828213"/>
                <a:gd name="connsiteY5" fmla="*/ 773581 h 2658037"/>
                <a:gd name="connsiteX6" fmla="*/ 1951304 w 2828213"/>
                <a:gd name="connsiteY6" fmla="*/ 914983 h 2658037"/>
                <a:gd name="connsiteX7" fmla="*/ 860936 w 2828213"/>
                <a:gd name="connsiteY7" fmla="*/ 968401 h 2658037"/>
                <a:gd name="connsiteX8" fmla="*/ 675542 w 2828213"/>
                <a:gd name="connsiteY8" fmla="*/ 896129 h 2658037"/>
                <a:gd name="connsiteX9" fmla="*/ 556136 w 2828213"/>
                <a:gd name="connsiteY9" fmla="*/ 1062670 h 2658037"/>
                <a:gd name="connsiteX10" fmla="*/ 684969 w 2828213"/>
                <a:gd name="connsiteY10" fmla="*/ 2530110 h 2658037"/>
                <a:gd name="connsiteX11" fmla="*/ 290905 w 2828213"/>
                <a:gd name="connsiteY11" fmla="*/ 2658037 h 2658037"/>
                <a:gd name="connsiteX12" fmla="*/ 43945 w 2828213"/>
                <a:gd name="connsiteY12" fmla="*/ 1210356 h 2658037"/>
                <a:gd name="connsiteX13" fmla="*/ 98332 w 2828213"/>
                <a:gd name="connsiteY13" fmla="*/ 522153 h 2658037"/>
                <a:gd name="connsiteX0" fmla="*/ 99338 w 2829219"/>
                <a:gd name="connsiteY0" fmla="*/ 522153 h 2658037"/>
                <a:gd name="connsiteX1" fmla="*/ 2519731 w 2829219"/>
                <a:gd name="connsiteY1" fmla="*/ 220447 h 2658037"/>
                <a:gd name="connsiteX2" fmla="*/ 2730746 w 2829219"/>
                <a:gd name="connsiteY2" fmla="*/ 820763 h 2658037"/>
                <a:gd name="connsiteX3" fmla="*/ 2829219 w 2829219"/>
                <a:gd name="connsiteY3" fmla="*/ 2484390 h 2658037"/>
                <a:gd name="connsiteX4" fmla="*/ 2407939 w 2829219"/>
                <a:gd name="connsiteY4" fmla="*/ 2517539 h 2658037"/>
                <a:gd name="connsiteX5" fmla="*/ 2260253 w 2829219"/>
                <a:gd name="connsiteY5" fmla="*/ 773581 h 2658037"/>
                <a:gd name="connsiteX6" fmla="*/ 1952310 w 2829219"/>
                <a:gd name="connsiteY6" fmla="*/ 914983 h 2658037"/>
                <a:gd name="connsiteX7" fmla="*/ 861942 w 2829219"/>
                <a:gd name="connsiteY7" fmla="*/ 968401 h 2658037"/>
                <a:gd name="connsiteX8" fmla="*/ 676548 w 2829219"/>
                <a:gd name="connsiteY8" fmla="*/ 896129 h 2658037"/>
                <a:gd name="connsiteX9" fmla="*/ 557142 w 2829219"/>
                <a:gd name="connsiteY9" fmla="*/ 1062670 h 2658037"/>
                <a:gd name="connsiteX10" fmla="*/ 685975 w 2829219"/>
                <a:gd name="connsiteY10" fmla="*/ 2530110 h 2658037"/>
                <a:gd name="connsiteX11" fmla="*/ 291911 w 2829219"/>
                <a:gd name="connsiteY11" fmla="*/ 2658037 h 2658037"/>
                <a:gd name="connsiteX12" fmla="*/ 44951 w 2829219"/>
                <a:gd name="connsiteY12" fmla="*/ 1210356 h 2658037"/>
                <a:gd name="connsiteX13" fmla="*/ 99338 w 2829219"/>
                <a:gd name="connsiteY13" fmla="*/ 522153 h 2658037"/>
                <a:gd name="connsiteX0" fmla="*/ 94163 w 2824044"/>
                <a:gd name="connsiteY0" fmla="*/ 522153 h 2658037"/>
                <a:gd name="connsiteX1" fmla="*/ 2514556 w 2824044"/>
                <a:gd name="connsiteY1" fmla="*/ 220447 h 2658037"/>
                <a:gd name="connsiteX2" fmla="*/ 2725571 w 2824044"/>
                <a:gd name="connsiteY2" fmla="*/ 820763 h 2658037"/>
                <a:gd name="connsiteX3" fmla="*/ 2824044 w 2824044"/>
                <a:gd name="connsiteY3" fmla="*/ 2484390 h 2658037"/>
                <a:gd name="connsiteX4" fmla="*/ 2402764 w 2824044"/>
                <a:gd name="connsiteY4" fmla="*/ 2517539 h 2658037"/>
                <a:gd name="connsiteX5" fmla="*/ 2255078 w 2824044"/>
                <a:gd name="connsiteY5" fmla="*/ 773581 h 2658037"/>
                <a:gd name="connsiteX6" fmla="*/ 1947135 w 2824044"/>
                <a:gd name="connsiteY6" fmla="*/ 914983 h 2658037"/>
                <a:gd name="connsiteX7" fmla="*/ 856767 w 2824044"/>
                <a:gd name="connsiteY7" fmla="*/ 968401 h 2658037"/>
                <a:gd name="connsiteX8" fmla="*/ 671373 w 2824044"/>
                <a:gd name="connsiteY8" fmla="*/ 896129 h 2658037"/>
                <a:gd name="connsiteX9" fmla="*/ 551967 w 2824044"/>
                <a:gd name="connsiteY9" fmla="*/ 1062670 h 2658037"/>
                <a:gd name="connsiteX10" fmla="*/ 680800 w 2824044"/>
                <a:gd name="connsiteY10" fmla="*/ 2530110 h 2658037"/>
                <a:gd name="connsiteX11" fmla="*/ 286736 w 2824044"/>
                <a:gd name="connsiteY11" fmla="*/ 2658037 h 2658037"/>
                <a:gd name="connsiteX12" fmla="*/ 39776 w 2824044"/>
                <a:gd name="connsiteY12" fmla="*/ 1210356 h 2658037"/>
                <a:gd name="connsiteX13" fmla="*/ 94163 w 2824044"/>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56288 w 2828365"/>
                <a:gd name="connsiteY9" fmla="*/ 106267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56288 w 2828365"/>
                <a:gd name="connsiteY9" fmla="*/ 106267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56288 w 2828365"/>
                <a:gd name="connsiteY9" fmla="*/ 106267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56288 w 2828365"/>
                <a:gd name="connsiteY9" fmla="*/ 106267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56288 w 2828365"/>
                <a:gd name="connsiteY9" fmla="*/ 106267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56288 w 2828365"/>
                <a:gd name="connsiteY9" fmla="*/ 1062670 h 2658037"/>
                <a:gd name="connsiteX10" fmla="*/ 565715 w 2828365"/>
                <a:gd name="connsiteY10" fmla="*/ 1169506 h 2658037"/>
                <a:gd name="connsiteX11" fmla="*/ 685121 w 2828365"/>
                <a:gd name="connsiteY11" fmla="*/ 2530110 h 2658037"/>
                <a:gd name="connsiteX12" fmla="*/ 291057 w 2828365"/>
                <a:gd name="connsiteY12" fmla="*/ 2658037 h 2658037"/>
                <a:gd name="connsiteX13" fmla="*/ 44097 w 2828365"/>
                <a:gd name="connsiteY13" fmla="*/ 1210356 h 2658037"/>
                <a:gd name="connsiteX14" fmla="*/ 98484 w 2828365"/>
                <a:gd name="connsiteY14"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65715 w 2828365"/>
                <a:gd name="connsiteY9" fmla="*/ 1169506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43719 w 2828365"/>
                <a:gd name="connsiteY9" fmla="*/ 111923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43719 w 2828365"/>
                <a:gd name="connsiteY9" fmla="*/ 111923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43719 w 2828365"/>
                <a:gd name="connsiteY9" fmla="*/ 111923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43719 w 2828365"/>
                <a:gd name="connsiteY9" fmla="*/ 111923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43719 w 2828365"/>
                <a:gd name="connsiteY9" fmla="*/ 111923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8365" h="2658037">
                  <a:moveTo>
                    <a:pt x="98484" y="522153"/>
                  </a:moveTo>
                  <a:cubicBezTo>
                    <a:pt x="710211" y="-17761"/>
                    <a:pt x="1708558" y="-174391"/>
                    <a:pt x="2518877" y="220447"/>
                  </a:cubicBezTo>
                  <a:cubicBezTo>
                    <a:pt x="2727546" y="300976"/>
                    <a:pt x="2915117" y="655827"/>
                    <a:pt x="2729892" y="820763"/>
                  </a:cubicBezTo>
                  <a:lnTo>
                    <a:pt x="2828365" y="2484390"/>
                  </a:lnTo>
                  <a:lnTo>
                    <a:pt x="2407085" y="2517539"/>
                  </a:lnTo>
                  <a:lnTo>
                    <a:pt x="2259399" y="773581"/>
                  </a:lnTo>
                  <a:cubicBezTo>
                    <a:pt x="2213313" y="620658"/>
                    <a:pt x="2107522" y="920219"/>
                    <a:pt x="1951456" y="914983"/>
                  </a:cubicBezTo>
                  <a:lnTo>
                    <a:pt x="861088" y="968401"/>
                  </a:lnTo>
                  <a:cubicBezTo>
                    <a:pt x="810812" y="974685"/>
                    <a:pt x="735396" y="971544"/>
                    <a:pt x="675694" y="896129"/>
                  </a:cubicBezTo>
                  <a:cubicBezTo>
                    <a:pt x="613896" y="857374"/>
                    <a:pt x="542148" y="846900"/>
                    <a:pt x="543719" y="1119230"/>
                  </a:cubicBezTo>
                  <a:cubicBezTo>
                    <a:pt x="543195" y="1382656"/>
                    <a:pt x="451235" y="1769833"/>
                    <a:pt x="685121" y="2530110"/>
                  </a:cubicBezTo>
                  <a:lnTo>
                    <a:pt x="291057" y="2658037"/>
                  </a:lnTo>
                  <a:cubicBezTo>
                    <a:pt x="200455" y="2438602"/>
                    <a:pt x="76192" y="1566337"/>
                    <a:pt x="44097" y="1210356"/>
                  </a:cubicBezTo>
                  <a:cubicBezTo>
                    <a:pt x="-6852" y="895224"/>
                    <a:pt x="-40077" y="700230"/>
                    <a:pt x="98484" y="522153"/>
                  </a:cubicBezTo>
                  <a:close/>
                </a:path>
              </a:pathLst>
            </a:custGeom>
            <a:solidFill>
              <a:srgbClr val="00338D"/>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6" name="Rectangle 85">
              <a:extLst>
                <a:ext uri="{FF2B5EF4-FFF2-40B4-BE49-F238E27FC236}">
                  <a16:creationId xmlns:a16="http://schemas.microsoft.com/office/drawing/2014/main" id="{A7E625B5-702A-634C-A2D2-6E268FF4CAAA}"/>
                </a:ext>
              </a:extLst>
            </p:cNvPr>
            <p:cNvSpPr/>
            <p:nvPr/>
          </p:nvSpPr>
          <p:spPr>
            <a:xfrm rot="20524762">
              <a:off x="5472180" y="3065920"/>
              <a:ext cx="144379" cy="19254"/>
            </a:xfrm>
            <a:prstGeom prst="rect">
              <a:avLst/>
            </a:prstGeom>
            <a:solidFill>
              <a:sysClr val="window" lastClr="FFFFFF"/>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7" name="Rectangle 86">
              <a:extLst>
                <a:ext uri="{FF2B5EF4-FFF2-40B4-BE49-F238E27FC236}">
                  <a16:creationId xmlns:a16="http://schemas.microsoft.com/office/drawing/2014/main" id="{62A78AEA-C9E1-C742-A6AC-5006FC6EF630}"/>
                </a:ext>
              </a:extLst>
            </p:cNvPr>
            <p:cNvSpPr/>
            <p:nvPr/>
          </p:nvSpPr>
          <p:spPr>
            <a:xfrm rot="21368303" flipH="1">
              <a:off x="6292252" y="3040166"/>
              <a:ext cx="144379" cy="19254"/>
            </a:xfrm>
            <a:prstGeom prst="rect">
              <a:avLst/>
            </a:prstGeom>
            <a:solidFill>
              <a:sysClr val="window" lastClr="FFFFFF"/>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8" name="Rectangle 11">
              <a:extLst>
                <a:ext uri="{FF2B5EF4-FFF2-40B4-BE49-F238E27FC236}">
                  <a16:creationId xmlns:a16="http://schemas.microsoft.com/office/drawing/2014/main" id="{2EE53F04-8F7B-B840-9BC2-2178E67B255D}"/>
                </a:ext>
              </a:extLst>
            </p:cNvPr>
            <p:cNvSpPr/>
            <p:nvPr/>
          </p:nvSpPr>
          <p:spPr>
            <a:xfrm>
              <a:off x="6082603" y="2475282"/>
              <a:ext cx="36552" cy="96891"/>
            </a:xfrm>
            <a:custGeom>
              <a:avLst/>
              <a:gdLst>
                <a:gd name="connsiteX0" fmla="*/ 0 w 88106"/>
                <a:gd name="connsiteY0" fmla="*/ 0 h 414337"/>
                <a:gd name="connsiteX1" fmla="*/ 88106 w 88106"/>
                <a:gd name="connsiteY1" fmla="*/ 0 h 414337"/>
                <a:gd name="connsiteX2" fmla="*/ 88106 w 88106"/>
                <a:gd name="connsiteY2" fmla="*/ 414337 h 414337"/>
                <a:gd name="connsiteX3" fmla="*/ 0 w 88106"/>
                <a:gd name="connsiteY3" fmla="*/ 414337 h 414337"/>
                <a:gd name="connsiteX4" fmla="*/ 0 w 88106"/>
                <a:gd name="connsiteY4" fmla="*/ 0 h 414337"/>
                <a:gd name="connsiteX0" fmla="*/ 0 w 119062"/>
                <a:gd name="connsiteY0" fmla="*/ 0 h 416718"/>
                <a:gd name="connsiteX1" fmla="*/ 119062 w 119062"/>
                <a:gd name="connsiteY1" fmla="*/ 2381 h 416718"/>
                <a:gd name="connsiteX2" fmla="*/ 119062 w 119062"/>
                <a:gd name="connsiteY2" fmla="*/ 416718 h 416718"/>
                <a:gd name="connsiteX3" fmla="*/ 30956 w 119062"/>
                <a:gd name="connsiteY3" fmla="*/ 416718 h 416718"/>
                <a:gd name="connsiteX4" fmla="*/ 0 w 119062"/>
                <a:gd name="connsiteY4" fmla="*/ 0 h 416718"/>
                <a:gd name="connsiteX0" fmla="*/ 0 w 119062"/>
                <a:gd name="connsiteY0" fmla="*/ 0 h 416718"/>
                <a:gd name="connsiteX1" fmla="*/ 119062 w 119062"/>
                <a:gd name="connsiteY1" fmla="*/ 2381 h 416718"/>
                <a:gd name="connsiteX2" fmla="*/ 119062 w 119062"/>
                <a:gd name="connsiteY2" fmla="*/ 416718 h 416718"/>
                <a:gd name="connsiteX3" fmla="*/ 0 w 119062"/>
                <a:gd name="connsiteY3" fmla="*/ 0 h 416718"/>
                <a:gd name="connsiteX0" fmla="*/ 0 w 119062"/>
                <a:gd name="connsiteY0" fmla="*/ 0 h 354805"/>
                <a:gd name="connsiteX1" fmla="*/ 119062 w 119062"/>
                <a:gd name="connsiteY1" fmla="*/ 2381 h 354805"/>
                <a:gd name="connsiteX2" fmla="*/ 54768 w 119062"/>
                <a:gd name="connsiteY2" fmla="*/ 354805 h 354805"/>
                <a:gd name="connsiteX3" fmla="*/ 0 w 119062"/>
                <a:gd name="connsiteY3" fmla="*/ 0 h 354805"/>
                <a:gd name="connsiteX0" fmla="*/ 0 w 54768"/>
                <a:gd name="connsiteY0" fmla="*/ 0 h 354805"/>
                <a:gd name="connsiteX1" fmla="*/ 54768 w 54768"/>
                <a:gd name="connsiteY1" fmla="*/ 354805 h 354805"/>
                <a:gd name="connsiteX2" fmla="*/ 0 w 54768"/>
                <a:gd name="connsiteY2" fmla="*/ 0 h 354805"/>
                <a:gd name="connsiteX0" fmla="*/ 27496 w 82264"/>
                <a:gd name="connsiteY0" fmla="*/ 0 h 354805"/>
                <a:gd name="connsiteX1" fmla="*/ 82264 w 82264"/>
                <a:gd name="connsiteY1" fmla="*/ 354805 h 354805"/>
                <a:gd name="connsiteX2" fmla="*/ 27496 w 82264"/>
                <a:gd name="connsiteY2" fmla="*/ 0 h 354805"/>
                <a:gd name="connsiteX0" fmla="*/ 27496 w 96956"/>
                <a:gd name="connsiteY0" fmla="*/ 0 h 354805"/>
                <a:gd name="connsiteX1" fmla="*/ 82264 w 96956"/>
                <a:gd name="connsiteY1" fmla="*/ 354805 h 354805"/>
                <a:gd name="connsiteX2" fmla="*/ 27496 w 96956"/>
                <a:gd name="connsiteY2" fmla="*/ 0 h 354805"/>
                <a:gd name="connsiteX0" fmla="*/ 28262 w 95882"/>
                <a:gd name="connsiteY0" fmla="*/ 0 h 357186"/>
                <a:gd name="connsiteX1" fmla="*/ 78268 w 95882"/>
                <a:gd name="connsiteY1" fmla="*/ 357186 h 357186"/>
                <a:gd name="connsiteX2" fmla="*/ 28262 w 95882"/>
                <a:gd name="connsiteY2" fmla="*/ 0 h 357186"/>
                <a:gd name="connsiteX0" fmla="*/ 28262 w 121470"/>
                <a:gd name="connsiteY0" fmla="*/ 0 h 357186"/>
                <a:gd name="connsiteX1" fmla="*/ 78268 w 121470"/>
                <a:gd name="connsiteY1" fmla="*/ 357186 h 357186"/>
                <a:gd name="connsiteX2" fmla="*/ 28262 w 121470"/>
                <a:gd name="connsiteY2" fmla="*/ 0 h 357186"/>
                <a:gd name="connsiteX0" fmla="*/ 0 w 93208"/>
                <a:gd name="connsiteY0" fmla="*/ 0 h 357186"/>
                <a:gd name="connsiteX1" fmla="*/ 50006 w 93208"/>
                <a:gd name="connsiteY1" fmla="*/ 357186 h 357186"/>
                <a:gd name="connsiteX2" fmla="*/ 0 w 93208"/>
                <a:gd name="connsiteY2" fmla="*/ 0 h 357186"/>
                <a:gd name="connsiteX0" fmla="*/ 0 w 93208"/>
                <a:gd name="connsiteY0" fmla="*/ 0 h 357186"/>
                <a:gd name="connsiteX1" fmla="*/ 50006 w 93208"/>
                <a:gd name="connsiteY1" fmla="*/ 357186 h 357186"/>
                <a:gd name="connsiteX2" fmla="*/ 0 w 93208"/>
                <a:gd name="connsiteY2" fmla="*/ 0 h 357186"/>
                <a:gd name="connsiteX0" fmla="*/ 0 w 93208"/>
                <a:gd name="connsiteY0" fmla="*/ 0 h 357186"/>
                <a:gd name="connsiteX1" fmla="*/ 50006 w 93208"/>
                <a:gd name="connsiteY1" fmla="*/ 357186 h 357186"/>
                <a:gd name="connsiteX2" fmla="*/ 0 w 93208"/>
                <a:gd name="connsiteY2" fmla="*/ 0 h 357186"/>
                <a:gd name="connsiteX0" fmla="*/ 0 w 94539"/>
                <a:gd name="connsiteY0" fmla="*/ 0 h 350042"/>
                <a:gd name="connsiteX1" fmla="*/ 52387 w 94539"/>
                <a:gd name="connsiteY1" fmla="*/ 350042 h 350042"/>
                <a:gd name="connsiteX2" fmla="*/ 0 w 94539"/>
                <a:gd name="connsiteY2" fmla="*/ 0 h 350042"/>
                <a:gd name="connsiteX0" fmla="*/ 0 w 94539"/>
                <a:gd name="connsiteY0" fmla="*/ 0 h 350042"/>
                <a:gd name="connsiteX1" fmla="*/ 52387 w 94539"/>
                <a:gd name="connsiteY1" fmla="*/ 350042 h 350042"/>
                <a:gd name="connsiteX2" fmla="*/ 0 w 94539"/>
                <a:gd name="connsiteY2" fmla="*/ 0 h 350042"/>
              </a:gdLst>
              <a:ahLst/>
              <a:cxnLst>
                <a:cxn ang="0">
                  <a:pos x="connsiteX0" y="connsiteY0"/>
                </a:cxn>
                <a:cxn ang="0">
                  <a:pos x="connsiteX1" y="connsiteY1"/>
                </a:cxn>
                <a:cxn ang="0">
                  <a:pos x="connsiteX2" y="connsiteY2"/>
                </a:cxn>
              </a:cxnLst>
              <a:rect l="l" t="t" r="r" b="b"/>
              <a:pathLst>
                <a:path w="94539" h="350042">
                  <a:moveTo>
                    <a:pt x="0" y="0"/>
                  </a:moveTo>
                  <a:cubicBezTo>
                    <a:pt x="127794" y="94455"/>
                    <a:pt x="105569" y="310355"/>
                    <a:pt x="52387" y="350042"/>
                  </a:cubicBezTo>
                  <a:cubicBezTo>
                    <a:pt x="46037" y="215105"/>
                    <a:pt x="49212" y="134936"/>
                    <a:pt x="0" y="0"/>
                  </a:cubicBezTo>
                  <a:close/>
                </a:path>
              </a:pathLst>
            </a:custGeom>
            <a:solidFill>
              <a:srgbClr val="00338D"/>
            </a:solidFill>
            <a:ln w="635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9" name="Rectangle 11">
              <a:extLst>
                <a:ext uri="{FF2B5EF4-FFF2-40B4-BE49-F238E27FC236}">
                  <a16:creationId xmlns:a16="http://schemas.microsoft.com/office/drawing/2014/main" id="{C11F04ED-86BC-B748-9244-0919A24DFB05}"/>
                </a:ext>
              </a:extLst>
            </p:cNvPr>
            <p:cNvSpPr/>
            <p:nvPr/>
          </p:nvSpPr>
          <p:spPr>
            <a:xfrm rot="11237414">
              <a:off x="5649317" y="2496254"/>
              <a:ext cx="35541" cy="97058"/>
            </a:xfrm>
            <a:custGeom>
              <a:avLst/>
              <a:gdLst>
                <a:gd name="connsiteX0" fmla="*/ 0 w 88106"/>
                <a:gd name="connsiteY0" fmla="*/ 0 h 414337"/>
                <a:gd name="connsiteX1" fmla="*/ 88106 w 88106"/>
                <a:gd name="connsiteY1" fmla="*/ 0 h 414337"/>
                <a:gd name="connsiteX2" fmla="*/ 88106 w 88106"/>
                <a:gd name="connsiteY2" fmla="*/ 414337 h 414337"/>
                <a:gd name="connsiteX3" fmla="*/ 0 w 88106"/>
                <a:gd name="connsiteY3" fmla="*/ 414337 h 414337"/>
                <a:gd name="connsiteX4" fmla="*/ 0 w 88106"/>
                <a:gd name="connsiteY4" fmla="*/ 0 h 414337"/>
                <a:gd name="connsiteX0" fmla="*/ 0 w 119062"/>
                <a:gd name="connsiteY0" fmla="*/ 0 h 416718"/>
                <a:gd name="connsiteX1" fmla="*/ 119062 w 119062"/>
                <a:gd name="connsiteY1" fmla="*/ 2381 h 416718"/>
                <a:gd name="connsiteX2" fmla="*/ 119062 w 119062"/>
                <a:gd name="connsiteY2" fmla="*/ 416718 h 416718"/>
                <a:gd name="connsiteX3" fmla="*/ 30956 w 119062"/>
                <a:gd name="connsiteY3" fmla="*/ 416718 h 416718"/>
                <a:gd name="connsiteX4" fmla="*/ 0 w 119062"/>
                <a:gd name="connsiteY4" fmla="*/ 0 h 416718"/>
                <a:gd name="connsiteX0" fmla="*/ 0 w 119062"/>
                <a:gd name="connsiteY0" fmla="*/ 0 h 416718"/>
                <a:gd name="connsiteX1" fmla="*/ 119062 w 119062"/>
                <a:gd name="connsiteY1" fmla="*/ 2381 h 416718"/>
                <a:gd name="connsiteX2" fmla="*/ 119062 w 119062"/>
                <a:gd name="connsiteY2" fmla="*/ 416718 h 416718"/>
                <a:gd name="connsiteX3" fmla="*/ 0 w 119062"/>
                <a:gd name="connsiteY3" fmla="*/ 0 h 416718"/>
                <a:gd name="connsiteX0" fmla="*/ 0 w 119062"/>
                <a:gd name="connsiteY0" fmla="*/ 0 h 354805"/>
                <a:gd name="connsiteX1" fmla="*/ 119062 w 119062"/>
                <a:gd name="connsiteY1" fmla="*/ 2381 h 354805"/>
                <a:gd name="connsiteX2" fmla="*/ 54768 w 119062"/>
                <a:gd name="connsiteY2" fmla="*/ 354805 h 354805"/>
                <a:gd name="connsiteX3" fmla="*/ 0 w 119062"/>
                <a:gd name="connsiteY3" fmla="*/ 0 h 354805"/>
                <a:gd name="connsiteX0" fmla="*/ 0 w 54768"/>
                <a:gd name="connsiteY0" fmla="*/ 0 h 354805"/>
                <a:gd name="connsiteX1" fmla="*/ 54768 w 54768"/>
                <a:gd name="connsiteY1" fmla="*/ 354805 h 354805"/>
                <a:gd name="connsiteX2" fmla="*/ 0 w 54768"/>
                <a:gd name="connsiteY2" fmla="*/ 0 h 354805"/>
                <a:gd name="connsiteX0" fmla="*/ 27496 w 82264"/>
                <a:gd name="connsiteY0" fmla="*/ 0 h 354805"/>
                <a:gd name="connsiteX1" fmla="*/ 82264 w 82264"/>
                <a:gd name="connsiteY1" fmla="*/ 354805 h 354805"/>
                <a:gd name="connsiteX2" fmla="*/ 27496 w 82264"/>
                <a:gd name="connsiteY2" fmla="*/ 0 h 354805"/>
                <a:gd name="connsiteX0" fmla="*/ 27496 w 96956"/>
                <a:gd name="connsiteY0" fmla="*/ 0 h 354805"/>
                <a:gd name="connsiteX1" fmla="*/ 82264 w 96956"/>
                <a:gd name="connsiteY1" fmla="*/ 354805 h 354805"/>
                <a:gd name="connsiteX2" fmla="*/ 27496 w 96956"/>
                <a:gd name="connsiteY2" fmla="*/ 0 h 354805"/>
                <a:gd name="connsiteX0" fmla="*/ 28262 w 95882"/>
                <a:gd name="connsiteY0" fmla="*/ 0 h 357186"/>
                <a:gd name="connsiteX1" fmla="*/ 78268 w 95882"/>
                <a:gd name="connsiteY1" fmla="*/ 357186 h 357186"/>
                <a:gd name="connsiteX2" fmla="*/ 28262 w 95882"/>
                <a:gd name="connsiteY2" fmla="*/ 0 h 357186"/>
                <a:gd name="connsiteX0" fmla="*/ 28262 w 121470"/>
                <a:gd name="connsiteY0" fmla="*/ 0 h 357186"/>
                <a:gd name="connsiteX1" fmla="*/ 78268 w 121470"/>
                <a:gd name="connsiteY1" fmla="*/ 357186 h 357186"/>
                <a:gd name="connsiteX2" fmla="*/ 28262 w 121470"/>
                <a:gd name="connsiteY2" fmla="*/ 0 h 357186"/>
                <a:gd name="connsiteX0" fmla="*/ 0 w 93208"/>
                <a:gd name="connsiteY0" fmla="*/ 0 h 357186"/>
                <a:gd name="connsiteX1" fmla="*/ 50006 w 93208"/>
                <a:gd name="connsiteY1" fmla="*/ 357186 h 357186"/>
                <a:gd name="connsiteX2" fmla="*/ 0 w 93208"/>
                <a:gd name="connsiteY2" fmla="*/ 0 h 357186"/>
                <a:gd name="connsiteX0" fmla="*/ 0 w 93208"/>
                <a:gd name="connsiteY0" fmla="*/ 0 h 357186"/>
                <a:gd name="connsiteX1" fmla="*/ 50006 w 93208"/>
                <a:gd name="connsiteY1" fmla="*/ 357186 h 357186"/>
                <a:gd name="connsiteX2" fmla="*/ 0 w 93208"/>
                <a:gd name="connsiteY2" fmla="*/ 0 h 357186"/>
                <a:gd name="connsiteX0" fmla="*/ 0 w 93208"/>
                <a:gd name="connsiteY0" fmla="*/ 0 h 357186"/>
                <a:gd name="connsiteX1" fmla="*/ 50006 w 93208"/>
                <a:gd name="connsiteY1" fmla="*/ 357186 h 357186"/>
                <a:gd name="connsiteX2" fmla="*/ 0 w 93208"/>
                <a:gd name="connsiteY2" fmla="*/ 0 h 357186"/>
                <a:gd name="connsiteX0" fmla="*/ 0 w 94539"/>
                <a:gd name="connsiteY0" fmla="*/ 0 h 350042"/>
                <a:gd name="connsiteX1" fmla="*/ 52387 w 94539"/>
                <a:gd name="connsiteY1" fmla="*/ 350042 h 350042"/>
                <a:gd name="connsiteX2" fmla="*/ 0 w 94539"/>
                <a:gd name="connsiteY2" fmla="*/ 0 h 350042"/>
                <a:gd name="connsiteX0" fmla="*/ 0 w 94539"/>
                <a:gd name="connsiteY0" fmla="*/ 0 h 350042"/>
                <a:gd name="connsiteX1" fmla="*/ 52387 w 94539"/>
                <a:gd name="connsiteY1" fmla="*/ 350042 h 350042"/>
                <a:gd name="connsiteX2" fmla="*/ 0 w 94539"/>
                <a:gd name="connsiteY2" fmla="*/ 0 h 350042"/>
                <a:gd name="connsiteX0" fmla="*/ 0 w 91922"/>
                <a:gd name="connsiteY0" fmla="*/ 0 h 350646"/>
                <a:gd name="connsiteX1" fmla="*/ 47662 w 91922"/>
                <a:gd name="connsiteY1" fmla="*/ 350646 h 350646"/>
                <a:gd name="connsiteX2" fmla="*/ 0 w 91922"/>
                <a:gd name="connsiteY2" fmla="*/ 0 h 350646"/>
              </a:gdLst>
              <a:ahLst/>
              <a:cxnLst>
                <a:cxn ang="0">
                  <a:pos x="connsiteX0" y="connsiteY0"/>
                </a:cxn>
                <a:cxn ang="0">
                  <a:pos x="connsiteX1" y="connsiteY1"/>
                </a:cxn>
                <a:cxn ang="0">
                  <a:pos x="connsiteX2" y="connsiteY2"/>
                </a:cxn>
              </a:cxnLst>
              <a:rect l="l" t="t" r="r" b="b"/>
              <a:pathLst>
                <a:path w="91922" h="350646">
                  <a:moveTo>
                    <a:pt x="0" y="0"/>
                  </a:moveTo>
                  <a:cubicBezTo>
                    <a:pt x="127794" y="94455"/>
                    <a:pt x="100844" y="310959"/>
                    <a:pt x="47662" y="350646"/>
                  </a:cubicBezTo>
                  <a:cubicBezTo>
                    <a:pt x="41312" y="215709"/>
                    <a:pt x="49212" y="134936"/>
                    <a:pt x="0" y="0"/>
                  </a:cubicBezTo>
                  <a:close/>
                </a:path>
              </a:pathLst>
            </a:custGeom>
            <a:solidFill>
              <a:srgbClr val="00338D"/>
            </a:solidFill>
            <a:ln w="635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0" name="Rectangle 13">
              <a:extLst>
                <a:ext uri="{FF2B5EF4-FFF2-40B4-BE49-F238E27FC236}">
                  <a16:creationId xmlns:a16="http://schemas.microsoft.com/office/drawing/2014/main" id="{1F262D10-9C16-FA42-A852-3DCD89D0AD4D}"/>
                </a:ext>
              </a:extLst>
            </p:cNvPr>
            <p:cNvSpPr/>
            <p:nvPr/>
          </p:nvSpPr>
          <p:spPr>
            <a:xfrm>
              <a:off x="5669459" y="2387929"/>
              <a:ext cx="433578" cy="342943"/>
            </a:xfrm>
            <a:custGeom>
              <a:avLst/>
              <a:gdLst>
                <a:gd name="connsiteX0" fmla="*/ 0 w 1439652"/>
                <a:gd name="connsiteY0" fmla="*/ 0 h 1352888"/>
                <a:gd name="connsiteX1" fmla="*/ 1439652 w 1439652"/>
                <a:gd name="connsiteY1" fmla="*/ 0 h 1352888"/>
                <a:gd name="connsiteX2" fmla="*/ 1439652 w 1439652"/>
                <a:gd name="connsiteY2" fmla="*/ 1352888 h 1352888"/>
                <a:gd name="connsiteX3" fmla="*/ 0 w 1439652"/>
                <a:gd name="connsiteY3" fmla="*/ 1352888 h 1352888"/>
                <a:gd name="connsiteX4" fmla="*/ 0 w 1439652"/>
                <a:gd name="connsiteY4" fmla="*/ 0 h 1352888"/>
                <a:gd name="connsiteX0" fmla="*/ 0 w 1439652"/>
                <a:gd name="connsiteY0" fmla="*/ 0 h 1352888"/>
                <a:gd name="connsiteX1" fmla="*/ 1439652 w 1439652"/>
                <a:gd name="connsiteY1" fmla="*/ 0 h 1352888"/>
                <a:gd name="connsiteX2" fmla="*/ 1439652 w 1439652"/>
                <a:gd name="connsiteY2" fmla="*/ 1352888 h 1352888"/>
                <a:gd name="connsiteX3" fmla="*/ 710215 w 1439652"/>
                <a:gd name="connsiteY3" fmla="*/ 1349961 h 1352888"/>
                <a:gd name="connsiteX4" fmla="*/ 0 w 1439652"/>
                <a:gd name="connsiteY4" fmla="*/ 1352888 h 1352888"/>
                <a:gd name="connsiteX5" fmla="*/ 0 w 1439652"/>
                <a:gd name="connsiteY5" fmla="*/ 0 h 1352888"/>
                <a:gd name="connsiteX0" fmla="*/ 0 w 1439652"/>
                <a:gd name="connsiteY0" fmla="*/ 0 h 1352888"/>
                <a:gd name="connsiteX1" fmla="*/ 1439652 w 1439652"/>
                <a:gd name="connsiteY1" fmla="*/ 0 h 1352888"/>
                <a:gd name="connsiteX2" fmla="*/ 1439652 w 1439652"/>
                <a:gd name="connsiteY2" fmla="*/ 1352888 h 1352888"/>
                <a:gd name="connsiteX3" fmla="*/ 724240 w 1439652"/>
                <a:gd name="connsiteY3" fmla="*/ 1316302 h 1352888"/>
                <a:gd name="connsiteX4" fmla="*/ 0 w 1439652"/>
                <a:gd name="connsiteY4" fmla="*/ 1352888 h 1352888"/>
                <a:gd name="connsiteX5" fmla="*/ 0 w 1439652"/>
                <a:gd name="connsiteY5" fmla="*/ 0 h 1352888"/>
                <a:gd name="connsiteX0" fmla="*/ 0 w 1439652"/>
                <a:gd name="connsiteY0" fmla="*/ 0 h 1352888"/>
                <a:gd name="connsiteX1" fmla="*/ 1439652 w 1439652"/>
                <a:gd name="connsiteY1" fmla="*/ 0 h 1352888"/>
                <a:gd name="connsiteX2" fmla="*/ 1439652 w 1439652"/>
                <a:gd name="connsiteY2" fmla="*/ 1352888 h 1352888"/>
                <a:gd name="connsiteX3" fmla="*/ 724240 w 1439652"/>
                <a:gd name="connsiteY3" fmla="*/ 1316302 h 1352888"/>
                <a:gd name="connsiteX4" fmla="*/ 109391 w 1439652"/>
                <a:gd name="connsiteY4" fmla="*/ 794711 h 1352888"/>
                <a:gd name="connsiteX5" fmla="*/ 0 w 1439652"/>
                <a:gd name="connsiteY5" fmla="*/ 0 h 1352888"/>
                <a:gd name="connsiteX0" fmla="*/ 0 w 1439652"/>
                <a:gd name="connsiteY0" fmla="*/ 0 h 1352888"/>
                <a:gd name="connsiteX1" fmla="*/ 1439652 w 1439652"/>
                <a:gd name="connsiteY1" fmla="*/ 0 h 1352888"/>
                <a:gd name="connsiteX2" fmla="*/ 1439652 w 1439652"/>
                <a:gd name="connsiteY2" fmla="*/ 1352888 h 1352888"/>
                <a:gd name="connsiteX3" fmla="*/ 724240 w 1439652"/>
                <a:gd name="connsiteY3" fmla="*/ 1316302 h 1352888"/>
                <a:gd name="connsiteX4" fmla="*/ 109391 w 1439652"/>
                <a:gd name="connsiteY4" fmla="*/ 794711 h 1352888"/>
                <a:gd name="connsiteX5" fmla="*/ 0 w 1439652"/>
                <a:gd name="connsiteY5" fmla="*/ 0 h 1352888"/>
                <a:gd name="connsiteX0" fmla="*/ 0 w 1439652"/>
                <a:gd name="connsiteY0" fmla="*/ 0 h 1363864"/>
                <a:gd name="connsiteX1" fmla="*/ 1439652 w 1439652"/>
                <a:gd name="connsiteY1" fmla="*/ 0 h 1363864"/>
                <a:gd name="connsiteX2" fmla="*/ 1439652 w 1439652"/>
                <a:gd name="connsiteY2" fmla="*/ 1352888 h 1363864"/>
                <a:gd name="connsiteX3" fmla="*/ 724240 w 1439652"/>
                <a:gd name="connsiteY3" fmla="*/ 1316302 h 1363864"/>
                <a:gd name="connsiteX4" fmla="*/ 109391 w 1439652"/>
                <a:gd name="connsiteY4" fmla="*/ 794711 h 1363864"/>
                <a:gd name="connsiteX5" fmla="*/ 0 w 1439652"/>
                <a:gd name="connsiteY5" fmla="*/ 0 h 1363864"/>
                <a:gd name="connsiteX0" fmla="*/ 0 w 1439652"/>
                <a:gd name="connsiteY0" fmla="*/ 0 h 1373603"/>
                <a:gd name="connsiteX1" fmla="*/ 1439652 w 1439652"/>
                <a:gd name="connsiteY1" fmla="*/ 0 h 1373603"/>
                <a:gd name="connsiteX2" fmla="*/ 1439652 w 1439652"/>
                <a:gd name="connsiteY2" fmla="*/ 1352888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34893 w 1439652"/>
                <a:gd name="connsiteY2" fmla="*/ 800322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34893 w 1439652"/>
                <a:gd name="connsiteY2" fmla="*/ 800322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18064 w 1439652"/>
                <a:gd name="connsiteY2" fmla="*/ 783492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18064 w 1439652"/>
                <a:gd name="connsiteY2" fmla="*/ 783492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18064 w 1439652"/>
                <a:gd name="connsiteY2" fmla="*/ 783492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23673 w 1439652"/>
                <a:gd name="connsiteY2" fmla="*/ 780687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23673 w 1439652"/>
                <a:gd name="connsiteY2" fmla="*/ 780687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23673 w 1439652"/>
                <a:gd name="connsiteY2" fmla="*/ 780687 h 1373603"/>
                <a:gd name="connsiteX3" fmla="*/ 724240 w 1439652"/>
                <a:gd name="connsiteY3" fmla="*/ 1316302 h 1373603"/>
                <a:gd name="connsiteX4" fmla="*/ 109391 w 1439652"/>
                <a:gd name="connsiteY4" fmla="*/ 794711 h 1373603"/>
                <a:gd name="connsiteX5" fmla="*/ 0 w 1439652"/>
                <a:gd name="connsiteY5" fmla="*/ 0 h 1373603"/>
                <a:gd name="connsiteX0" fmla="*/ 308541 w 1330261"/>
                <a:gd name="connsiteY0" fmla="*/ 140245 h 1373603"/>
                <a:gd name="connsiteX1" fmla="*/ 1330261 w 1330261"/>
                <a:gd name="connsiteY1" fmla="*/ 0 h 1373603"/>
                <a:gd name="connsiteX2" fmla="*/ 1114282 w 1330261"/>
                <a:gd name="connsiteY2" fmla="*/ 780687 h 1373603"/>
                <a:gd name="connsiteX3" fmla="*/ 614849 w 1330261"/>
                <a:gd name="connsiteY3" fmla="*/ 1316302 h 1373603"/>
                <a:gd name="connsiteX4" fmla="*/ 0 w 1330261"/>
                <a:gd name="connsiteY4" fmla="*/ 794711 h 1373603"/>
                <a:gd name="connsiteX5" fmla="*/ 308541 w 1330261"/>
                <a:gd name="connsiteY5" fmla="*/ 140245 h 1373603"/>
                <a:gd name="connsiteX0" fmla="*/ 308541 w 1330261"/>
                <a:gd name="connsiteY0" fmla="*/ 140245 h 1373603"/>
                <a:gd name="connsiteX1" fmla="*/ 1330261 w 1330261"/>
                <a:gd name="connsiteY1" fmla="*/ 0 h 1373603"/>
                <a:gd name="connsiteX2" fmla="*/ 1114282 w 1330261"/>
                <a:gd name="connsiteY2" fmla="*/ 780687 h 1373603"/>
                <a:gd name="connsiteX3" fmla="*/ 614849 w 1330261"/>
                <a:gd name="connsiteY3" fmla="*/ 1316302 h 1373603"/>
                <a:gd name="connsiteX4" fmla="*/ 0 w 1330261"/>
                <a:gd name="connsiteY4" fmla="*/ 794711 h 1373603"/>
                <a:gd name="connsiteX5" fmla="*/ 308541 w 1330261"/>
                <a:gd name="connsiteY5" fmla="*/ 140245 h 1373603"/>
                <a:gd name="connsiteX0" fmla="*/ 308541 w 1330261"/>
                <a:gd name="connsiteY0" fmla="*/ 140245 h 1373603"/>
                <a:gd name="connsiteX1" fmla="*/ 1330261 w 1330261"/>
                <a:gd name="connsiteY1" fmla="*/ 0 h 1373603"/>
                <a:gd name="connsiteX2" fmla="*/ 1114282 w 1330261"/>
                <a:gd name="connsiteY2" fmla="*/ 780687 h 1373603"/>
                <a:gd name="connsiteX3" fmla="*/ 614849 w 1330261"/>
                <a:gd name="connsiteY3" fmla="*/ 1316302 h 1373603"/>
                <a:gd name="connsiteX4" fmla="*/ 0 w 1330261"/>
                <a:gd name="connsiteY4" fmla="*/ 794711 h 1373603"/>
                <a:gd name="connsiteX5" fmla="*/ 308541 w 1330261"/>
                <a:gd name="connsiteY5" fmla="*/ 140245 h 1373603"/>
                <a:gd name="connsiteX0" fmla="*/ 313659 w 1335379"/>
                <a:gd name="connsiteY0" fmla="*/ 140245 h 1373603"/>
                <a:gd name="connsiteX1" fmla="*/ 1335379 w 1335379"/>
                <a:gd name="connsiteY1" fmla="*/ 0 h 1373603"/>
                <a:gd name="connsiteX2" fmla="*/ 1119400 w 1335379"/>
                <a:gd name="connsiteY2" fmla="*/ 780687 h 1373603"/>
                <a:gd name="connsiteX3" fmla="*/ 619967 w 1335379"/>
                <a:gd name="connsiteY3" fmla="*/ 1316302 h 1373603"/>
                <a:gd name="connsiteX4" fmla="*/ 5118 w 1335379"/>
                <a:gd name="connsiteY4" fmla="*/ 794711 h 1373603"/>
                <a:gd name="connsiteX5" fmla="*/ 313659 w 1335379"/>
                <a:gd name="connsiteY5" fmla="*/ 140245 h 1373603"/>
                <a:gd name="connsiteX0" fmla="*/ 313659 w 1119400"/>
                <a:gd name="connsiteY0" fmla="*/ 5610 h 1238968"/>
                <a:gd name="connsiteX1" fmla="*/ 777203 w 1119400"/>
                <a:gd name="connsiteY1" fmla="*/ 0 h 1238968"/>
                <a:gd name="connsiteX2" fmla="*/ 1119400 w 1119400"/>
                <a:gd name="connsiteY2" fmla="*/ 646052 h 1238968"/>
                <a:gd name="connsiteX3" fmla="*/ 619967 w 1119400"/>
                <a:gd name="connsiteY3" fmla="*/ 1181667 h 1238968"/>
                <a:gd name="connsiteX4" fmla="*/ 5118 w 1119400"/>
                <a:gd name="connsiteY4" fmla="*/ 660076 h 1238968"/>
                <a:gd name="connsiteX5" fmla="*/ 313659 w 1119400"/>
                <a:gd name="connsiteY5" fmla="*/ 5610 h 1238968"/>
                <a:gd name="connsiteX0" fmla="*/ 313659 w 1119400"/>
                <a:gd name="connsiteY0" fmla="*/ 5610 h 1238968"/>
                <a:gd name="connsiteX1" fmla="*/ 777203 w 1119400"/>
                <a:gd name="connsiteY1" fmla="*/ 0 h 1238968"/>
                <a:gd name="connsiteX2" fmla="*/ 1119400 w 1119400"/>
                <a:gd name="connsiteY2" fmla="*/ 646052 h 1238968"/>
                <a:gd name="connsiteX3" fmla="*/ 619967 w 1119400"/>
                <a:gd name="connsiteY3" fmla="*/ 1181667 h 1238968"/>
                <a:gd name="connsiteX4" fmla="*/ 5118 w 1119400"/>
                <a:gd name="connsiteY4" fmla="*/ 660076 h 1238968"/>
                <a:gd name="connsiteX5" fmla="*/ 313659 w 1119400"/>
                <a:gd name="connsiteY5" fmla="*/ 5610 h 1238968"/>
                <a:gd name="connsiteX0" fmla="*/ 313659 w 1127678"/>
                <a:gd name="connsiteY0" fmla="*/ 5610 h 1238968"/>
                <a:gd name="connsiteX1" fmla="*/ 777203 w 1127678"/>
                <a:gd name="connsiteY1" fmla="*/ 0 h 1238968"/>
                <a:gd name="connsiteX2" fmla="*/ 1119400 w 1127678"/>
                <a:gd name="connsiteY2" fmla="*/ 646052 h 1238968"/>
                <a:gd name="connsiteX3" fmla="*/ 619967 w 1127678"/>
                <a:gd name="connsiteY3" fmla="*/ 1181667 h 1238968"/>
                <a:gd name="connsiteX4" fmla="*/ 5118 w 1127678"/>
                <a:gd name="connsiteY4" fmla="*/ 660076 h 1238968"/>
                <a:gd name="connsiteX5" fmla="*/ 313659 w 1127678"/>
                <a:gd name="connsiteY5" fmla="*/ 5610 h 1238968"/>
                <a:gd name="connsiteX0" fmla="*/ 313659 w 1123274"/>
                <a:gd name="connsiteY0" fmla="*/ 5610 h 1238968"/>
                <a:gd name="connsiteX1" fmla="*/ 777203 w 1123274"/>
                <a:gd name="connsiteY1" fmla="*/ 0 h 1238968"/>
                <a:gd name="connsiteX2" fmla="*/ 1119400 w 1123274"/>
                <a:gd name="connsiteY2" fmla="*/ 646052 h 1238968"/>
                <a:gd name="connsiteX3" fmla="*/ 619967 w 1123274"/>
                <a:gd name="connsiteY3" fmla="*/ 1181667 h 1238968"/>
                <a:gd name="connsiteX4" fmla="*/ 5118 w 1123274"/>
                <a:gd name="connsiteY4" fmla="*/ 660076 h 1238968"/>
                <a:gd name="connsiteX5" fmla="*/ 313659 w 1123274"/>
                <a:gd name="connsiteY5" fmla="*/ 5610 h 1238968"/>
                <a:gd name="connsiteX0" fmla="*/ 313659 w 1119978"/>
                <a:gd name="connsiteY0" fmla="*/ 5610 h 1238968"/>
                <a:gd name="connsiteX1" fmla="*/ 777203 w 1119978"/>
                <a:gd name="connsiteY1" fmla="*/ 0 h 1238968"/>
                <a:gd name="connsiteX2" fmla="*/ 1119400 w 1119978"/>
                <a:gd name="connsiteY2" fmla="*/ 646052 h 1238968"/>
                <a:gd name="connsiteX3" fmla="*/ 619967 w 1119978"/>
                <a:gd name="connsiteY3" fmla="*/ 1181667 h 1238968"/>
                <a:gd name="connsiteX4" fmla="*/ 5118 w 1119978"/>
                <a:gd name="connsiteY4" fmla="*/ 660076 h 1238968"/>
                <a:gd name="connsiteX5" fmla="*/ 313659 w 1119978"/>
                <a:gd name="connsiteY5" fmla="*/ 5610 h 1238968"/>
                <a:gd name="connsiteX0" fmla="*/ 313659 w 1120225"/>
                <a:gd name="connsiteY0" fmla="*/ 5610 h 1238968"/>
                <a:gd name="connsiteX1" fmla="*/ 777203 w 1120225"/>
                <a:gd name="connsiteY1" fmla="*/ 0 h 1238968"/>
                <a:gd name="connsiteX2" fmla="*/ 1119400 w 1120225"/>
                <a:gd name="connsiteY2" fmla="*/ 646052 h 1238968"/>
                <a:gd name="connsiteX3" fmla="*/ 619967 w 1120225"/>
                <a:gd name="connsiteY3" fmla="*/ 1181667 h 1238968"/>
                <a:gd name="connsiteX4" fmla="*/ 5118 w 1120225"/>
                <a:gd name="connsiteY4" fmla="*/ 660076 h 1238968"/>
                <a:gd name="connsiteX5" fmla="*/ 313659 w 1120225"/>
                <a:gd name="connsiteY5" fmla="*/ 5610 h 1238968"/>
                <a:gd name="connsiteX0" fmla="*/ 313659 w 1121399"/>
                <a:gd name="connsiteY0" fmla="*/ 5610 h 1238968"/>
                <a:gd name="connsiteX1" fmla="*/ 777203 w 1121399"/>
                <a:gd name="connsiteY1" fmla="*/ 0 h 1238968"/>
                <a:gd name="connsiteX2" fmla="*/ 1119400 w 1121399"/>
                <a:gd name="connsiteY2" fmla="*/ 646052 h 1238968"/>
                <a:gd name="connsiteX3" fmla="*/ 619967 w 1121399"/>
                <a:gd name="connsiteY3" fmla="*/ 1181667 h 1238968"/>
                <a:gd name="connsiteX4" fmla="*/ 5118 w 1121399"/>
                <a:gd name="connsiteY4" fmla="*/ 660076 h 1238968"/>
                <a:gd name="connsiteX5" fmla="*/ 313659 w 1121399"/>
                <a:gd name="connsiteY5" fmla="*/ 5610 h 123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1399" h="1238968">
                  <a:moveTo>
                    <a:pt x="313659" y="5610"/>
                  </a:moveTo>
                  <a:lnTo>
                    <a:pt x="777203" y="0"/>
                  </a:lnTo>
                  <a:cubicBezTo>
                    <a:pt x="1009075" y="111569"/>
                    <a:pt x="1131555" y="354969"/>
                    <a:pt x="1119400" y="646052"/>
                  </a:cubicBezTo>
                  <a:cubicBezTo>
                    <a:pt x="1148331" y="1000364"/>
                    <a:pt x="857503" y="1349068"/>
                    <a:pt x="619967" y="1181667"/>
                  </a:cubicBezTo>
                  <a:cubicBezTo>
                    <a:pt x="386968" y="1372441"/>
                    <a:pt x="30554" y="1058333"/>
                    <a:pt x="5118" y="660076"/>
                  </a:cubicBezTo>
                  <a:cubicBezTo>
                    <a:pt x="-29475" y="310090"/>
                    <a:pt x="115445" y="105959"/>
                    <a:pt x="313659" y="5610"/>
                  </a:cubicBezTo>
                  <a:close/>
                </a:path>
              </a:pathLst>
            </a:custGeom>
            <a:solidFill>
              <a:srgbClr val="5A453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1" name="Rectangle 4">
              <a:extLst>
                <a:ext uri="{FF2B5EF4-FFF2-40B4-BE49-F238E27FC236}">
                  <a16:creationId xmlns:a16="http://schemas.microsoft.com/office/drawing/2014/main" id="{11B8E5A5-DEC1-CA40-A43E-42C949DCF960}"/>
                </a:ext>
              </a:extLst>
            </p:cNvPr>
            <p:cNvSpPr/>
            <p:nvPr/>
          </p:nvSpPr>
          <p:spPr>
            <a:xfrm rot="10176135">
              <a:off x="4199286" y="4422651"/>
              <a:ext cx="261006" cy="174175"/>
            </a:xfrm>
            <a:custGeom>
              <a:avLst/>
              <a:gdLst>
                <a:gd name="connsiteX0" fmla="*/ 0 w 731044"/>
                <a:gd name="connsiteY0" fmla="*/ 0 h 697706"/>
                <a:gd name="connsiteX1" fmla="*/ 731044 w 731044"/>
                <a:gd name="connsiteY1" fmla="*/ 0 h 697706"/>
                <a:gd name="connsiteX2" fmla="*/ 731044 w 731044"/>
                <a:gd name="connsiteY2" fmla="*/ 697706 h 697706"/>
                <a:gd name="connsiteX3" fmla="*/ 0 w 731044"/>
                <a:gd name="connsiteY3" fmla="*/ 697706 h 697706"/>
                <a:gd name="connsiteX4" fmla="*/ 0 w 731044"/>
                <a:gd name="connsiteY4" fmla="*/ 0 h 697706"/>
                <a:gd name="connsiteX0" fmla="*/ 92869 w 731044"/>
                <a:gd name="connsiteY0" fmla="*/ 507206 h 697706"/>
                <a:gd name="connsiteX1" fmla="*/ 731044 w 731044"/>
                <a:gd name="connsiteY1" fmla="*/ 0 h 697706"/>
                <a:gd name="connsiteX2" fmla="*/ 731044 w 731044"/>
                <a:gd name="connsiteY2" fmla="*/ 697706 h 697706"/>
                <a:gd name="connsiteX3" fmla="*/ 0 w 731044"/>
                <a:gd name="connsiteY3" fmla="*/ 697706 h 697706"/>
                <a:gd name="connsiteX4" fmla="*/ 92869 w 731044"/>
                <a:gd name="connsiteY4" fmla="*/ 507206 h 697706"/>
                <a:gd name="connsiteX0" fmla="*/ 92869 w 731044"/>
                <a:gd name="connsiteY0" fmla="*/ 314325 h 504825"/>
                <a:gd name="connsiteX1" fmla="*/ 454819 w 731044"/>
                <a:gd name="connsiteY1" fmla="*/ 0 h 504825"/>
                <a:gd name="connsiteX2" fmla="*/ 731044 w 731044"/>
                <a:gd name="connsiteY2" fmla="*/ 504825 h 504825"/>
                <a:gd name="connsiteX3" fmla="*/ 0 w 731044"/>
                <a:gd name="connsiteY3" fmla="*/ 504825 h 504825"/>
                <a:gd name="connsiteX4" fmla="*/ 92869 w 731044"/>
                <a:gd name="connsiteY4" fmla="*/ 314325 h 504825"/>
                <a:gd name="connsiteX0" fmla="*/ 92869 w 650082"/>
                <a:gd name="connsiteY0" fmla="*/ 314325 h 504825"/>
                <a:gd name="connsiteX1" fmla="*/ 454819 w 650082"/>
                <a:gd name="connsiteY1" fmla="*/ 0 h 504825"/>
                <a:gd name="connsiteX2" fmla="*/ 650082 w 650082"/>
                <a:gd name="connsiteY2" fmla="*/ 219075 h 504825"/>
                <a:gd name="connsiteX3" fmla="*/ 0 w 650082"/>
                <a:gd name="connsiteY3" fmla="*/ 504825 h 504825"/>
                <a:gd name="connsiteX4" fmla="*/ 92869 w 650082"/>
                <a:gd name="connsiteY4" fmla="*/ 314325 h 504825"/>
                <a:gd name="connsiteX0" fmla="*/ 92869 w 689668"/>
                <a:gd name="connsiteY0" fmla="*/ 314325 h 504825"/>
                <a:gd name="connsiteX1" fmla="*/ 454819 w 689668"/>
                <a:gd name="connsiteY1" fmla="*/ 0 h 504825"/>
                <a:gd name="connsiteX2" fmla="*/ 650082 w 689668"/>
                <a:gd name="connsiteY2" fmla="*/ 219075 h 504825"/>
                <a:gd name="connsiteX3" fmla="*/ 0 w 689668"/>
                <a:gd name="connsiteY3" fmla="*/ 504825 h 504825"/>
                <a:gd name="connsiteX4" fmla="*/ 92869 w 689668"/>
                <a:gd name="connsiteY4" fmla="*/ 314325 h 504825"/>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702970"/>
                <a:gd name="connsiteY0" fmla="*/ 359701 h 550201"/>
                <a:gd name="connsiteX1" fmla="*/ 459581 w 702970"/>
                <a:gd name="connsiteY1" fmla="*/ 57283 h 550201"/>
                <a:gd name="connsiteX2" fmla="*/ 650082 w 702970"/>
                <a:gd name="connsiteY2" fmla="*/ 264451 h 550201"/>
                <a:gd name="connsiteX3" fmla="*/ 0 w 702970"/>
                <a:gd name="connsiteY3" fmla="*/ 550201 h 550201"/>
                <a:gd name="connsiteX4" fmla="*/ 92869 w 702970"/>
                <a:gd name="connsiteY4" fmla="*/ 359701 h 550201"/>
                <a:gd name="connsiteX0" fmla="*/ 92869 w 706874"/>
                <a:gd name="connsiteY0" fmla="*/ 347179 h 537679"/>
                <a:gd name="connsiteX1" fmla="*/ 459581 w 706874"/>
                <a:gd name="connsiteY1" fmla="*/ 44761 h 537679"/>
                <a:gd name="connsiteX2" fmla="*/ 650082 w 706874"/>
                <a:gd name="connsiteY2" fmla="*/ 251929 h 537679"/>
                <a:gd name="connsiteX3" fmla="*/ 0 w 706874"/>
                <a:gd name="connsiteY3" fmla="*/ 537679 h 537679"/>
                <a:gd name="connsiteX4" fmla="*/ 92869 w 706874"/>
                <a:gd name="connsiteY4" fmla="*/ 347179 h 537679"/>
                <a:gd name="connsiteX0" fmla="*/ 92869 w 705065"/>
                <a:gd name="connsiteY0" fmla="*/ 353475 h 543975"/>
                <a:gd name="connsiteX1" fmla="*/ 450056 w 705065"/>
                <a:gd name="connsiteY1" fmla="*/ 43913 h 543975"/>
                <a:gd name="connsiteX2" fmla="*/ 650082 w 705065"/>
                <a:gd name="connsiteY2" fmla="*/ 258225 h 543975"/>
                <a:gd name="connsiteX3" fmla="*/ 0 w 705065"/>
                <a:gd name="connsiteY3" fmla="*/ 543975 h 543975"/>
                <a:gd name="connsiteX4" fmla="*/ 92869 w 705065"/>
                <a:gd name="connsiteY4" fmla="*/ 353475 h 543975"/>
                <a:gd name="connsiteX0" fmla="*/ 92869 w 738325"/>
                <a:gd name="connsiteY0" fmla="*/ 357004 h 547504"/>
                <a:gd name="connsiteX1" fmla="*/ 450056 w 738325"/>
                <a:gd name="connsiteY1" fmla="*/ 47442 h 547504"/>
                <a:gd name="connsiteX2" fmla="*/ 650082 w 738325"/>
                <a:gd name="connsiteY2" fmla="*/ 261754 h 547504"/>
                <a:gd name="connsiteX3" fmla="*/ 0 w 738325"/>
                <a:gd name="connsiteY3" fmla="*/ 547504 h 547504"/>
                <a:gd name="connsiteX4" fmla="*/ 92869 w 738325"/>
                <a:gd name="connsiteY4" fmla="*/ 357004 h 547504"/>
                <a:gd name="connsiteX0" fmla="*/ 92869 w 734198"/>
                <a:gd name="connsiteY0" fmla="*/ 366816 h 557316"/>
                <a:gd name="connsiteX1" fmla="*/ 450056 w 734198"/>
                <a:gd name="connsiteY1" fmla="*/ 57254 h 557316"/>
                <a:gd name="connsiteX2" fmla="*/ 650082 w 734198"/>
                <a:gd name="connsiteY2" fmla="*/ 271566 h 557316"/>
                <a:gd name="connsiteX3" fmla="*/ 0 w 734198"/>
                <a:gd name="connsiteY3" fmla="*/ 557316 h 557316"/>
                <a:gd name="connsiteX4" fmla="*/ 92869 w 734198"/>
                <a:gd name="connsiteY4" fmla="*/ 366816 h 557316"/>
                <a:gd name="connsiteX0" fmla="*/ 92869 w 736225"/>
                <a:gd name="connsiteY0" fmla="*/ 366816 h 557316"/>
                <a:gd name="connsiteX1" fmla="*/ 450056 w 736225"/>
                <a:gd name="connsiteY1" fmla="*/ 57254 h 557316"/>
                <a:gd name="connsiteX2" fmla="*/ 650082 w 736225"/>
                <a:gd name="connsiteY2" fmla="*/ 271566 h 557316"/>
                <a:gd name="connsiteX3" fmla="*/ 0 w 736225"/>
                <a:gd name="connsiteY3" fmla="*/ 557316 h 557316"/>
                <a:gd name="connsiteX4" fmla="*/ 92869 w 736225"/>
                <a:gd name="connsiteY4" fmla="*/ 366816 h 557316"/>
                <a:gd name="connsiteX0" fmla="*/ 92869 w 757544"/>
                <a:gd name="connsiteY0" fmla="*/ 364191 h 554691"/>
                <a:gd name="connsiteX1" fmla="*/ 450056 w 757544"/>
                <a:gd name="connsiteY1" fmla="*/ 54629 h 554691"/>
                <a:gd name="connsiteX2" fmla="*/ 676276 w 757544"/>
                <a:gd name="connsiteY2" fmla="*/ 287991 h 554691"/>
                <a:gd name="connsiteX3" fmla="*/ 0 w 757544"/>
                <a:gd name="connsiteY3" fmla="*/ 554691 h 554691"/>
                <a:gd name="connsiteX4" fmla="*/ 92869 w 757544"/>
                <a:gd name="connsiteY4" fmla="*/ 364191 h 554691"/>
                <a:gd name="connsiteX0" fmla="*/ 92869 w 756519"/>
                <a:gd name="connsiteY0" fmla="*/ 364477 h 554977"/>
                <a:gd name="connsiteX1" fmla="*/ 450056 w 756519"/>
                <a:gd name="connsiteY1" fmla="*/ 54915 h 554977"/>
                <a:gd name="connsiteX2" fmla="*/ 676276 w 756519"/>
                <a:gd name="connsiteY2" fmla="*/ 288277 h 554977"/>
                <a:gd name="connsiteX3" fmla="*/ 0 w 756519"/>
                <a:gd name="connsiteY3" fmla="*/ 554977 h 554977"/>
                <a:gd name="connsiteX4" fmla="*/ 92869 w 756519"/>
                <a:gd name="connsiteY4" fmla="*/ 364477 h 554977"/>
                <a:gd name="connsiteX0" fmla="*/ 92869 w 758034"/>
                <a:gd name="connsiteY0" fmla="*/ 369357 h 559857"/>
                <a:gd name="connsiteX1" fmla="*/ 450056 w 758034"/>
                <a:gd name="connsiteY1" fmla="*/ 59795 h 559857"/>
                <a:gd name="connsiteX2" fmla="*/ 676276 w 758034"/>
                <a:gd name="connsiteY2" fmla="*/ 293157 h 559857"/>
                <a:gd name="connsiteX3" fmla="*/ 0 w 758034"/>
                <a:gd name="connsiteY3" fmla="*/ 559857 h 559857"/>
                <a:gd name="connsiteX4" fmla="*/ 92869 w 758034"/>
                <a:gd name="connsiteY4" fmla="*/ 369357 h 559857"/>
                <a:gd name="connsiteX0" fmla="*/ 0 w 665165"/>
                <a:gd name="connsiteY0" fmla="*/ 369357 h 521757"/>
                <a:gd name="connsiteX1" fmla="*/ 357187 w 665165"/>
                <a:gd name="connsiteY1" fmla="*/ 59795 h 521757"/>
                <a:gd name="connsiteX2" fmla="*/ 583407 w 665165"/>
                <a:gd name="connsiteY2" fmla="*/ 293157 h 521757"/>
                <a:gd name="connsiteX3" fmla="*/ 138112 w 665165"/>
                <a:gd name="connsiteY3" fmla="*/ 521757 h 521757"/>
                <a:gd name="connsiteX4" fmla="*/ 0 w 665165"/>
                <a:gd name="connsiteY4" fmla="*/ 369357 h 521757"/>
                <a:gd name="connsiteX0" fmla="*/ 0 w 665165"/>
                <a:gd name="connsiteY0" fmla="*/ 369357 h 533663"/>
                <a:gd name="connsiteX1" fmla="*/ 357187 w 665165"/>
                <a:gd name="connsiteY1" fmla="*/ 59795 h 533663"/>
                <a:gd name="connsiteX2" fmla="*/ 583407 w 665165"/>
                <a:gd name="connsiteY2" fmla="*/ 293157 h 533663"/>
                <a:gd name="connsiteX3" fmla="*/ 154781 w 665165"/>
                <a:gd name="connsiteY3" fmla="*/ 533663 h 533663"/>
                <a:gd name="connsiteX4" fmla="*/ 0 w 665165"/>
                <a:gd name="connsiteY4" fmla="*/ 369357 h 533663"/>
                <a:gd name="connsiteX0" fmla="*/ 0 w 665165"/>
                <a:gd name="connsiteY0" fmla="*/ 369357 h 543188"/>
                <a:gd name="connsiteX1" fmla="*/ 357187 w 665165"/>
                <a:gd name="connsiteY1" fmla="*/ 59795 h 543188"/>
                <a:gd name="connsiteX2" fmla="*/ 583407 w 665165"/>
                <a:gd name="connsiteY2" fmla="*/ 293157 h 543188"/>
                <a:gd name="connsiteX3" fmla="*/ 154781 w 665165"/>
                <a:gd name="connsiteY3" fmla="*/ 543188 h 543188"/>
                <a:gd name="connsiteX4" fmla="*/ 0 w 665165"/>
                <a:gd name="connsiteY4" fmla="*/ 369357 h 543188"/>
                <a:gd name="connsiteX0" fmla="*/ 403 w 665568"/>
                <a:gd name="connsiteY0" fmla="*/ 369357 h 543188"/>
                <a:gd name="connsiteX1" fmla="*/ 357590 w 665568"/>
                <a:gd name="connsiteY1" fmla="*/ 59795 h 543188"/>
                <a:gd name="connsiteX2" fmla="*/ 583810 w 665568"/>
                <a:gd name="connsiteY2" fmla="*/ 293157 h 543188"/>
                <a:gd name="connsiteX3" fmla="*/ 155184 w 665568"/>
                <a:gd name="connsiteY3" fmla="*/ 543188 h 543188"/>
                <a:gd name="connsiteX4" fmla="*/ 403 w 665568"/>
                <a:gd name="connsiteY4" fmla="*/ 369357 h 543188"/>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14922 w 680087"/>
                <a:gd name="connsiteY0" fmla="*/ 369357 h 545428"/>
                <a:gd name="connsiteX1" fmla="*/ 372109 w 680087"/>
                <a:gd name="connsiteY1" fmla="*/ 59795 h 545428"/>
                <a:gd name="connsiteX2" fmla="*/ 598329 w 680087"/>
                <a:gd name="connsiteY2" fmla="*/ 293157 h 545428"/>
                <a:gd name="connsiteX3" fmla="*/ 169703 w 680087"/>
                <a:gd name="connsiteY3" fmla="*/ 543188 h 545428"/>
                <a:gd name="connsiteX4" fmla="*/ 14922 w 680087"/>
                <a:gd name="connsiteY4" fmla="*/ 369357 h 545428"/>
                <a:gd name="connsiteX0" fmla="*/ 13366 w 678531"/>
                <a:gd name="connsiteY0" fmla="*/ 369357 h 554814"/>
                <a:gd name="connsiteX1" fmla="*/ 370553 w 678531"/>
                <a:gd name="connsiteY1" fmla="*/ 59795 h 554814"/>
                <a:gd name="connsiteX2" fmla="*/ 596773 w 678531"/>
                <a:gd name="connsiteY2" fmla="*/ 293157 h 554814"/>
                <a:gd name="connsiteX3" fmla="*/ 180054 w 678531"/>
                <a:gd name="connsiteY3" fmla="*/ 552713 h 554814"/>
                <a:gd name="connsiteX4" fmla="*/ 13366 w 678531"/>
                <a:gd name="connsiteY4" fmla="*/ 369357 h 554814"/>
                <a:gd name="connsiteX0" fmla="*/ 10389 w 675554"/>
                <a:gd name="connsiteY0" fmla="*/ 369357 h 559513"/>
                <a:gd name="connsiteX1" fmla="*/ 367576 w 675554"/>
                <a:gd name="connsiteY1" fmla="*/ 59795 h 559513"/>
                <a:gd name="connsiteX2" fmla="*/ 593796 w 675554"/>
                <a:gd name="connsiteY2" fmla="*/ 293157 h 559513"/>
                <a:gd name="connsiteX3" fmla="*/ 208033 w 675554"/>
                <a:gd name="connsiteY3" fmla="*/ 557475 h 559513"/>
                <a:gd name="connsiteX4" fmla="*/ 10389 w 675554"/>
                <a:gd name="connsiteY4" fmla="*/ 369357 h 559513"/>
                <a:gd name="connsiteX0" fmla="*/ 9895 w 675060"/>
                <a:gd name="connsiteY0" fmla="*/ 369357 h 563100"/>
                <a:gd name="connsiteX1" fmla="*/ 367082 w 675060"/>
                <a:gd name="connsiteY1" fmla="*/ 59795 h 563100"/>
                <a:gd name="connsiteX2" fmla="*/ 593302 w 675060"/>
                <a:gd name="connsiteY2" fmla="*/ 293157 h 563100"/>
                <a:gd name="connsiteX3" fmla="*/ 207539 w 675060"/>
                <a:gd name="connsiteY3" fmla="*/ 557475 h 563100"/>
                <a:gd name="connsiteX4" fmla="*/ 9895 w 675060"/>
                <a:gd name="connsiteY4" fmla="*/ 369357 h 563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60" h="563100">
                  <a:moveTo>
                    <a:pt x="9895" y="369357"/>
                  </a:moveTo>
                  <a:lnTo>
                    <a:pt x="367082" y="59795"/>
                  </a:lnTo>
                  <a:cubicBezTo>
                    <a:pt x="555994" y="-121972"/>
                    <a:pt x="806820" y="155838"/>
                    <a:pt x="593302" y="293157"/>
                  </a:cubicBezTo>
                  <a:lnTo>
                    <a:pt x="207539" y="557475"/>
                  </a:lnTo>
                  <a:cubicBezTo>
                    <a:pt x="60695" y="594781"/>
                    <a:pt x="-31379" y="436826"/>
                    <a:pt x="9895" y="369357"/>
                  </a:cubicBezTo>
                  <a:close/>
                </a:path>
              </a:pathLst>
            </a:custGeom>
            <a:solidFill>
              <a:srgbClr val="EAAA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2" name="Rectangle 4">
              <a:extLst>
                <a:ext uri="{FF2B5EF4-FFF2-40B4-BE49-F238E27FC236}">
                  <a16:creationId xmlns:a16="http://schemas.microsoft.com/office/drawing/2014/main" id="{81DDD2A3-1AE2-E541-85E5-6C2162F8B5E2}"/>
                </a:ext>
              </a:extLst>
            </p:cNvPr>
            <p:cNvSpPr/>
            <p:nvPr/>
          </p:nvSpPr>
          <p:spPr>
            <a:xfrm rot="13571737">
              <a:off x="5076278" y="4826423"/>
              <a:ext cx="80445" cy="323878"/>
            </a:xfrm>
            <a:custGeom>
              <a:avLst/>
              <a:gdLst>
                <a:gd name="connsiteX0" fmla="*/ 0 w 731044"/>
                <a:gd name="connsiteY0" fmla="*/ 0 h 697706"/>
                <a:gd name="connsiteX1" fmla="*/ 731044 w 731044"/>
                <a:gd name="connsiteY1" fmla="*/ 0 h 697706"/>
                <a:gd name="connsiteX2" fmla="*/ 731044 w 731044"/>
                <a:gd name="connsiteY2" fmla="*/ 697706 h 697706"/>
                <a:gd name="connsiteX3" fmla="*/ 0 w 731044"/>
                <a:gd name="connsiteY3" fmla="*/ 697706 h 697706"/>
                <a:gd name="connsiteX4" fmla="*/ 0 w 731044"/>
                <a:gd name="connsiteY4" fmla="*/ 0 h 697706"/>
                <a:gd name="connsiteX0" fmla="*/ 92869 w 731044"/>
                <a:gd name="connsiteY0" fmla="*/ 507206 h 697706"/>
                <a:gd name="connsiteX1" fmla="*/ 731044 w 731044"/>
                <a:gd name="connsiteY1" fmla="*/ 0 h 697706"/>
                <a:gd name="connsiteX2" fmla="*/ 731044 w 731044"/>
                <a:gd name="connsiteY2" fmla="*/ 697706 h 697706"/>
                <a:gd name="connsiteX3" fmla="*/ 0 w 731044"/>
                <a:gd name="connsiteY3" fmla="*/ 697706 h 697706"/>
                <a:gd name="connsiteX4" fmla="*/ 92869 w 731044"/>
                <a:gd name="connsiteY4" fmla="*/ 507206 h 697706"/>
                <a:gd name="connsiteX0" fmla="*/ 92869 w 731044"/>
                <a:gd name="connsiteY0" fmla="*/ 314325 h 504825"/>
                <a:gd name="connsiteX1" fmla="*/ 454819 w 731044"/>
                <a:gd name="connsiteY1" fmla="*/ 0 h 504825"/>
                <a:gd name="connsiteX2" fmla="*/ 731044 w 731044"/>
                <a:gd name="connsiteY2" fmla="*/ 504825 h 504825"/>
                <a:gd name="connsiteX3" fmla="*/ 0 w 731044"/>
                <a:gd name="connsiteY3" fmla="*/ 504825 h 504825"/>
                <a:gd name="connsiteX4" fmla="*/ 92869 w 731044"/>
                <a:gd name="connsiteY4" fmla="*/ 314325 h 504825"/>
                <a:gd name="connsiteX0" fmla="*/ 92869 w 650082"/>
                <a:gd name="connsiteY0" fmla="*/ 314325 h 504825"/>
                <a:gd name="connsiteX1" fmla="*/ 454819 w 650082"/>
                <a:gd name="connsiteY1" fmla="*/ 0 h 504825"/>
                <a:gd name="connsiteX2" fmla="*/ 650082 w 650082"/>
                <a:gd name="connsiteY2" fmla="*/ 219075 h 504825"/>
                <a:gd name="connsiteX3" fmla="*/ 0 w 650082"/>
                <a:gd name="connsiteY3" fmla="*/ 504825 h 504825"/>
                <a:gd name="connsiteX4" fmla="*/ 92869 w 650082"/>
                <a:gd name="connsiteY4" fmla="*/ 314325 h 504825"/>
                <a:gd name="connsiteX0" fmla="*/ 92869 w 689668"/>
                <a:gd name="connsiteY0" fmla="*/ 314325 h 504825"/>
                <a:gd name="connsiteX1" fmla="*/ 454819 w 689668"/>
                <a:gd name="connsiteY1" fmla="*/ 0 h 504825"/>
                <a:gd name="connsiteX2" fmla="*/ 650082 w 689668"/>
                <a:gd name="connsiteY2" fmla="*/ 219075 h 504825"/>
                <a:gd name="connsiteX3" fmla="*/ 0 w 689668"/>
                <a:gd name="connsiteY3" fmla="*/ 504825 h 504825"/>
                <a:gd name="connsiteX4" fmla="*/ 92869 w 689668"/>
                <a:gd name="connsiteY4" fmla="*/ 314325 h 504825"/>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690173"/>
                <a:gd name="connsiteY0" fmla="*/ 302418 h 492918"/>
                <a:gd name="connsiteX1" fmla="*/ 459581 w 690173"/>
                <a:gd name="connsiteY1" fmla="*/ 0 h 492918"/>
                <a:gd name="connsiteX2" fmla="*/ 650082 w 690173"/>
                <a:gd name="connsiteY2" fmla="*/ 207168 h 492918"/>
                <a:gd name="connsiteX3" fmla="*/ 0 w 690173"/>
                <a:gd name="connsiteY3" fmla="*/ 492918 h 492918"/>
                <a:gd name="connsiteX4" fmla="*/ 92869 w 690173"/>
                <a:gd name="connsiteY4" fmla="*/ 302418 h 492918"/>
                <a:gd name="connsiteX0" fmla="*/ 92869 w 702970"/>
                <a:gd name="connsiteY0" fmla="*/ 359701 h 550201"/>
                <a:gd name="connsiteX1" fmla="*/ 459581 w 702970"/>
                <a:gd name="connsiteY1" fmla="*/ 57283 h 550201"/>
                <a:gd name="connsiteX2" fmla="*/ 650082 w 702970"/>
                <a:gd name="connsiteY2" fmla="*/ 264451 h 550201"/>
                <a:gd name="connsiteX3" fmla="*/ 0 w 702970"/>
                <a:gd name="connsiteY3" fmla="*/ 550201 h 550201"/>
                <a:gd name="connsiteX4" fmla="*/ 92869 w 702970"/>
                <a:gd name="connsiteY4" fmla="*/ 359701 h 550201"/>
                <a:gd name="connsiteX0" fmla="*/ 92869 w 706874"/>
                <a:gd name="connsiteY0" fmla="*/ 347179 h 537679"/>
                <a:gd name="connsiteX1" fmla="*/ 459581 w 706874"/>
                <a:gd name="connsiteY1" fmla="*/ 44761 h 537679"/>
                <a:gd name="connsiteX2" fmla="*/ 650082 w 706874"/>
                <a:gd name="connsiteY2" fmla="*/ 251929 h 537679"/>
                <a:gd name="connsiteX3" fmla="*/ 0 w 706874"/>
                <a:gd name="connsiteY3" fmla="*/ 537679 h 537679"/>
                <a:gd name="connsiteX4" fmla="*/ 92869 w 706874"/>
                <a:gd name="connsiteY4" fmla="*/ 347179 h 537679"/>
                <a:gd name="connsiteX0" fmla="*/ 92869 w 705065"/>
                <a:gd name="connsiteY0" fmla="*/ 353475 h 543975"/>
                <a:gd name="connsiteX1" fmla="*/ 450056 w 705065"/>
                <a:gd name="connsiteY1" fmla="*/ 43913 h 543975"/>
                <a:gd name="connsiteX2" fmla="*/ 650082 w 705065"/>
                <a:gd name="connsiteY2" fmla="*/ 258225 h 543975"/>
                <a:gd name="connsiteX3" fmla="*/ 0 w 705065"/>
                <a:gd name="connsiteY3" fmla="*/ 543975 h 543975"/>
                <a:gd name="connsiteX4" fmla="*/ 92869 w 705065"/>
                <a:gd name="connsiteY4" fmla="*/ 353475 h 543975"/>
                <a:gd name="connsiteX0" fmla="*/ 92869 w 738325"/>
                <a:gd name="connsiteY0" fmla="*/ 357004 h 547504"/>
                <a:gd name="connsiteX1" fmla="*/ 450056 w 738325"/>
                <a:gd name="connsiteY1" fmla="*/ 47442 h 547504"/>
                <a:gd name="connsiteX2" fmla="*/ 650082 w 738325"/>
                <a:gd name="connsiteY2" fmla="*/ 261754 h 547504"/>
                <a:gd name="connsiteX3" fmla="*/ 0 w 738325"/>
                <a:gd name="connsiteY3" fmla="*/ 547504 h 547504"/>
                <a:gd name="connsiteX4" fmla="*/ 92869 w 738325"/>
                <a:gd name="connsiteY4" fmla="*/ 357004 h 547504"/>
                <a:gd name="connsiteX0" fmla="*/ 92869 w 734198"/>
                <a:gd name="connsiteY0" fmla="*/ 366816 h 557316"/>
                <a:gd name="connsiteX1" fmla="*/ 450056 w 734198"/>
                <a:gd name="connsiteY1" fmla="*/ 57254 h 557316"/>
                <a:gd name="connsiteX2" fmla="*/ 650082 w 734198"/>
                <a:gd name="connsiteY2" fmla="*/ 271566 h 557316"/>
                <a:gd name="connsiteX3" fmla="*/ 0 w 734198"/>
                <a:gd name="connsiteY3" fmla="*/ 557316 h 557316"/>
                <a:gd name="connsiteX4" fmla="*/ 92869 w 734198"/>
                <a:gd name="connsiteY4" fmla="*/ 366816 h 557316"/>
                <a:gd name="connsiteX0" fmla="*/ 92869 w 736225"/>
                <a:gd name="connsiteY0" fmla="*/ 366816 h 557316"/>
                <a:gd name="connsiteX1" fmla="*/ 450056 w 736225"/>
                <a:gd name="connsiteY1" fmla="*/ 57254 h 557316"/>
                <a:gd name="connsiteX2" fmla="*/ 650082 w 736225"/>
                <a:gd name="connsiteY2" fmla="*/ 271566 h 557316"/>
                <a:gd name="connsiteX3" fmla="*/ 0 w 736225"/>
                <a:gd name="connsiteY3" fmla="*/ 557316 h 557316"/>
                <a:gd name="connsiteX4" fmla="*/ 92869 w 736225"/>
                <a:gd name="connsiteY4" fmla="*/ 366816 h 557316"/>
                <a:gd name="connsiteX0" fmla="*/ 92869 w 757544"/>
                <a:gd name="connsiteY0" fmla="*/ 364191 h 554691"/>
                <a:gd name="connsiteX1" fmla="*/ 450056 w 757544"/>
                <a:gd name="connsiteY1" fmla="*/ 54629 h 554691"/>
                <a:gd name="connsiteX2" fmla="*/ 676276 w 757544"/>
                <a:gd name="connsiteY2" fmla="*/ 287991 h 554691"/>
                <a:gd name="connsiteX3" fmla="*/ 0 w 757544"/>
                <a:gd name="connsiteY3" fmla="*/ 554691 h 554691"/>
                <a:gd name="connsiteX4" fmla="*/ 92869 w 757544"/>
                <a:gd name="connsiteY4" fmla="*/ 364191 h 554691"/>
                <a:gd name="connsiteX0" fmla="*/ 92869 w 756519"/>
                <a:gd name="connsiteY0" fmla="*/ 364477 h 554977"/>
                <a:gd name="connsiteX1" fmla="*/ 450056 w 756519"/>
                <a:gd name="connsiteY1" fmla="*/ 54915 h 554977"/>
                <a:gd name="connsiteX2" fmla="*/ 676276 w 756519"/>
                <a:gd name="connsiteY2" fmla="*/ 288277 h 554977"/>
                <a:gd name="connsiteX3" fmla="*/ 0 w 756519"/>
                <a:gd name="connsiteY3" fmla="*/ 554977 h 554977"/>
                <a:gd name="connsiteX4" fmla="*/ 92869 w 756519"/>
                <a:gd name="connsiteY4" fmla="*/ 364477 h 554977"/>
                <a:gd name="connsiteX0" fmla="*/ 92869 w 758034"/>
                <a:gd name="connsiteY0" fmla="*/ 369357 h 559857"/>
                <a:gd name="connsiteX1" fmla="*/ 450056 w 758034"/>
                <a:gd name="connsiteY1" fmla="*/ 59795 h 559857"/>
                <a:gd name="connsiteX2" fmla="*/ 676276 w 758034"/>
                <a:gd name="connsiteY2" fmla="*/ 293157 h 559857"/>
                <a:gd name="connsiteX3" fmla="*/ 0 w 758034"/>
                <a:gd name="connsiteY3" fmla="*/ 559857 h 559857"/>
                <a:gd name="connsiteX4" fmla="*/ 92869 w 758034"/>
                <a:gd name="connsiteY4" fmla="*/ 369357 h 559857"/>
                <a:gd name="connsiteX0" fmla="*/ 0 w 665165"/>
                <a:gd name="connsiteY0" fmla="*/ 369357 h 521757"/>
                <a:gd name="connsiteX1" fmla="*/ 357187 w 665165"/>
                <a:gd name="connsiteY1" fmla="*/ 59795 h 521757"/>
                <a:gd name="connsiteX2" fmla="*/ 583407 w 665165"/>
                <a:gd name="connsiteY2" fmla="*/ 293157 h 521757"/>
                <a:gd name="connsiteX3" fmla="*/ 138112 w 665165"/>
                <a:gd name="connsiteY3" fmla="*/ 521757 h 521757"/>
                <a:gd name="connsiteX4" fmla="*/ 0 w 665165"/>
                <a:gd name="connsiteY4" fmla="*/ 369357 h 521757"/>
                <a:gd name="connsiteX0" fmla="*/ 0 w 665165"/>
                <a:gd name="connsiteY0" fmla="*/ 369357 h 533663"/>
                <a:gd name="connsiteX1" fmla="*/ 357187 w 665165"/>
                <a:gd name="connsiteY1" fmla="*/ 59795 h 533663"/>
                <a:gd name="connsiteX2" fmla="*/ 583407 w 665165"/>
                <a:gd name="connsiteY2" fmla="*/ 293157 h 533663"/>
                <a:gd name="connsiteX3" fmla="*/ 154781 w 665165"/>
                <a:gd name="connsiteY3" fmla="*/ 533663 h 533663"/>
                <a:gd name="connsiteX4" fmla="*/ 0 w 665165"/>
                <a:gd name="connsiteY4" fmla="*/ 369357 h 533663"/>
                <a:gd name="connsiteX0" fmla="*/ 0 w 665165"/>
                <a:gd name="connsiteY0" fmla="*/ 369357 h 543188"/>
                <a:gd name="connsiteX1" fmla="*/ 357187 w 665165"/>
                <a:gd name="connsiteY1" fmla="*/ 59795 h 543188"/>
                <a:gd name="connsiteX2" fmla="*/ 583407 w 665165"/>
                <a:gd name="connsiteY2" fmla="*/ 293157 h 543188"/>
                <a:gd name="connsiteX3" fmla="*/ 154781 w 665165"/>
                <a:gd name="connsiteY3" fmla="*/ 543188 h 543188"/>
                <a:gd name="connsiteX4" fmla="*/ 0 w 665165"/>
                <a:gd name="connsiteY4" fmla="*/ 369357 h 543188"/>
                <a:gd name="connsiteX0" fmla="*/ 403 w 665568"/>
                <a:gd name="connsiteY0" fmla="*/ 369357 h 543188"/>
                <a:gd name="connsiteX1" fmla="*/ 357590 w 665568"/>
                <a:gd name="connsiteY1" fmla="*/ 59795 h 543188"/>
                <a:gd name="connsiteX2" fmla="*/ 583810 w 665568"/>
                <a:gd name="connsiteY2" fmla="*/ 293157 h 543188"/>
                <a:gd name="connsiteX3" fmla="*/ 155184 w 665568"/>
                <a:gd name="connsiteY3" fmla="*/ 543188 h 543188"/>
                <a:gd name="connsiteX4" fmla="*/ 403 w 665568"/>
                <a:gd name="connsiteY4" fmla="*/ 369357 h 543188"/>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2012 w 667177"/>
                <a:gd name="connsiteY0" fmla="*/ 369357 h 546530"/>
                <a:gd name="connsiteX1" fmla="*/ 359199 w 667177"/>
                <a:gd name="connsiteY1" fmla="*/ 59795 h 546530"/>
                <a:gd name="connsiteX2" fmla="*/ 585419 w 667177"/>
                <a:gd name="connsiteY2" fmla="*/ 293157 h 546530"/>
                <a:gd name="connsiteX3" fmla="*/ 156793 w 667177"/>
                <a:gd name="connsiteY3" fmla="*/ 543188 h 546530"/>
                <a:gd name="connsiteX4" fmla="*/ 2012 w 667177"/>
                <a:gd name="connsiteY4" fmla="*/ 369357 h 546530"/>
                <a:gd name="connsiteX0" fmla="*/ 14922 w 680087"/>
                <a:gd name="connsiteY0" fmla="*/ 369357 h 545428"/>
                <a:gd name="connsiteX1" fmla="*/ 372109 w 680087"/>
                <a:gd name="connsiteY1" fmla="*/ 59795 h 545428"/>
                <a:gd name="connsiteX2" fmla="*/ 598329 w 680087"/>
                <a:gd name="connsiteY2" fmla="*/ 293157 h 545428"/>
                <a:gd name="connsiteX3" fmla="*/ 169703 w 680087"/>
                <a:gd name="connsiteY3" fmla="*/ 543188 h 545428"/>
                <a:gd name="connsiteX4" fmla="*/ 14922 w 680087"/>
                <a:gd name="connsiteY4" fmla="*/ 369357 h 545428"/>
                <a:gd name="connsiteX0" fmla="*/ 13366 w 678531"/>
                <a:gd name="connsiteY0" fmla="*/ 369357 h 554814"/>
                <a:gd name="connsiteX1" fmla="*/ 370553 w 678531"/>
                <a:gd name="connsiteY1" fmla="*/ 59795 h 554814"/>
                <a:gd name="connsiteX2" fmla="*/ 596773 w 678531"/>
                <a:gd name="connsiteY2" fmla="*/ 293157 h 554814"/>
                <a:gd name="connsiteX3" fmla="*/ 180054 w 678531"/>
                <a:gd name="connsiteY3" fmla="*/ 552713 h 554814"/>
                <a:gd name="connsiteX4" fmla="*/ 13366 w 678531"/>
                <a:gd name="connsiteY4" fmla="*/ 369357 h 554814"/>
                <a:gd name="connsiteX0" fmla="*/ 10389 w 675554"/>
                <a:gd name="connsiteY0" fmla="*/ 369357 h 559513"/>
                <a:gd name="connsiteX1" fmla="*/ 367576 w 675554"/>
                <a:gd name="connsiteY1" fmla="*/ 59795 h 559513"/>
                <a:gd name="connsiteX2" fmla="*/ 593796 w 675554"/>
                <a:gd name="connsiteY2" fmla="*/ 293157 h 559513"/>
                <a:gd name="connsiteX3" fmla="*/ 208033 w 675554"/>
                <a:gd name="connsiteY3" fmla="*/ 557475 h 559513"/>
                <a:gd name="connsiteX4" fmla="*/ 10389 w 675554"/>
                <a:gd name="connsiteY4" fmla="*/ 369357 h 559513"/>
                <a:gd name="connsiteX0" fmla="*/ 9895 w 675060"/>
                <a:gd name="connsiteY0" fmla="*/ 369357 h 563100"/>
                <a:gd name="connsiteX1" fmla="*/ 367082 w 675060"/>
                <a:gd name="connsiteY1" fmla="*/ 59795 h 563100"/>
                <a:gd name="connsiteX2" fmla="*/ 593302 w 675060"/>
                <a:gd name="connsiteY2" fmla="*/ 293157 h 563100"/>
                <a:gd name="connsiteX3" fmla="*/ 207539 w 675060"/>
                <a:gd name="connsiteY3" fmla="*/ 557475 h 563100"/>
                <a:gd name="connsiteX4" fmla="*/ 9895 w 675060"/>
                <a:gd name="connsiteY4" fmla="*/ 369357 h 563100"/>
                <a:gd name="connsiteX0" fmla="*/ 9895 w 653398"/>
                <a:gd name="connsiteY0" fmla="*/ 380720 h 574463"/>
                <a:gd name="connsiteX1" fmla="*/ 208338 w 653398"/>
                <a:gd name="connsiteY1" fmla="*/ 58036 h 574463"/>
                <a:gd name="connsiteX2" fmla="*/ 593302 w 653398"/>
                <a:gd name="connsiteY2" fmla="*/ 304520 h 574463"/>
                <a:gd name="connsiteX3" fmla="*/ 207539 w 653398"/>
                <a:gd name="connsiteY3" fmla="*/ 568838 h 574463"/>
                <a:gd name="connsiteX4" fmla="*/ 9895 w 653398"/>
                <a:gd name="connsiteY4" fmla="*/ 380720 h 574463"/>
                <a:gd name="connsiteX0" fmla="*/ 9895 w 469030"/>
                <a:gd name="connsiteY0" fmla="*/ 438413 h 632156"/>
                <a:gd name="connsiteX1" fmla="*/ 208338 w 469030"/>
                <a:gd name="connsiteY1" fmla="*/ 115729 h 632156"/>
                <a:gd name="connsiteX2" fmla="*/ 375028 w 469030"/>
                <a:gd name="connsiteY2" fmla="*/ 126033 h 632156"/>
                <a:gd name="connsiteX3" fmla="*/ 207539 w 469030"/>
                <a:gd name="connsiteY3" fmla="*/ 626531 h 632156"/>
                <a:gd name="connsiteX4" fmla="*/ 9895 w 469030"/>
                <a:gd name="connsiteY4" fmla="*/ 438413 h 632156"/>
                <a:gd name="connsiteX0" fmla="*/ 9895 w 460536"/>
                <a:gd name="connsiteY0" fmla="*/ 428706 h 622449"/>
                <a:gd name="connsiteX1" fmla="*/ 168652 w 460536"/>
                <a:gd name="connsiteY1" fmla="*/ 123517 h 622449"/>
                <a:gd name="connsiteX2" fmla="*/ 375028 w 460536"/>
                <a:gd name="connsiteY2" fmla="*/ 116326 h 622449"/>
                <a:gd name="connsiteX3" fmla="*/ 207539 w 460536"/>
                <a:gd name="connsiteY3" fmla="*/ 616824 h 622449"/>
                <a:gd name="connsiteX4" fmla="*/ 9895 w 460536"/>
                <a:gd name="connsiteY4" fmla="*/ 428706 h 622449"/>
                <a:gd name="connsiteX0" fmla="*/ 9895 w 435604"/>
                <a:gd name="connsiteY0" fmla="*/ 432148 h 625891"/>
                <a:gd name="connsiteX1" fmla="*/ 168652 w 435604"/>
                <a:gd name="connsiteY1" fmla="*/ 126959 h 625891"/>
                <a:gd name="connsiteX2" fmla="*/ 375028 w 435604"/>
                <a:gd name="connsiteY2" fmla="*/ 119768 h 625891"/>
                <a:gd name="connsiteX3" fmla="*/ 207539 w 435604"/>
                <a:gd name="connsiteY3" fmla="*/ 620266 h 625891"/>
                <a:gd name="connsiteX4" fmla="*/ 9895 w 435604"/>
                <a:gd name="connsiteY4" fmla="*/ 432148 h 625891"/>
                <a:gd name="connsiteX0" fmla="*/ 9895 w 438372"/>
                <a:gd name="connsiteY0" fmla="*/ 432148 h 625891"/>
                <a:gd name="connsiteX1" fmla="*/ 193455 w 438372"/>
                <a:gd name="connsiteY1" fmla="*/ 126959 h 625891"/>
                <a:gd name="connsiteX2" fmla="*/ 375028 w 438372"/>
                <a:gd name="connsiteY2" fmla="*/ 119768 h 625891"/>
                <a:gd name="connsiteX3" fmla="*/ 207539 w 438372"/>
                <a:gd name="connsiteY3" fmla="*/ 620266 h 625891"/>
                <a:gd name="connsiteX4" fmla="*/ 9895 w 438372"/>
                <a:gd name="connsiteY4" fmla="*/ 432148 h 625891"/>
                <a:gd name="connsiteX0" fmla="*/ 9895 w 433896"/>
                <a:gd name="connsiteY0" fmla="*/ 432148 h 625891"/>
                <a:gd name="connsiteX1" fmla="*/ 193455 w 433896"/>
                <a:gd name="connsiteY1" fmla="*/ 126959 h 625891"/>
                <a:gd name="connsiteX2" fmla="*/ 375028 w 433896"/>
                <a:gd name="connsiteY2" fmla="*/ 119768 h 625891"/>
                <a:gd name="connsiteX3" fmla="*/ 207539 w 433896"/>
                <a:gd name="connsiteY3" fmla="*/ 620266 h 625891"/>
                <a:gd name="connsiteX4" fmla="*/ 9895 w 433896"/>
                <a:gd name="connsiteY4" fmla="*/ 432148 h 625891"/>
                <a:gd name="connsiteX0" fmla="*/ 9895 w 394030"/>
                <a:gd name="connsiteY0" fmla="*/ 448129 h 641872"/>
                <a:gd name="connsiteX1" fmla="*/ 193455 w 394030"/>
                <a:gd name="connsiteY1" fmla="*/ 142940 h 641872"/>
                <a:gd name="connsiteX2" fmla="*/ 375028 w 394030"/>
                <a:gd name="connsiteY2" fmla="*/ 135749 h 641872"/>
                <a:gd name="connsiteX3" fmla="*/ 207539 w 394030"/>
                <a:gd name="connsiteY3" fmla="*/ 636247 h 641872"/>
                <a:gd name="connsiteX4" fmla="*/ 9895 w 394030"/>
                <a:gd name="connsiteY4" fmla="*/ 448129 h 641872"/>
                <a:gd name="connsiteX0" fmla="*/ 9895 w 446259"/>
                <a:gd name="connsiteY0" fmla="*/ 441678 h 635421"/>
                <a:gd name="connsiteX1" fmla="*/ 193455 w 446259"/>
                <a:gd name="connsiteY1" fmla="*/ 136489 h 635421"/>
                <a:gd name="connsiteX2" fmla="*/ 429596 w 446259"/>
                <a:gd name="connsiteY2" fmla="*/ 142419 h 635421"/>
                <a:gd name="connsiteX3" fmla="*/ 207539 w 446259"/>
                <a:gd name="connsiteY3" fmla="*/ 629796 h 635421"/>
                <a:gd name="connsiteX4" fmla="*/ 9895 w 446259"/>
                <a:gd name="connsiteY4" fmla="*/ 441678 h 635421"/>
                <a:gd name="connsiteX0" fmla="*/ 9895 w 447400"/>
                <a:gd name="connsiteY0" fmla="*/ 438324 h 632067"/>
                <a:gd name="connsiteX1" fmla="*/ 193455 w 447400"/>
                <a:gd name="connsiteY1" fmla="*/ 133135 h 632067"/>
                <a:gd name="connsiteX2" fmla="*/ 429596 w 447400"/>
                <a:gd name="connsiteY2" fmla="*/ 139065 h 632067"/>
                <a:gd name="connsiteX3" fmla="*/ 207539 w 447400"/>
                <a:gd name="connsiteY3" fmla="*/ 626442 h 632067"/>
                <a:gd name="connsiteX4" fmla="*/ 9895 w 447400"/>
                <a:gd name="connsiteY4" fmla="*/ 438324 h 632067"/>
                <a:gd name="connsiteX0" fmla="*/ 32636 w 351082"/>
                <a:gd name="connsiteY0" fmla="*/ 622020 h 663918"/>
                <a:gd name="connsiteX1" fmla="*/ 97137 w 351082"/>
                <a:gd name="connsiteY1" fmla="*/ 133135 h 663918"/>
                <a:gd name="connsiteX2" fmla="*/ 333278 w 351082"/>
                <a:gd name="connsiteY2" fmla="*/ 139065 h 663918"/>
                <a:gd name="connsiteX3" fmla="*/ 111221 w 351082"/>
                <a:gd name="connsiteY3" fmla="*/ 626442 h 663918"/>
                <a:gd name="connsiteX4" fmla="*/ 32636 w 351082"/>
                <a:gd name="connsiteY4" fmla="*/ 622020 h 663918"/>
                <a:gd name="connsiteX0" fmla="*/ 5357 w 323803"/>
                <a:gd name="connsiteY0" fmla="*/ 622020 h 654715"/>
                <a:gd name="connsiteX1" fmla="*/ 69858 w 323803"/>
                <a:gd name="connsiteY1" fmla="*/ 133135 h 654715"/>
                <a:gd name="connsiteX2" fmla="*/ 305999 w 323803"/>
                <a:gd name="connsiteY2" fmla="*/ 139065 h 654715"/>
                <a:gd name="connsiteX3" fmla="*/ 317099 w 323803"/>
                <a:gd name="connsiteY3" fmla="*/ 600200 h 654715"/>
                <a:gd name="connsiteX4" fmla="*/ 5357 w 323803"/>
                <a:gd name="connsiteY4" fmla="*/ 622020 h 654715"/>
                <a:gd name="connsiteX0" fmla="*/ 30192 w 254383"/>
                <a:gd name="connsiteY0" fmla="*/ 595777 h 637675"/>
                <a:gd name="connsiteX1" fmla="*/ 438 w 254383"/>
                <a:gd name="connsiteY1" fmla="*/ 133135 h 637675"/>
                <a:gd name="connsiteX2" fmla="*/ 236579 w 254383"/>
                <a:gd name="connsiteY2" fmla="*/ 139065 h 637675"/>
                <a:gd name="connsiteX3" fmla="*/ 247679 w 254383"/>
                <a:gd name="connsiteY3" fmla="*/ 600200 h 637675"/>
                <a:gd name="connsiteX4" fmla="*/ 30192 w 254383"/>
                <a:gd name="connsiteY4" fmla="*/ 595777 h 637675"/>
                <a:gd name="connsiteX0" fmla="*/ 30192 w 267522"/>
                <a:gd name="connsiteY0" fmla="*/ 595777 h 628472"/>
                <a:gd name="connsiteX1" fmla="*/ 438 w 267522"/>
                <a:gd name="connsiteY1" fmla="*/ 133135 h 628472"/>
                <a:gd name="connsiteX2" fmla="*/ 236579 w 267522"/>
                <a:gd name="connsiteY2" fmla="*/ 139065 h 628472"/>
                <a:gd name="connsiteX3" fmla="*/ 267522 w 267522"/>
                <a:gd name="connsiteY3" fmla="*/ 573957 h 628472"/>
                <a:gd name="connsiteX4" fmla="*/ 30192 w 267522"/>
                <a:gd name="connsiteY4" fmla="*/ 595777 h 628472"/>
                <a:gd name="connsiteX0" fmla="*/ 30192 w 267522"/>
                <a:gd name="connsiteY0" fmla="*/ 595777 h 662203"/>
                <a:gd name="connsiteX1" fmla="*/ 438 w 267522"/>
                <a:gd name="connsiteY1" fmla="*/ 133135 h 662203"/>
                <a:gd name="connsiteX2" fmla="*/ 236579 w 267522"/>
                <a:gd name="connsiteY2" fmla="*/ 139065 h 662203"/>
                <a:gd name="connsiteX3" fmla="*/ 267522 w 267522"/>
                <a:gd name="connsiteY3" fmla="*/ 573957 h 662203"/>
                <a:gd name="connsiteX4" fmla="*/ 30192 w 267522"/>
                <a:gd name="connsiteY4" fmla="*/ 595777 h 662203"/>
                <a:gd name="connsiteX0" fmla="*/ 30192 w 267522"/>
                <a:gd name="connsiteY0" fmla="*/ 595777 h 662203"/>
                <a:gd name="connsiteX1" fmla="*/ 438 w 267522"/>
                <a:gd name="connsiteY1" fmla="*/ 133135 h 662203"/>
                <a:gd name="connsiteX2" fmla="*/ 236579 w 267522"/>
                <a:gd name="connsiteY2" fmla="*/ 139065 h 662203"/>
                <a:gd name="connsiteX3" fmla="*/ 267522 w 267522"/>
                <a:gd name="connsiteY3" fmla="*/ 573957 h 662203"/>
                <a:gd name="connsiteX4" fmla="*/ 30192 w 267522"/>
                <a:gd name="connsiteY4" fmla="*/ 595777 h 662203"/>
                <a:gd name="connsiteX0" fmla="*/ 30192 w 267522"/>
                <a:gd name="connsiteY0" fmla="*/ 595777 h 695849"/>
                <a:gd name="connsiteX1" fmla="*/ 438 w 267522"/>
                <a:gd name="connsiteY1" fmla="*/ 133135 h 695849"/>
                <a:gd name="connsiteX2" fmla="*/ 236579 w 267522"/>
                <a:gd name="connsiteY2" fmla="*/ 139065 h 695849"/>
                <a:gd name="connsiteX3" fmla="*/ 267522 w 267522"/>
                <a:gd name="connsiteY3" fmla="*/ 573957 h 695849"/>
                <a:gd name="connsiteX4" fmla="*/ 30192 w 267522"/>
                <a:gd name="connsiteY4" fmla="*/ 595777 h 695849"/>
                <a:gd name="connsiteX0" fmla="*/ 30192 w 267522"/>
                <a:gd name="connsiteY0" fmla="*/ 595777 h 695849"/>
                <a:gd name="connsiteX1" fmla="*/ 438 w 267522"/>
                <a:gd name="connsiteY1" fmla="*/ 133135 h 695849"/>
                <a:gd name="connsiteX2" fmla="*/ 236579 w 267522"/>
                <a:gd name="connsiteY2" fmla="*/ 139065 h 695849"/>
                <a:gd name="connsiteX3" fmla="*/ 267522 w 267522"/>
                <a:gd name="connsiteY3" fmla="*/ 573957 h 695849"/>
                <a:gd name="connsiteX4" fmla="*/ 30192 w 267522"/>
                <a:gd name="connsiteY4" fmla="*/ 595777 h 695849"/>
                <a:gd name="connsiteX0" fmla="*/ 35152 w 267522"/>
                <a:gd name="connsiteY0" fmla="*/ 600151 h 698393"/>
                <a:gd name="connsiteX1" fmla="*/ 438 w 267522"/>
                <a:gd name="connsiteY1" fmla="*/ 133135 h 698393"/>
                <a:gd name="connsiteX2" fmla="*/ 236579 w 267522"/>
                <a:gd name="connsiteY2" fmla="*/ 139065 h 698393"/>
                <a:gd name="connsiteX3" fmla="*/ 267522 w 267522"/>
                <a:gd name="connsiteY3" fmla="*/ 573957 h 698393"/>
                <a:gd name="connsiteX4" fmla="*/ 35152 w 267522"/>
                <a:gd name="connsiteY4" fmla="*/ 600151 h 698393"/>
                <a:gd name="connsiteX0" fmla="*/ 45061 w 277431"/>
                <a:gd name="connsiteY0" fmla="*/ 600151 h 698393"/>
                <a:gd name="connsiteX1" fmla="*/ 426 w 277431"/>
                <a:gd name="connsiteY1" fmla="*/ 133135 h 698393"/>
                <a:gd name="connsiteX2" fmla="*/ 246488 w 277431"/>
                <a:gd name="connsiteY2" fmla="*/ 139065 h 698393"/>
                <a:gd name="connsiteX3" fmla="*/ 277431 w 277431"/>
                <a:gd name="connsiteY3" fmla="*/ 573957 h 698393"/>
                <a:gd name="connsiteX4" fmla="*/ 45061 w 277431"/>
                <a:gd name="connsiteY4" fmla="*/ 600151 h 698393"/>
                <a:gd name="connsiteX0" fmla="*/ 45150 w 277520"/>
                <a:gd name="connsiteY0" fmla="*/ 605029 h 703271"/>
                <a:gd name="connsiteX1" fmla="*/ 515 w 277520"/>
                <a:gd name="connsiteY1" fmla="*/ 138013 h 703271"/>
                <a:gd name="connsiteX2" fmla="*/ 246577 w 277520"/>
                <a:gd name="connsiteY2" fmla="*/ 143943 h 703271"/>
                <a:gd name="connsiteX3" fmla="*/ 277520 w 277520"/>
                <a:gd name="connsiteY3" fmla="*/ 578835 h 703271"/>
                <a:gd name="connsiteX4" fmla="*/ 45150 w 277520"/>
                <a:gd name="connsiteY4" fmla="*/ 605029 h 703271"/>
                <a:gd name="connsiteX0" fmla="*/ 45127 w 277497"/>
                <a:gd name="connsiteY0" fmla="*/ 609484 h 707726"/>
                <a:gd name="connsiteX1" fmla="*/ 492 w 277497"/>
                <a:gd name="connsiteY1" fmla="*/ 142468 h 707726"/>
                <a:gd name="connsiteX2" fmla="*/ 261436 w 277497"/>
                <a:gd name="connsiteY2" fmla="*/ 139651 h 707726"/>
                <a:gd name="connsiteX3" fmla="*/ 277497 w 277497"/>
                <a:gd name="connsiteY3" fmla="*/ 583290 h 707726"/>
                <a:gd name="connsiteX4" fmla="*/ 45127 w 277497"/>
                <a:gd name="connsiteY4" fmla="*/ 609484 h 707726"/>
                <a:gd name="connsiteX0" fmla="*/ 35205 w 277497"/>
                <a:gd name="connsiteY0" fmla="*/ 605110 h 705182"/>
                <a:gd name="connsiteX1" fmla="*/ 492 w 277497"/>
                <a:gd name="connsiteY1" fmla="*/ 142468 h 705182"/>
                <a:gd name="connsiteX2" fmla="*/ 261436 w 277497"/>
                <a:gd name="connsiteY2" fmla="*/ 139651 h 705182"/>
                <a:gd name="connsiteX3" fmla="*/ 277497 w 277497"/>
                <a:gd name="connsiteY3" fmla="*/ 583290 h 705182"/>
                <a:gd name="connsiteX4" fmla="*/ 35205 w 277497"/>
                <a:gd name="connsiteY4" fmla="*/ 605110 h 705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497" h="705182">
                  <a:moveTo>
                    <a:pt x="35205" y="605110"/>
                  </a:moveTo>
                  <a:lnTo>
                    <a:pt x="492" y="142468"/>
                  </a:lnTo>
                  <a:cubicBezTo>
                    <a:pt x="-13987" y="-39298"/>
                    <a:pt x="296367" y="-54526"/>
                    <a:pt x="261436" y="139651"/>
                  </a:cubicBezTo>
                  <a:lnTo>
                    <a:pt x="277497" y="583290"/>
                  </a:lnTo>
                  <a:cubicBezTo>
                    <a:pt x="274515" y="721192"/>
                    <a:pt x="38578" y="760053"/>
                    <a:pt x="35205" y="605110"/>
                  </a:cubicBezTo>
                  <a:close/>
                </a:path>
              </a:pathLst>
            </a:custGeom>
            <a:solidFill>
              <a:srgbClr val="EAAA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3" name="Rectangle 18">
              <a:extLst>
                <a:ext uri="{FF2B5EF4-FFF2-40B4-BE49-F238E27FC236}">
                  <a16:creationId xmlns:a16="http://schemas.microsoft.com/office/drawing/2014/main" id="{9EE571B6-5585-EC4E-9A04-DC948AFDA8F0}"/>
                </a:ext>
              </a:extLst>
            </p:cNvPr>
            <p:cNvSpPr/>
            <p:nvPr/>
          </p:nvSpPr>
          <p:spPr>
            <a:xfrm rot="13571737">
              <a:off x="4149853" y="4772677"/>
              <a:ext cx="731264" cy="295926"/>
            </a:xfrm>
            <a:custGeom>
              <a:avLst/>
              <a:gdLst>
                <a:gd name="connsiteX0" fmla="*/ 0 w 2372684"/>
                <a:gd name="connsiteY0" fmla="*/ 0 h 655932"/>
                <a:gd name="connsiteX1" fmla="*/ 2372684 w 2372684"/>
                <a:gd name="connsiteY1" fmla="*/ 0 h 655932"/>
                <a:gd name="connsiteX2" fmla="*/ 2372684 w 2372684"/>
                <a:gd name="connsiteY2" fmla="*/ 655932 h 655932"/>
                <a:gd name="connsiteX3" fmla="*/ 0 w 2372684"/>
                <a:gd name="connsiteY3" fmla="*/ 655932 h 655932"/>
                <a:gd name="connsiteX4" fmla="*/ 0 w 2372684"/>
                <a:gd name="connsiteY4" fmla="*/ 0 h 655932"/>
                <a:gd name="connsiteX0" fmla="*/ 0 w 2466203"/>
                <a:gd name="connsiteY0" fmla="*/ 280555 h 655932"/>
                <a:gd name="connsiteX1" fmla="*/ 2466203 w 2466203"/>
                <a:gd name="connsiteY1" fmla="*/ 0 h 655932"/>
                <a:gd name="connsiteX2" fmla="*/ 2466203 w 2466203"/>
                <a:gd name="connsiteY2" fmla="*/ 655932 h 655932"/>
                <a:gd name="connsiteX3" fmla="*/ 93519 w 2466203"/>
                <a:gd name="connsiteY3" fmla="*/ 655932 h 655932"/>
                <a:gd name="connsiteX4" fmla="*/ 0 w 2466203"/>
                <a:gd name="connsiteY4" fmla="*/ 280555 h 655932"/>
                <a:gd name="connsiteX0" fmla="*/ 0 w 2466203"/>
                <a:gd name="connsiteY0" fmla="*/ 228601 h 603978"/>
                <a:gd name="connsiteX1" fmla="*/ 2336317 w 2466203"/>
                <a:gd name="connsiteY1" fmla="*/ 0 h 603978"/>
                <a:gd name="connsiteX2" fmla="*/ 2466203 w 2466203"/>
                <a:gd name="connsiteY2" fmla="*/ 603978 h 603978"/>
                <a:gd name="connsiteX3" fmla="*/ 93519 w 2466203"/>
                <a:gd name="connsiteY3" fmla="*/ 603978 h 603978"/>
                <a:gd name="connsiteX4" fmla="*/ 0 w 2466203"/>
                <a:gd name="connsiteY4" fmla="*/ 228601 h 603978"/>
                <a:gd name="connsiteX0" fmla="*/ 0 w 2466203"/>
                <a:gd name="connsiteY0" fmla="*/ 253640 h 629017"/>
                <a:gd name="connsiteX1" fmla="*/ 2336317 w 2466203"/>
                <a:gd name="connsiteY1" fmla="*/ 25039 h 629017"/>
                <a:gd name="connsiteX2" fmla="*/ 2466203 w 2466203"/>
                <a:gd name="connsiteY2" fmla="*/ 629017 h 629017"/>
                <a:gd name="connsiteX3" fmla="*/ 93519 w 2466203"/>
                <a:gd name="connsiteY3" fmla="*/ 629017 h 629017"/>
                <a:gd name="connsiteX4" fmla="*/ 0 w 2466203"/>
                <a:gd name="connsiteY4" fmla="*/ 253640 h 629017"/>
                <a:gd name="connsiteX0" fmla="*/ 0 w 2461007"/>
                <a:gd name="connsiteY0" fmla="*/ 272983 h 627578"/>
                <a:gd name="connsiteX1" fmla="*/ 2331121 w 2461007"/>
                <a:gd name="connsiteY1" fmla="*/ 23600 h 627578"/>
                <a:gd name="connsiteX2" fmla="*/ 2461007 w 2461007"/>
                <a:gd name="connsiteY2" fmla="*/ 627578 h 627578"/>
                <a:gd name="connsiteX3" fmla="*/ 88323 w 2461007"/>
                <a:gd name="connsiteY3" fmla="*/ 627578 h 627578"/>
                <a:gd name="connsiteX4" fmla="*/ 0 w 2461007"/>
                <a:gd name="connsiteY4" fmla="*/ 272983 h 627578"/>
                <a:gd name="connsiteX0" fmla="*/ 0 w 2461007"/>
                <a:gd name="connsiteY0" fmla="*/ 294915 h 649510"/>
                <a:gd name="connsiteX1" fmla="*/ 2331121 w 2461007"/>
                <a:gd name="connsiteY1" fmla="*/ 45532 h 649510"/>
                <a:gd name="connsiteX2" fmla="*/ 2461007 w 2461007"/>
                <a:gd name="connsiteY2" fmla="*/ 649510 h 649510"/>
                <a:gd name="connsiteX3" fmla="*/ 88323 w 2461007"/>
                <a:gd name="connsiteY3" fmla="*/ 649510 h 649510"/>
                <a:gd name="connsiteX4" fmla="*/ 0 w 2461007"/>
                <a:gd name="connsiteY4" fmla="*/ 294915 h 649510"/>
                <a:gd name="connsiteX0" fmla="*/ 0 w 2461007"/>
                <a:gd name="connsiteY0" fmla="*/ 308581 h 663176"/>
                <a:gd name="connsiteX1" fmla="*/ 2331121 w 2461007"/>
                <a:gd name="connsiteY1" fmla="*/ 59198 h 663176"/>
                <a:gd name="connsiteX2" fmla="*/ 2461007 w 2461007"/>
                <a:gd name="connsiteY2" fmla="*/ 663176 h 663176"/>
                <a:gd name="connsiteX3" fmla="*/ 88323 w 2461007"/>
                <a:gd name="connsiteY3" fmla="*/ 663176 h 663176"/>
                <a:gd name="connsiteX4" fmla="*/ 0 w 2461007"/>
                <a:gd name="connsiteY4" fmla="*/ 308581 h 663176"/>
                <a:gd name="connsiteX0" fmla="*/ 0 w 2461007"/>
                <a:gd name="connsiteY0" fmla="*/ 308581 h 663176"/>
                <a:gd name="connsiteX1" fmla="*/ 2331121 w 2461007"/>
                <a:gd name="connsiteY1" fmla="*/ 59198 h 663176"/>
                <a:gd name="connsiteX2" fmla="*/ 2461007 w 2461007"/>
                <a:gd name="connsiteY2" fmla="*/ 663176 h 663176"/>
                <a:gd name="connsiteX3" fmla="*/ 88323 w 2461007"/>
                <a:gd name="connsiteY3" fmla="*/ 663176 h 663176"/>
                <a:gd name="connsiteX4" fmla="*/ 0 w 2461007"/>
                <a:gd name="connsiteY4" fmla="*/ 308581 h 663176"/>
                <a:gd name="connsiteX0" fmla="*/ 0 w 2461007"/>
                <a:gd name="connsiteY0" fmla="*/ 317722 h 672317"/>
                <a:gd name="connsiteX1" fmla="*/ 2331121 w 2461007"/>
                <a:gd name="connsiteY1" fmla="*/ 68339 h 672317"/>
                <a:gd name="connsiteX2" fmla="*/ 2461007 w 2461007"/>
                <a:gd name="connsiteY2" fmla="*/ 672317 h 672317"/>
                <a:gd name="connsiteX3" fmla="*/ 88323 w 2461007"/>
                <a:gd name="connsiteY3" fmla="*/ 672317 h 672317"/>
                <a:gd name="connsiteX4" fmla="*/ 0 w 2461007"/>
                <a:gd name="connsiteY4" fmla="*/ 317722 h 672317"/>
                <a:gd name="connsiteX0" fmla="*/ 0 w 2461007"/>
                <a:gd name="connsiteY0" fmla="*/ 309589 h 664184"/>
                <a:gd name="connsiteX1" fmla="*/ 2331121 w 2461007"/>
                <a:gd name="connsiteY1" fmla="*/ 70597 h 664184"/>
                <a:gd name="connsiteX2" fmla="*/ 2461007 w 2461007"/>
                <a:gd name="connsiteY2" fmla="*/ 664184 h 664184"/>
                <a:gd name="connsiteX3" fmla="*/ 88323 w 2461007"/>
                <a:gd name="connsiteY3" fmla="*/ 664184 h 664184"/>
                <a:gd name="connsiteX4" fmla="*/ 0 w 2461007"/>
                <a:gd name="connsiteY4" fmla="*/ 309589 h 664184"/>
                <a:gd name="connsiteX0" fmla="*/ 0 w 2331121"/>
                <a:gd name="connsiteY0" fmla="*/ 309589 h 664184"/>
                <a:gd name="connsiteX1" fmla="*/ 2331121 w 2331121"/>
                <a:gd name="connsiteY1" fmla="*/ 70597 h 664184"/>
                <a:gd name="connsiteX2" fmla="*/ 2320729 w 2331121"/>
                <a:gd name="connsiteY2" fmla="*/ 440779 h 664184"/>
                <a:gd name="connsiteX3" fmla="*/ 88323 w 2331121"/>
                <a:gd name="connsiteY3" fmla="*/ 664184 h 664184"/>
                <a:gd name="connsiteX4" fmla="*/ 0 w 2331121"/>
                <a:gd name="connsiteY4" fmla="*/ 309589 h 664184"/>
                <a:gd name="connsiteX0" fmla="*/ 0 w 2331121"/>
                <a:gd name="connsiteY0" fmla="*/ 309589 h 664184"/>
                <a:gd name="connsiteX1" fmla="*/ 2331121 w 2331121"/>
                <a:gd name="connsiteY1" fmla="*/ 70597 h 664184"/>
                <a:gd name="connsiteX2" fmla="*/ 2325924 w 2331121"/>
                <a:gd name="connsiteY2" fmla="*/ 461561 h 664184"/>
                <a:gd name="connsiteX3" fmla="*/ 88323 w 2331121"/>
                <a:gd name="connsiteY3" fmla="*/ 664184 h 664184"/>
                <a:gd name="connsiteX4" fmla="*/ 0 w 2331121"/>
                <a:gd name="connsiteY4" fmla="*/ 309589 h 664184"/>
                <a:gd name="connsiteX0" fmla="*/ 0 w 2420030"/>
                <a:gd name="connsiteY0" fmla="*/ 309589 h 664184"/>
                <a:gd name="connsiteX1" fmla="*/ 2331121 w 2420030"/>
                <a:gd name="connsiteY1" fmla="*/ 70597 h 664184"/>
                <a:gd name="connsiteX2" fmla="*/ 2325924 w 2420030"/>
                <a:gd name="connsiteY2" fmla="*/ 461561 h 664184"/>
                <a:gd name="connsiteX3" fmla="*/ 88323 w 2420030"/>
                <a:gd name="connsiteY3" fmla="*/ 664184 h 664184"/>
                <a:gd name="connsiteX4" fmla="*/ 0 w 2420030"/>
                <a:gd name="connsiteY4" fmla="*/ 309589 h 664184"/>
                <a:gd name="connsiteX0" fmla="*/ 0 w 2517060"/>
                <a:gd name="connsiteY0" fmla="*/ 309589 h 664184"/>
                <a:gd name="connsiteX1" fmla="*/ 2331121 w 2517060"/>
                <a:gd name="connsiteY1" fmla="*/ 70597 h 664184"/>
                <a:gd name="connsiteX2" fmla="*/ 2325924 w 2517060"/>
                <a:gd name="connsiteY2" fmla="*/ 461561 h 664184"/>
                <a:gd name="connsiteX3" fmla="*/ 88323 w 2517060"/>
                <a:gd name="connsiteY3" fmla="*/ 664184 h 664184"/>
                <a:gd name="connsiteX4" fmla="*/ 0 w 2517060"/>
                <a:gd name="connsiteY4" fmla="*/ 309589 h 664184"/>
                <a:gd name="connsiteX0" fmla="*/ 0 w 2531551"/>
                <a:gd name="connsiteY0" fmla="*/ 309589 h 664184"/>
                <a:gd name="connsiteX1" fmla="*/ 2331121 w 2531551"/>
                <a:gd name="connsiteY1" fmla="*/ 70597 h 664184"/>
                <a:gd name="connsiteX2" fmla="*/ 2325924 w 2531551"/>
                <a:gd name="connsiteY2" fmla="*/ 461561 h 664184"/>
                <a:gd name="connsiteX3" fmla="*/ 88323 w 2531551"/>
                <a:gd name="connsiteY3" fmla="*/ 664184 h 664184"/>
                <a:gd name="connsiteX4" fmla="*/ 0 w 2531551"/>
                <a:gd name="connsiteY4" fmla="*/ 309589 h 664184"/>
                <a:gd name="connsiteX0" fmla="*/ 0 w 2531551"/>
                <a:gd name="connsiteY0" fmla="*/ 309589 h 664184"/>
                <a:gd name="connsiteX1" fmla="*/ 2331121 w 2531551"/>
                <a:gd name="connsiteY1" fmla="*/ 70597 h 664184"/>
                <a:gd name="connsiteX2" fmla="*/ 2325924 w 2531551"/>
                <a:gd name="connsiteY2" fmla="*/ 461561 h 664184"/>
                <a:gd name="connsiteX3" fmla="*/ 88323 w 2531551"/>
                <a:gd name="connsiteY3" fmla="*/ 664184 h 664184"/>
                <a:gd name="connsiteX4" fmla="*/ 0 w 2531551"/>
                <a:gd name="connsiteY4" fmla="*/ 309589 h 664184"/>
                <a:gd name="connsiteX0" fmla="*/ 0 w 2523403"/>
                <a:gd name="connsiteY0" fmla="*/ 317722 h 672317"/>
                <a:gd name="connsiteX1" fmla="*/ 2315535 w 2523403"/>
                <a:gd name="connsiteY1" fmla="*/ 68339 h 672317"/>
                <a:gd name="connsiteX2" fmla="*/ 2325924 w 2523403"/>
                <a:gd name="connsiteY2" fmla="*/ 469694 h 672317"/>
                <a:gd name="connsiteX3" fmla="*/ 88323 w 2523403"/>
                <a:gd name="connsiteY3" fmla="*/ 672317 h 672317"/>
                <a:gd name="connsiteX4" fmla="*/ 0 w 2523403"/>
                <a:gd name="connsiteY4" fmla="*/ 317722 h 672317"/>
                <a:gd name="connsiteX0" fmla="*/ 0 w 2523403"/>
                <a:gd name="connsiteY0" fmla="*/ 306301 h 660896"/>
                <a:gd name="connsiteX1" fmla="*/ 2315535 w 2523403"/>
                <a:gd name="connsiteY1" fmla="*/ 56918 h 660896"/>
                <a:gd name="connsiteX2" fmla="*/ 2325924 w 2523403"/>
                <a:gd name="connsiteY2" fmla="*/ 458273 h 660896"/>
                <a:gd name="connsiteX3" fmla="*/ 88323 w 2523403"/>
                <a:gd name="connsiteY3" fmla="*/ 660896 h 660896"/>
                <a:gd name="connsiteX4" fmla="*/ 0 w 2523403"/>
                <a:gd name="connsiteY4" fmla="*/ 306301 h 660896"/>
                <a:gd name="connsiteX0" fmla="*/ 0 w 2523403"/>
                <a:gd name="connsiteY0" fmla="*/ 318816 h 673411"/>
                <a:gd name="connsiteX1" fmla="*/ 2315535 w 2523403"/>
                <a:gd name="connsiteY1" fmla="*/ 53847 h 673411"/>
                <a:gd name="connsiteX2" fmla="*/ 2325924 w 2523403"/>
                <a:gd name="connsiteY2" fmla="*/ 470788 h 673411"/>
                <a:gd name="connsiteX3" fmla="*/ 88323 w 2523403"/>
                <a:gd name="connsiteY3" fmla="*/ 673411 h 673411"/>
                <a:gd name="connsiteX4" fmla="*/ 0 w 2523403"/>
                <a:gd name="connsiteY4" fmla="*/ 318816 h 673411"/>
                <a:gd name="connsiteX0" fmla="*/ 0 w 2520762"/>
                <a:gd name="connsiteY0" fmla="*/ 314615 h 669210"/>
                <a:gd name="connsiteX1" fmla="*/ 2310340 w 2520762"/>
                <a:gd name="connsiteY1" fmla="*/ 54841 h 669210"/>
                <a:gd name="connsiteX2" fmla="*/ 2325924 w 2520762"/>
                <a:gd name="connsiteY2" fmla="*/ 466587 h 669210"/>
                <a:gd name="connsiteX3" fmla="*/ 88323 w 2520762"/>
                <a:gd name="connsiteY3" fmla="*/ 669210 h 669210"/>
                <a:gd name="connsiteX4" fmla="*/ 0 w 2520762"/>
                <a:gd name="connsiteY4"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88323 w 2526684"/>
                <a:gd name="connsiteY3" fmla="*/ 669210 h 669210"/>
                <a:gd name="connsiteX4" fmla="*/ 0 w 2526684"/>
                <a:gd name="connsiteY4"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31071 w 2526684"/>
                <a:gd name="connsiteY3" fmla="*/ 512042 h 669210"/>
                <a:gd name="connsiteX4" fmla="*/ 88323 w 2526684"/>
                <a:gd name="connsiteY4" fmla="*/ 669210 h 669210"/>
                <a:gd name="connsiteX5" fmla="*/ 0 w 2526684"/>
                <a:gd name="connsiteY5"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20680 w 2526684"/>
                <a:gd name="connsiteY3" fmla="*/ 475674 h 669210"/>
                <a:gd name="connsiteX4" fmla="*/ 88323 w 2526684"/>
                <a:gd name="connsiteY4" fmla="*/ 669210 h 669210"/>
                <a:gd name="connsiteX5" fmla="*/ 0 w 2526684"/>
                <a:gd name="connsiteY5"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20680 w 2526684"/>
                <a:gd name="connsiteY3" fmla="*/ 475674 h 669210"/>
                <a:gd name="connsiteX4" fmla="*/ 88323 w 2526684"/>
                <a:gd name="connsiteY4" fmla="*/ 669210 h 669210"/>
                <a:gd name="connsiteX5" fmla="*/ 0 w 2526684"/>
                <a:gd name="connsiteY5"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20680 w 2526684"/>
                <a:gd name="connsiteY3" fmla="*/ 475674 h 669210"/>
                <a:gd name="connsiteX4" fmla="*/ 1182925 w 2526684"/>
                <a:gd name="connsiteY4" fmla="*/ 548410 h 669210"/>
                <a:gd name="connsiteX5" fmla="*/ 88323 w 2526684"/>
                <a:gd name="connsiteY5" fmla="*/ 669210 h 669210"/>
                <a:gd name="connsiteX6" fmla="*/ 0 w 2526684"/>
                <a:gd name="connsiteY6"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20680 w 2526684"/>
                <a:gd name="connsiteY3" fmla="*/ 475674 h 669210"/>
                <a:gd name="connsiteX4" fmla="*/ 2097325 w 2526684"/>
                <a:gd name="connsiteY4" fmla="*/ 569191 h 669210"/>
                <a:gd name="connsiteX5" fmla="*/ 88323 w 2526684"/>
                <a:gd name="connsiteY5" fmla="*/ 669210 h 669210"/>
                <a:gd name="connsiteX6" fmla="*/ 0 w 2526684"/>
                <a:gd name="connsiteY6"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10289 w 2526684"/>
                <a:gd name="connsiteY3" fmla="*/ 460088 h 669210"/>
                <a:gd name="connsiteX4" fmla="*/ 2097325 w 2526684"/>
                <a:gd name="connsiteY4" fmla="*/ 569191 h 669210"/>
                <a:gd name="connsiteX5" fmla="*/ 88323 w 2526684"/>
                <a:gd name="connsiteY5" fmla="*/ 669210 h 669210"/>
                <a:gd name="connsiteX6" fmla="*/ 0 w 2526684"/>
                <a:gd name="connsiteY6"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10289 w 2526684"/>
                <a:gd name="connsiteY3" fmla="*/ 480870 h 669210"/>
                <a:gd name="connsiteX4" fmla="*/ 2097325 w 2526684"/>
                <a:gd name="connsiteY4" fmla="*/ 569191 h 669210"/>
                <a:gd name="connsiteX5" fmla="*/ 88323 w 2526684"/>
                <a:gd name="connsiteY5" fmla="*/ 669210 h 669210"/>
                <a:gd name="connsiteX6" fmla="*/ 0 w 2526684"/>
                <a:gd name="connsiteY6"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10289 w 2526684"/>
                <a:gd name="connsiteY3" fmla="*/ 465284 h 669210"/>
                <a:gd name="connsiteX4" fmla="*/ 2097325 w 2526684"/>
                <a:gd name="connsiteY4" fmla="*/ 569191 h 669210"/>
                <a:gd name="connsiteX5" fmla="*/ 88323 w 2526684"/>
                <a:gd name="connsiteY5" fmla="*/ 669210 h 669210"/>
                <a:gd name="connsiteX6" fmla="*/ 0 w 2526684"/>
                <a:gd name="connsiteY6" fmla="*/ 314615 h 669210"/>
                <a:gd name="connsiteX0" fmla="*/ 0 w 2526684"/>
                <a:gd name="connsiteY0" fmla="*/ 314615 h 622451"/>
                <a:gd name="connsiteX1" fmla="*/ 2310340 w 2526684"/>
                <a:gd name="connsiteY1" fmla="*/ 54841 h 622451"/>
                <a:gd name="connsiteX2" fmla="*/ 2325924 w 2526684"/>
                <a:gd name="connsiteY2" fmla="*/ 466587 h 622451"/>
                <a:gd name="connsiteX3" fmla="*/ 1910289 w 2526684"/>
                <a:gd name="connsiteY3" fmla="*/ 465284 h 622451"/>
                <a:gd name="connsiteX4" fmla="*/ 2097325 w 2526684"/>
                <a:gd name="connsiteY4" fmla="*/ 569191 h 622451"/>
                <a:gd name="connsiteX5" fmla="*/ 88323 w 2526684"/>
                <a:gd name="connsiteY5" fmla="*/ 622451 h 622451"/>
                <a:gd name="connsiteX6" fmla="*/ 0 w 2526684"/>
                <a:gd name="connsiteY6" fmla="*/ 314615 h 622451"/>
                <a:gd name="connsiteX0" fmla="*/ 0 w 2526684"/>
                <a:gd name="connsiteY0" fmla="*/ 314615 h 658819"/>
                <a:gd name="connsiteX1" fmla="*/ 2310340 w 2526684"/>
                <a:gd name="connsiteY1" fmla="*/ 54841 h 658819"/>
                <a:gd name="connsiteX2" fmla="*/ 2325924 w 2526684"/>
                <a:gd name="connsiteY2" fmla="*/ 466587 h 658819"/>
                <a:gd name="connsiteX3" fmla="*/ 1910289 w 2526684"/>
                <a:gd name="connsiteY3" fmla="*/ 465284 h 658819"/>
                <a:gd name="connsiteX4" fmla="*/ 2097325 w 2526684"/>
                <a:gd name="connsiteY4" fmla="*/ 569191 h 658819"/>
                <a:gd name="connsiteX5" fmla="*/ 83128 w 2526684"/>
                <a:gd name="connsiteY5" fmla="*/ 658819 h 658819"/>
                <a:gd name="connsiteX6" fmla="*/ 0 w 2526684"/>
                <a:gd name="connsiteY6" fmla="*/ 314615 h 658819"/>
                <a:gd name="connsiteX0" fmla="*/ 0 w 2526684"/>
                <a:gd name="connsiteY0" fmla="*/ 314615 h 658819"/>
                <a:gd name="connsiteX1" fmla="*/ 2310340 w 2526684"/>
                <a:gd name="connsiteY1" fmla="*/ 54841 h 658819"/>
                <a:gd name="connsiteX2" fmla="*/ 2325924 w 2526684"/>
                <a:gd name="connsiteY2" fmla="*/ 466587 h 658819"/>
                <a:gd name="connsiteX3" fmla="*/ 1910289 w 2526684"/>
                <a:gd name="connsiteY3" fmla="*/ 465284 h 658819"/>
                <a:gd name="connsiteX4" fmla="*/ 2097325 w 2526684"/>
                <a:gd name="connsiteY4" fmla="*/ 569191 h 658819"/>
                <a:gd name="connsiteX5" fmla="*/ 83128 w 2526684"/>
                <a:gd name="connsiteY5" fmla="*/ 658819 h 658819"/>
                <a:gd name="connsiteX6" fmla="*/ 0 w 2526684"/>
                <a:gd name="connsiteY6" fmla="*/ 314615 h 658819"/>
                <a:gd name="connsiteX0" fmla="*/ 85480 w 2612164"/>
                <a:gd name="connsiteY0" fmla="*/ 314615 h 658819"/>
                <a:gd name="connsiteX1" fmla="*/ 2395820 w 2612164"/>
                <a:gd name="connsiteY1" fmla="*/ 54841 h 658819"/>
                <a:gd name="connsiteX2" fmla="*/ 2411404 w 2612164"/>
                <a:gd name="connsiteY2" fmla="*/ 466587 h 658819"/>
                <a:gd name="connsiteX3" fmla="*/ 1995769 w 2612164"/>
                <a:gd name="connsiteY3" fmla="*/ 465284 h 658819"/>
                <a:gd name="connsiteX4" fmla="*/ 2182805 w 2612164"/>
                <a:gd name="connsiteY4" fmla="*/ 569191 h 658819"/>
                <a:gd name="connsiteX5" fmla="*/ 168608 w 2612164"/>
                <a:gd name="connsiteY5" fmla="*/ 658819 h 658819"/>
                <a:gd name="connsiteX6" fmla="*/ 85480 w 2612164"/>
                <a:gd name="connsiteY6" fmla="*/ 314615 h 658819"/>
                <a:gd name="connsiteX0" fmla="*/ 85480 w 2612164"/>
                <a:gd name="connsiteY0" fmla="*/ 314615 h 658819"/>
                <a:gd name="connsiteX1" fmla="*/ 2395820 w 2612164"/>
                <a:gd name="connsiteY1" fmla="*/ 54841 h 658819"/>
                <a:gd name="connsiteX2" fmla="*/ 2411404 w 2612164"/>
                <a:gd name="connsiteY2" fmla="*/ 466587 h 658819"/>
                <a:gd name="connsiteX3" fmla="*/ 1995769 w 2612164"/>
                <a:gd name="connsiteY3" fmla="*/ 465284 h 658819"/>
                <a:gd name="connsiteX4" fmla="*/ 2182805 w 2612164"/>
                <a:gd name="connsiteY4" fmla="*/ 569191 h 658819"/>
                <a:gd name="connsiteX5" fmla="*/ 168608 w 2612164"/>
                <a:gd name="connsiteY5" fmla="*/ 658819 h 658819"/>
                <a:gd name="connsiteX6" fmla="*/ 85480 w 2612164"/>
                <a:gd name="connsiteY6" fmla="*/ 314615 h 658819"/>
                <a:gd name="connsiteX0" fmla="*/ 81984 w 2608668"/>
                <a:gd name="connsiteY0" fmla="*/ 314615 h 658819"/>
                <a:gd name="connsiteX1" fmla="*/ 2392324 w 2608668"/>
                <a:gd name="connsiteY1" fmla="*/ 54841 h 658819"/>
                <a:gd name="connsiteX2" fmla="*/ 2407908 w 2608668"/>
                <a:gd name="connsiteY2" fmla="*/ 466587 h 658819"/>
                <a:gd name="connsiteX3" fmla="*/ 1992273 w 2608668"/>
                <a:gd name="connsiteY3" fmla="*/ 465284 h 658819"/>
                <a:gd name="connsiteX4" fmla="*/ 2179309 w 2608668"/>
                <a:gd name="connsiteY4" fmla="*/ 569191 h 658819"/>
                <a:gd name="connsiteX5" fmla="*/ 165112 w 2608668"/>
                <a:gd name="connsiteY5" fmla="*/ 658819 h 658819"/>
                <a:gd name="connsiteX6" fmla="*/ 81984 w 2608668"/>
                <a:gd name="connsiteY6" fmla="*/ 314615 h 658819"/>
                <a:gd name="connsiteX0" fmla="*/ 81984 w 2608668"/>
                <a:gd name="connsiteY0" fmla="*/ 314615 h 658819"/>
                <a:gd name="connsiteX1" fmla="*/ 2392324 w 2608668"/>
                <a:gd name="connsiteY1" fmla="*/ 54841 h 658819"/>
                <a:gd name="connsiteX2" fmla="*/ 2407908 w 2608668"/>
                <a:gd name="connsiteY2" fmla="*/ 466587 h 658819"/>
                <a:gd name="connsiteX3" fmla="*/ 1992273 w 2608668"/>
                <a:gd name="connsiteY3" fmla="*/ 465284 h 658819"/>
                <a:gd name="connsiteX4" fmla="*/ 2179309 w 2608668"/>
                <a:gd name="connsiteY4" fmla="*/ 569191 h 658819"/>
                <a:gd name="connsiteX5" fmla="*/ 714191 w 2608668"/>
                <a:gd name="connsiteY5" fmla="*/ 631538 h 658819"/>
                <a:gd name="connsiteX6" fmla="*/ 165112 w 2608668"/>
                <a:gd name="connsiteY6" fmla="*/ 658819 h 658819"/>
                <a:gd name="connsiteX7" fmla="*/ 81984 w 2608668"/>
                <a:gd name="connsiteY7" fmla="*/ 314615 h 658819"/>
                <a:gd name="connsiteX0" fmla="*/ 81984 w 2608668"/>
                <a:gd name="connsiteY0" fmla="*/ 314615 h 658819"/>
                <a:gd name="connsiteX1" fmla="*/ 2392324 w 2608668"/>
                <a:gd name="connsiteY1" fmla="*/ 54841 h 658819"/>
                <a:gd name="connsiteX2" fmla="*/ 2407908 w 2608668"/>
                <a:gd name="connsiteY2" fmla="*/ 466587 h 658819"/>
                <a:gd name="connsiteX3" fmla="*/ 1992273 w 2608668"/>
                <a:gd name="connsiteY3" fmla="*/ 465284 h 658819"/>
                <a:gd name="connsiteX4" fmla="*/ 2179309 w 2608668"/>
                <a:gd name="connsiteY4" fmla="*/ 569191 h 658819"/>
                <a:gd name="connsiteX5" fmla="*/ 667432 w 2608668"/>
                <a:gd name="connsiteY5" fmla="*/ 595169 h 658819"/>
                <a:gd name="connsiteX6" fmla="*/ 165112 w 2608668"/>
                <a:gd name="connsiteY6" fmla="*/ 658819 h 658819"/>
                <a:gd name="connsiteX7" fmla="*/ 81984 w 2608668"/>
                <a:gd name="connsiteY7" fmla="*/ 314615 h 658819"/>
                <a:gd name="connsiteX0" fmla="*/ 81984 w 2608668"/>
                <a:gd name="connsiteY0" fmla="*/ 314615 h 658819"/>
                <a:gd name="connsiteX1" fmla="*/ 2392324 w 2608668"/>
                <a:gd name="connsiteY1" fmla="*/ 54841 h 658819"/>
                <a:gd name="connsiteX2" fmla="*/ 2407908 w 2608668"/>
                <a:gd name="connsiteY2" fmla="*/ 466587 h 658819"/>
                <a:gd name="connsiteX3" fmla="*/ 1992273 w 2608668"/>
                <a:gd name="connsiteY3" fmla="*/ 465284 h 658819"/>
                <a:gd name="connsiteX4" fmla="*/ 2179309 w 2608668"/>
                <a:gd name="connsiteY4" fmla="*/ 569191 h 658819"/>
                <a:gd name="connsiteX5" fmla="*/ 667432 w 2608668"/>
                <a:gd name="connsiteY5" fmla="*/ 595169 h 658819"/>
                <a:gd name="connsiteX6" fmla="*/ 165112 w 2608668"/>
                <a:gd name="connsiteY6" fmla="*/ 658819 h 658819"/>
                <a:gd name="connsiteX7" fmla="*/ 81984 w 2608668"/>
                <a:gd name="connsiteY7" fmla="*/ 314615 h 658819"/>
                <a:gd name="connsiteX0" fmla="*/ 81984 w 2608668"/>
                <a:gd name="connsiteY0" fmla="*/ 314615 h 659614"/>
                <a:gd name="connsiteX1" fmla="*/ 2392324 w 2608668"/>
                <a:gd name="connsiteY1" fmla="*/ 54841 h 659614"/>
                <a:gd name="connsiteX2" fmla="*/ 2407908 w 2608668"/>
                <a:gd name="connsiteY2" fmla="*/ 466587 h 659614"/>
                <a:gd name="connsiteX3" fmla="*/ 1992273 w 2608668"/>
                <a:gd name="connsiteY3" fmla="*/ 465284 h 659614"/>
                <a:gd name="connsiteX4" fmla="*/ 2179309 w 2608668"/>
                <a:gd name="connsiteY4" fmla="*/ 569191 h 659614"/>
                <a:gd name="connsiteX5" fmla="*/ 667432 w 2608668"/>
                <a:gd name="connsiteY5" fmla="*/ 595169 h 659614"/>
                <a:gd name="connsiteX6" fmla="*/ 165112 w 2608668"/>
                <a:gd name="connsiteY6" fmla="*/ 658819 h 659614"/>
                <a:gd name="connsiteX7" fmla="*/ 81984 w 2608668"/>
                <a:gd name="connsiteY7" fmla="*/ 314615 h 659614"/>
                <a:gd name="connsiteX0" fmla="*/ 81984 w 2608668"/>
                <a:gd name="connsiteY0" fmla="*/ 314615 h 659232"/>
                <a:gd name="connsiteX1" fmla="*/ 2392324 w 2608668"/>
                <a:gd name="connsiteY1" fmla="*/ 54841 h 659232"/>
                <a:gd name="connsiteX2" fmla="*/ 2407908 w 2608668"/>
                <a:gd name="connsiteY2" fmla="*/ 466587 h 659232"/>
                <a:gd name="connsiteX3" fmla="*/ 1992273 w 2608668"/>
                <a:gd name="connsiteY3" fmla="*/ 465284 h 659232"/>
                <a:gd name="connsiteX4" fmla="*/ 2179309 w 2608668"/>
                <a:gd name="connsiteY4" fmla="*/ 569191 h 659232"/>
                <a:gd name="connsiteX5" fmla="*/ 662236 w 2608668"/>
                <a:gd name="connsiteY5" fmla="*/ 574387 h 659232"/>
                <a:gd name="connsiteX6" fmla="*/ 165112 w 2608668"/>
                <a:gd name="connsiteY6" fmla="*/ 658819 h 659232"/>
                <a:gd name="connsiteX7" fmla="*/ 81984 w 2608668"/>
                <a:gd name="connsiteY7" fmla="*/ 314615 h 659232"/>
                <a:gd name="connsiteX0" fmla="*/ 81984 w 2608668"/>
                <a:gd name="connsiteY0" fmla="*/ 314615 h 668872"/>
                <a:gd name="connsiteX1" fmla="*/ 2392324 w 2608668"/>
                <a:gd name="connsiteY1" fmla="*/ 54841 h 668872"/>
                <a:gd name="connsiteX2" fmla="*/ 2407908 w 2608668"/>
                <a:gd name="connsiteY2" fmla="*/ 466587 h 668872"/>
                <a:gd name="connsiteX3" fmla="*/ 1992273 w 2608668"/>
                <a:gd name="connsiteY3" fmla="*/ 465284 h 668872"/>
                <a:gd name="connsiteX4" fmla="*/ 2179309 w 2608668"/>
                <a:gd name="connsiteY4" fmla="*/ 569191 h 668872"/>
                <a:gd name="connsiteX5" fmla="*/ 662236 w 2608668"/>
                <a:gd name="connsiteY5" fmla="*/ 574387 h 668872"/>
                <a:gd name="connsiteX6" fmla="*/ 165112 w 2608668"/>
                <a:gd name="connsiteY6" fmla="*/ 658819 h 668872"/>
                <a:gd name="connsiteX7" fmla="*/ 81984 w 2608668"/>
                <a:gd name="connsiteY7" fmla="*/ 314615 h 668872"/>
                <a:gd name="connsiteX0" fmla="*/ 81984 w 2608668"/>
                <a:gd name="connsiteY0" fmla="*/ 314615 h 668872"/>
                <a:gd name="connsiteX1" fmla="*/ 2392324 w 2608668"/>
                <a:gd name="connsiteY1" fmla="*/ 54841 h 668872"/>
                <a:gd name="connsiteX2" fmla="*/ 2407908 w 2608668"/>
                <a:gd name="connsiteY2" fmla="*/ 466587 h 668872"/>
                <a:gd name="connsiteX3" fmla="*/ 1992273 w 2608668"/>
                <a:gd name="connsiteY3" fmla="*/ 465284 h 668872"/>
                <a:gd name="connsiteX4" fmla="*/ 2179309 w 2608668"/>
                <a:gd name="connsiteY4" fmla="*/ 569191 h 668872"/>
                <a:gd name="connsiteX5" fmla="*/ 854469 w 2608668"/>
                <a:gd name="connsiteY5" fmla="*/ 563996 h 668872"/>
                <a:gd name="connsiteX6" fmla="*/ 662236 w 2608668"/>
                <a:gd name="connsiteY6" fmla="*/ 574387 h 668872"/>
                <a:gd name="connsiteX7" fmla="*/ 165112 w 2608668"/>
                <a:gd name="connsiteY7" fmla="*/ 658819 h 668872"/>
                <a:gd name="connsiteX8" fmla="*/ 81984 w 2608668"/>
                <a:gd name="connsiteY8" fmla="*/ 314615 h 668872"/>
                <a:gd name="connsiteX0" fmla="*/ 81984 w 2608668"/>
                <a:gd name="connsiteY0" fmla="*/ 314615 h 719860"/>
                <a:gd name="connsiteX1" fmla="*/ 2392324 w 2608668"/>
                <a:gd name="connsiteY1" fmla="*/ 54841 h 719860"/>
                <a:gd name="connsiteX2" fmla="*/ 2407908 w 2608668"/>
                <a:gd name="connsiteY2" fmla="*/ 466587 h 719860"/>
                <a:gd name="connsiteX3" fmla="*/ 1992273 w 2608668"/>
                <a:gd name="connsiteY3" fmla="*/ 465284 h 719860"/>
                <a:gd name="connsiteX4" fmla="*/ 2179309 w 2608668"/>
                <a:gd name="connsiteY4" fmla="*/ 569191 h 719860"/>
                <a:gd name="connsiteX5" fmla="*/ 480396 w 2608668"/>
                <a:gd name="connsiteY5" fmla="*/ 719860 h 719860"/>
                <a:gd name="connsiteX6" fmla="*/ 662236 w 2608668"/>
                <a:gd name="connsiteY6" fmla="*/ 574387 h 719860"/>
                <a:gd name="connsiteX7" fmla="*/ 165112 w 2608668"/>
                <a:gd name="connsiteY7" fmla="*/ 658819 h 719860"/>
                <a:gd name="connsiteX8" fmla="*/ 81984 w 2608668"/>
                <a:gd name="connsiteY8" fmla="*/ 314615 h 719860"/>
                <a:gd name="connsiteX0" fmla="*/ 81984 w 2608668"/>
                <a:gd name="connsiteY0" fmla="*/ 314615 h 740642"/>
                <a:gd name="connsiteX1" fmla="*/ 2392324 w 2608668"/>
                <a:gd name="connsiteY1" fmla="*/ 54841 h 740642"/>
                <a:gd name="connsiteX2" fmla="*/ 2407908 w 2608668"/>
                <a:gd name="connsiteY2" fmla="*/ 466587 h 740642"/>
                <a:gd name="connsiteX3" fmla="*/ 1992273 w 2608668"/>
                <a:gd name="connsiteY3" fmla="*/ 465284 h 740642"/>
                <a:gd name="connsiteX4" fmla="*/ 2179309 w 2608668"/>
                <a:gd name="connsiteY4" fmla="*/ 569191 h 740642"/>
                <a:gd name="connsiteX5" fmla="*/ 459614 w 2608668"/>
                <a:gd name="connsiteY5" fmla="*/ 740642 h 740642"/>
                <a:gd name="connsiteX6" fmla="*/ 662236 w 2608668"/>
                <a:gd name="connsiteY6" fmla="*/ 574387 h 740642"/>
                <a:gd name="connsiteX7" fmla="*/ 165112 w 2608668"/>
                <a:gd name="connsiteY7" fmla="*/ 658819 h 740642"/>
                <a:gd name="connsiteX8" fmla="*/ 81984 w 2608668"/>
                <a:gd name="connsiteY8" fmla="*/ 314615 h 740642"/>
                <a:gd name="connsiteX0" fmla="*/ 81984 w 2608668"/>
                <a:gd name="connsiteY0" fmla="*/ 314615 h 740642"/>
                <a:gd name="connsiteX1" fmla="*/ 2392324 w 2608668"/>
                <a:gd name="connsiteY1" fmla="*/ 54841 h 740642"/>
                <a:gd name="connsiteX2" fmla="*/ 2407908 w 2608668"/>
                <a:gd name="connsiteY2" fmla="*/ 466587 h 740642"/>
                <a:gd name="connsiteX3" fmla="*/ 1992273 w 2608668"/>
                <a:gd name="connsiteY3" fmla="*/ 465284 h 740642"/>
                <a:gd name="connsiteX4" fmla="*/ 2179309 w 2608668"/>
                <a:gd name="connsiteY4" fmla="*/ 569191 h 740642"/>
                <a:gd name="connsiteX5" fmla="*/ 459614 w 2608668"/>
                <a:gd name="connsiteY5" fmla="*/ 740642 h 740642"/>
                <a:gd name="connsiteX6" fmla="*/ 662236 w 2608668"/>
                <a:gd name="connsiteY6" fmla="*/ 574387 h 740642"/>
                <a:gd name="connsiteX7" fmla="*/ 165112 w 2608668"/>
                <a:gd name="connsiteY7" fmla="*/ 658819 h 740642"/>
                <a:gd name="connsiteX8" fmla="*/ 81984 w 2608668"/>
                <a:gd name="connsiteY8" fmla="*/ 314615 h 740642"/>
                <a:gd name="connsiteX0" fmla="*/ 81984 w 2608668"/>
                <a:gd name="connsiteY0" fmla="*/ 314615 h 740642"/>
                <a:gd name="connsiteX1" fmla="*/ 2392324 w 2608668"/>
                <a:gd name="connsiteY1" fmla="*/ 54841 h 740642"/>
                <a:gd name="connsiteX2" fmla="*/ 2407908 w 2608668"/>
                <a:gd name="connsiteY2" fmla="*/ 466587 h 740642"/>
                <a:gd name="connsiteX3" fmla="*/ 1992273 w 2608668"/>
                <a:gd name="connsiteY3" fmla="*/ 465284 h 740642"/>
                <a:gd name="connsiteX4" fmla="*/ 2179309 w 2608668"/>
                <a:gd name="connsiteY4" fmla="*/ 569191 h 740642"/>
                <a:gd name="connsiteX5" fmla="*/ 459614 w 2608668"/>
                <a:gd name="connsiteY5" fmla="*/ 740642 h 740642"/>
                <a:gd name="connsiteX6" fmla="*/ 662236 w 2608668"/>
                <a:gd name="connsiteY6" fmla="*/ 574387 h 740642"/>
                <a:gd name="connsiteX7" fmla="*/ 165112 w 2608668"/>
                <a:gd name="connsiteY7" fmla="*/ 658819 h 740642"/>
                <a:gd name="connsiteX8" fmla="*/ 81984 w 2608668"/>
                <a:gd name="connsiteY8" fmla="*/ 314615 h 740642"/>
                <a:gd name="connsiteX0" fmla="*/ 85041 w 2600062"/>
                <a:gd name="connsiteY0" fmla="*/ 243466 h 765378"/>
                <a:gd name="connsiteX1" fmla="*/ 2383718 w 2600062"/>
                <a:gd name="connsiteY1" fmla="*/ 79577 h 765378"/>
                <a:gd name="connsiteX2" fmla="*/ 2399302 w 2600062"/>
                <a:gd name="connsiteY2" fmla="*/ 491323 h 765378"/>
                <a:gd name="connsiteX3" fmla="*/ 1983667 w 2600062"/>
                <a:gd name="connsiteY3" fmla="*/ 490020 h 765378"/>
                <a:gd name="connsiteX4" fmla="*/ 2170703 w 2600062"/>
                <a:gd name="connsiteY4" fmla="*/ 593927 h 765378"/>
                <a:gd name="connsiteX5" fmla="*/ 451008 w 2600062"/>
                <a:gd name="connsiteY5" fmla="*/ 765378 h 765378"/>
                <a:gd name="connsiteX6" fmla="*/ 653630 w 2600062"/>
                <a:gd name="connsiteY6" fmla="*/ 599123 h 765378"/>
                <a:gd name="connsiteX7" fmla="*/ 156506 w 2600062"/>
                <a:gd name="connsiteY7" fmla="*/ 683555 h 765378"/>
                <a:gd name="connsiteX8" fmla="*/ 85041 w 2600062"/>
                <a:gd name="connsiteY8" fmla="*/ 243466 h 765378"/>
                <a:gd name="connsiteX0" fmla="*/ 92291 w 2607312"/>
                <a:gd name="connsiteY0" fmla="*/ 243466 h 765378"/>
                <a:gd name="connsiteX1" fmla="*/ 2390968 w 2607312"/>
                <a:gd name="connsiteY1" fmla="*/ 79577 h 765378"/>
                <a:gd name="connsiteX2" fmla="*/ 2406552 w 2607312"/>
                <a:gd name="connsiteY2" fmla="*/ 491323 h 765378"/>
                <a:gd name="connsiteX3" fmla="*/ 1990917 w 2607312"/>
                <a:gd name="connsiteY3" fmla="*/ 490020 h 765378"/>
                <a:gd name="connsiteX4" fmla="*/ 2177953 w 2607312"/>
                <a:gd name="connsiteY4" fmla="*/ 593927 h 765378"/>
                <a:gd name="connsiteX5" fmla="*/ 458258 w 2607312"/>
                <a:gd name="connsiteY5" fmla="*/ 765378 h 765378"/>
                <a:gd name="connsiteX6" fmla="*/ 660880 w 2607312"/>
                <a:gd name="connsiteY6" fmla="*/ 599123 h 765378"/>
                <a:gd name="connsiteX7" fmla="*/ 138809 w 2607312"/>
                <a:gd name="connsiteY7" fmla="*/ 579325 h 765378"/>
                <a:gd name="connsiteX8" fmla="*/ 92291 w 2607312"/>
                <a:gd name="connsiteY8" fmla="*/ 243466 h 765378"/>
                <a:gd name="connsiteX0" fmla="*/ 92291 w 2607312"/>
                <a:gd name="connsiteY0" fmla="*/ 243466 h 765378"/>
                <a:gd name="connsiteX1" fmla="*/ 2390968 w 2607312"/>
                <a:gd name="connsiteY1" fmla="*/ 79577 h 765378"/>
                <a:gd name="connsiteX2" fmla="*/ 2406552 w 2607312"/>
                <a:gd name="connsiteY2" fmla="*/ 491323 h 765378"/>
                <a:gd name="connsiteX3" fmla="*/ 1990917 w 2607312"/>
                <a:gd name="connsiteY3" fmla="*/ 490020 h 765378"/>
                <a:gd name="connsiteX4" fmla="*/ 2177953 w 2607312"/>
                <a:gd name="connsiteY4" fmla="*/ 593927 h 765378"/>
                <a:gd name="connsiteX5" fmla="*/ 458258 w 2607312"/>
                <a:gd name="connsiteY5" fmla="*/ 765378 h 765378"/>
                <a:gd name="connsiteX6" fmla="*/ 664957 w 2607312"/>
                <a:gd name="connsiteY6" fmla="*/ 576266 h 765378"/>
                <a:gd name="connsiteX7" fmla="*/ 138809 w 2607312"/>
                <a:gd name="connsiteY7" fmla="*/ 579325 h 765378"/>
                <a:gd name="connsiteX8" fmla="*/ 92291 w 2607312"/>
                <a:gd name="connsiteY8" fmla="*/ 243466 h 765378"/>
                <a:gd name="connsiteX0" fmla="*/ 84303 w 2599324"/>
                <a:gd name="connsiteY0" fmla="*/ 243466 h 765378"/>
                <a:gd name="connsiteX1" fmla="*/ 2382980 w 2599324"/>
                <a:gd name="connsiteY1" fmla="*/ 79577 h 765378"/>
                <a:gd name="connsiteX2" fmla="*/ 2398564 w 2599324"/>
                <a:gd name="connsiteY2" fmla="*/ 491323 h 765378"/>
                <a:gd name="connsiteX3" fmla="*/ 1982929 w 2599324"/>
                <a:gd name="connsiteY3" fmla="*/ 490020 h 765378"/>
                <a:gd name="connsiteX4" fmla="*/ 2169965 w 2599324"/>
                <a:gd name="connsiteY4" fmla="*/ 593927 h 765378"/>
                <a:gd name="connsiteX5" fmla="*/ 450270 w 2599324"/>
                <a:gd name="connsiteY5" fmla="*/ 765378 h 765378"/>
                <a:gd name="connsiteX6" fmla="*/ 656969 w 2599324"/>
                <a:gd name="connsiteY6" fmla="*/ 576266 h 765378"/>
                <a:gd name="connsiteX7" fmla="*/ 158515 w 2599324"/>
                <a:gd name="connsiteY7" fmla="*/ 596965 h 765378"/>
                <a:gd name="connsiteX8" fmla="*/ 84303 w 2599324"/>
                <a:gd name="connsiteY8" fmla="*/ 243466 h 765378"/>
                <a:gd name="connsiteX0" fmla="*/ 84303 w 2599324"/>
                <a:gd name="connsiteY0" fmla="*/ 243466 h 765378"/>
                <a:gd name="connsiteX1" fmla="*/ 2382980 w 2599324"/>
                <a:gd name="connsiteY1" fmla="*/ 79577 h 765378"/>
                <a:gd name="connsiteX2" fmla="*/ 2398564 w 2599324"/>
                <a:gd name="connsiteY2" fmla="*/ 491323 h 765378"/>
                <a:gd name="connsiteX3" fmla="*/ 1982929 w 2599324"/>
                <a:gd name="connsiteY3" fmla="*/ 490020 h 765378"/>
                <a:gd name="connsiteX4" fmla="*/ 2169965 w 2599324"/>
                <a:gd name="connsiteY4" fmla="*/ 593927 h 765378"/>
                <a:gd name="connsiteX5" fmla="*/ 450270 w 2599324"/>
                <a:gd name="connsiteY5" fmla="*/ 765378 h 765378"/>
                <a:gd name="connsiteX6" fmla="*/ 656969 w 2599324"/>
                <a:gd name="connsiteY6" fmla="*/ 576266 h 765378"/>
                <a:gd name="connsiteX7" fmla="*/ 158515 w 2599324"/>
                <a:gd name="connsiteY7" fmla="*/ 596965 h 765378"/>
                <a:gd name="connsiteX8" fmla="*/ 84303 w 2599324"/>
                <a:gd name="connsiteY8" fmla="*/ 243466 h 765378"/>
                <a:gd name="connsiteX0" fmla="*/ 84151 w 2599172"/>
                <a:gd name="connsiteY0" fmla="*/ 243466 h 765378"/>
                <a:gd name="connsiteX1" fmla="*/ 2382828 w 2599172"/>
                <a:gd name="connsiteY1" fmla="*/ 79577 h 765378"/>
                <a:gd name="connsiteX2" fmla="*/ 2398412 w 2599172"/>
                <a:gd name="connsiteY2" fmla="*/ 491323 h 765378"/>
                <a:gd name="connsiteX3" fmla="*/ 1982777 w 2599172"/>
                <a:gd name="connsiteY3" fmla="*/ 490020 h 765378"/>
                <a:gd name="connsiteX4" fmla="*/ 2169813 w 2599172"/>
                <a:gd name="connsiteY4" fmla="*/ 593927 h 765378"/>
                <a:gd name="connsiteX5" fmla="*/ 450118 w 2599172"/>
                <a:gd name="connsiteY5" fmla="*/ 765378 h 765378"/>
                <a:gd name="connsiteX6" fmla="*/ 656817 w 2599172"/>
                <a:gd name="connsiteY6" fmla="*/ 576266 h 765378"/>
                <a:gd name="connsiteX7" fmla="*/ 158934 w 2599172"/>
                <a:gd name="connsiteY7" fmla="*/ 624279 h 765378"/>
                <a:gd name="connsiteX8" fmla="*/ 84151 w 2599172"/>
                <a:gd name="connsiteY8" fmla="*/ 243466 h 765378"/>
                <a:gd name="connsiteX0" fmla="*/ 126846 w 2641867"/>
                <a:gd name="connsiteY0" fmla="*/ 243466 h 765378"/>
                <a:gd name="connsiteX1" fmla="*/ 2425523 w 2641867"/>
                <a:gd name="connsiteY1" fmla="*/ 79577 h 765378"/>
                <a:gd name="connsiteX2" fmla="*/ 2441107 w 2641867"/>
                <a:gd name="connsiteY2" fmla="*/ 491323 h 765378"/>
                <a:gd name="connsiteX3" fmla="*/ 2025472 w 2641867"/>
                <a:gd name="connsiteY3" fmla="*/ 490020 h 765378"/>
                <a:gd name="connsiteX4" fmla="*/ 2212508 w 2641867"/>
                <a:gd name="connsiteY4" fmla="*/ 593927 h 765378"/>
                <a:gd name="connsiteX5" fmla="*/ 492813 w 2641867"/>
                <a:gd name="connsiteY5" fmla="*/ 765378 h 765378"/>
                <a:gd name="connsiteX6" fmla="*/ 699512 w 2641867"/>
                <a:gd name="connsiteY6" fmla="*/ 576266 h 765378"/>
                <a:gd name="connsiteX7" fmla="*/ 201629 w 2641867"/>
                <a:gd name="connsiteY7" fmla="*/ 624279 h 765378"/>
                <a:gd name="connsiteX8" fmla="*/ 126846 w 2641867"/>
                <a:gd name="connsiteY8" fmla="*/ 243466 h 765378"/>
                <a:gd name="connsiteX0" fmla="*/ 126846 w 2641867"/>
                <a:gd name="connsiteY0" fmla="*/ 243466 h 765378"/>
                <a:gd name="connsiteX1" fmla="*/ 2425523 w 2641867"/>
                <a:gd name="connsiteY1" fmla="*/ 79577 h 765378"/>
                <a:gd name="connsiteX2" fmla="*/ 2441107 w 2641867"/>
                <a:gd name="connsiteY2" fmla="*/ 491323 h 765378"/>
                <a:gd name="connsiteX3" fmla="*/ 2025472 w 2641867"/>
                <a:gd name="connsiteY3" fmla="*/ 490020 h 765378"/>
                <a:gd name="connsiteX4" fmla="*/ 2220185 w 2641867"/>
                <a:gd name="connsiteY4" fmla="*/ 681492 h 765378"/>
                <a:gd name="connsiteX5" fmla="*/ 492813 w 2641867"/>
                <a:gd name="connsiteY5" fmla="*/ 765378 h 765378"/>
                <a:gd name="connsiteX6" fmla="*/ 699512 w 2641867"/>
                <a:gd name="connsiteY6" fmla="*/ 576266 h 765378"/>
                <a:gd name="connsiteX7" fmla="*/ 201629 w 2641867"/>
                <a:gd name="connsiteY7" fmla="*/ 624279 h 765378"/>
                <a:gd name="connsiteX8" fmla="*/ 126846 w 2641867"/>
                <a:gd name="connsiteY8" fmla="*/ 243466 h 76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1867" h="765378">
                  <a:moveTo>
                    <a:pt x="126846" y="243466"/>
                  </a:moveTo>
                  <a:cubicBezTo>
                    <a:pt x="552328" y="-35357"/>
                    <a:pt x="1984456" y="-52041"/>
                    <a:pt x="2425523" y="79577"/>
                  </a:cubicBezTo>
                  <a:cubicBezTo>
                    <a:pt x="2730322" y="137161"/>
                    <a:pt x="2692220" y="418151"/>
                    <a:pt x="2441107" y="491323"/>
                  </a:cubicBezTo>
                  <a:lnTo>
                    <a:pt x="2025472" y="490020"/>
                  </a:lnTo>
                  <a:lnTo>
                    <a:pt x="2220185" y="681492"/>
                  </a:lnTo>
                  <a:lnTo>
                    <a:pt x="492813" y="765378"/>
                  </a:lnTo>
                  <a:cubicBezTo>
                    <a:pt x="560354" y="694374"/>
                    <a:pt x="631971" y="631684"/>
                    <a:pt x="699512" y="576266"/>
                  </a:cubicBezTo>
                  <a:cubicBezTo>
                    <a:pt x="506095" y="628655"/>
                    <a:pt x="329749" y="641621"/>
                    <a:pt x="201629" y="624279"/>
                  </a:cubicBezTo>
                  <a:cubicBezTo>
                    <a:pt x="95989" y="613453"/>
                    <a:pt x="-149339" y="420560"/>
                    <a:pt x="126846" y="243466"/>
                  </a:cubicBezTo>
                  <a:close/>
                </a:path>
              </a:pathLst>
            </a:custGeom>
            <a:solidFill>
              <a:srgbClr val="EAAA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4" name="Rectangle 2">
              <a:extLst>
                <a:ext uri="{FF2B5EF4-FFF2-40B4-BE49-F238E27FC236}">
                  <a16:creationId xmlns:a16="http://schemas.microsoft.com/office/drawing/2014/main" id="{30578C4F-104C-6241-9157-DCAACE6BF406}"/>
                </a:ext>
              </a:extLst>
            </p:cNvPr>
            <p:cNvSpPr/>
            <p:nvPr/>
          </p:nvSpPr>
          <p:spPr>
            <a:xfrm rot="8682729" flipV="1">
              <a:off x="5316870" y="4377844"/>
              <a:ext cx="244603" cy="159645"/>
            </a:xfrm>
            <a:custGeom>
              <a:avLst/>
              <a:gdLst>
                <a:gd name="connsiteX0" fmla="*/ 0 w 4659086"/>
                <a:gd name="connsiteY0" fmla="*/ 0 h 2017485"/>
                <a:gd name="connsiteX1" fmla="*/ 4659086 w 4659086"/>
                <a:gd name="connsiteY1" fmla="*/ 0 h 2017485"/>
                <a:gd name="connsiteX2" fmla="*/ 4659086 w 4659086"/>
                <a:gd name="connsiteY2" fmla="*/ 2017485 h 2017485"/>
                <a:gd name="connsiteX3" fmla="*/ 0 w 4659086"/>
                <a:gd name="connsiteY3" fmla="*/ 2017485 h 2017485"/>
                <a:gd name="connsiteX4" fmla="*/ 0 w 4659086"/>
                <a:gd name="connsiteY4" fmla="*/ 0 h 2017485"/>
                <a:gd name="connsiteX0" fmla="*/ 0 w 4804229"/>
                <a:gd name="connsiteY0" fmla="*/ 0 h 2017485"/>
                <a:gd name="connsiteX1" fmla="*/ 4659086 w 4804229"/>
                <a:gd name="connsiteY1" fmla="*/ 0 h 2017485"/>
                <a:gd name="connsiteX2" fmla="*/ 4804229 w 4804229"/>
                <a:gd name="connsiteY2" fmla="*/ 1204685 h 2017485"/>
                <a:gd name="connsiteX3" fmla="*/ 0 w 4804229"/>
                <a:gd name="connsiteY3" fmla="*/ 2017485 h 2017485"/>
                <a:gd name="connsiteX4" fmla="*/ 0 w 4804229"/>
                <a:gd name="connsiteY4" fmla="*/ 0 h 2017485"/>
                <a:gd name="connsiteX0" fmla="*/ 0 w 4804229"/>
                <a:gd name="connsiteY0" fmla="*/ 0 h 4223656"/>
                <a:gd name="connsiteX1" fmla="*/ 4659086 w 4804229"/>
                <a:gd name="connsiteY1" fmla="*/ 0 h 4223656"/>
                <a:gd name="connsiteX2" fmla="*/ 4804229 w 4804229"/>
                <a:gd name="connsiteY2" fmla="*/ 1204685 h 4223656"/>
                <a:gd name="connsiteX3" fmla="*/ 2002971 w 4804229"/>
                <a:gd name="connsiteY3" fmla="*/ 4223656 h 4223656"/>
                <a:gd name="connsiteX4" fmla="*/ 0 w 4804229"/>
                <a:gd name="connsiteY4" fmla="*/ 0 h 4223656"/>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39552 w 7674067"/>
                <a:gd name="connsiteY0" fmla="*/ 0 h 4895853"/>
                <a:gd name="connsiteX1" fmla="*/ 7528924 w 7674067"/>
                <a:gd name="connsiteY1" fmla="*/ 275772 h 4895853"/>
                <a:gd name="connsiteX2" fmla="*/ 7674067 w 7674067"/>
                <a:gd name="connsiteY2" fmla="*/ 1480457 h 4895853"/>
                <a:gd name="connsiteX3" fmla="*/ 4872809 w 7674067"/>
                <a:gd name="connsiteY3" fmla="*/ 4499428 h 4895853"/>
                <a:gd name="connsiteX4" fmla="*/ 4582524 w 7674067"/>
                <a:gd name="connsiteY4" fmla="*/ 4368799 h 4895853"/>
                <a:gd name="connsiteX5" fmla="*/ 39552 w 7674067"/>
                <a:gd name="connsiteY5" fmla="*/ 0 h 4895853"/>
                <a:gd name="connsiteX0" fmla="*/ 38817 w 7673332"/>
                <a:gd name="connsiteY0" fmla="*/ 0 h 4715686"/>
                <a:gd name="connsiteX1" fmla="*/ 7528189 w 7673332"/>
                <a:gd name="connsiteY1" fmla="*/ 275772 h 4715686"/>
                <a:gd name="connsiteX2" fmla="*/ 7673332 w 7673332"/>
                <a:gd name="connsiteY2" fmla="*/ 1480457 h 4715686"/>
                <a:gd name="connsiteX3" fmla="*/ 4872074 w 7673332"/>
                <a:gd name="connsiteY3" fmla="*/ 4499428 h 4715686"/>
                <a:gd name="connsiteX4" fmla="*/ 4668875 w 7673332"/>
                <a:gd name="connsiteY4" fmla="*/ 3860799 h 4715686"/>
                <a:gd name="connsiteX5" fmla="*/ 38817 w 7673332"/>
                <a:gd name="connsiteY5" fmla="*/ 0 h 4715686"/>
                <a:gd name="connsiteX0" fmla="*/ 38817 w 7673332"/>
                <a:gd name="connsiteY0" fmla="*/ 0 h 4614939"/>
                <a:gd name="connsiteX1" fmla="*/ 7528189 w 7673332"/>
                <a:gd name="connsiteY1" fmla="*/ 275772 h 4614939"/>
                <a:gd name="connsiteX2" fmla="*/ 7673332 w 7673332"/>
                <a:gd name="connsiteY2" fmla="*/ 1480457 h 4614939"/>
                <a:gd name="connsiteX3" fmla="*/ 4872074 w 7673332"/>
                <a:gd name="connsiteY3" fmla="*/ 4499428 h 4614939"/>
                <a:gd name="connsiteX4" fmla="*/ 4668875 w 7673332"/>
                <a:gd name="connsiteY4" fmla="*/ 3860799 h 4614939"/>
                <a:gd name="connsiteX5" fmla="*/ 38817 w 7673332"/>
                <a:gd name="connsiteY5" fmla="*/ 0 h 4614939"/>
                <a:gd name="connsiteX0" fmla="*/ 38817 w 7673332"/>
                <a:gd name="connsiteY0" fmla="*/ 0 h 4499428"/>
                <a:gd name="connsiteX1" fmla="*/ 7528189 w 7673332"/>
                <a:gd name="connsiteY1" fmla="*/ 275772 h 4499428"/>
                <a:gd name="connsiteX2" fmla="*/ 7673332 w 7673332"/>
                <a:gd name="connsiteY2" fmla="*/ 1480457 h 4499428"/>
                <a:gd name="connsiteX3" fmla="*/ 4872074 w 7673332"/>
                <a:gd name="connsiteY3" fmla="*/ 4499428 h 4499428"/>
                <a:gd name="connsiteX4" fmla="*/ 4668875 w 7673332"/>
                <a:gd name="connsiteY4" fmla="*/ 3860799 h 4499428"/>
                <a:gd name="connsiteX5" fmla="*/ 38817 w 7673332"/>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8245 w 7672760"/>
                <a:gd name="connsiteY0" fmla="*/ 0 h 4499428"/>
                <a:gd name="connsiteX1" fmla="*/ 7527617 w 7672760"/>
                <a:gd name="connsiteY1" fmla="*/ 275772 h 4499428"/>
                <a:gd name="connsiteX2" fmla="*/ 7672760 w 7672760"/>
                <a:gd name="connsiteY2" fmla="*/ 1480457 h 4499428"/>
                <a:gd name="connsiteX3" fmla="*/ 4871502 w 7672760"/>
                <a:gd name="connsiteY3" fmla="*/ 4499428 h 4499428"/>
                <a:gd name="connsiteX4" fmla="*/ 4595732 w 7672760"/>
                <a:gd name="connsiteY4" fmla="*/ 4397828 h 4499428"/>
                <a:gd name="connsiteX5" fmla="*/ 38245 w 7672760"/>
                <a:gd name="connsiteY5"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4557487 w 7634515"/>
                <a:gd name="connsiteY4" fmla="*/ 4397828 h 4499428"/>
                <a:gd name="connsiteX5" fmla="*/ 0 w 7634515"/>
                <a:gd name="connsiteY5" fmla="*/ 0 h 4499428"/>
                <a:gd name="connsiteX0" fmla="*/ 0 w 7634515"/>
                <a:gd name="connsiteY0" fmla="*/ 0 h 4455885"/>
                <a:gd name="connsiteX1" fmla="*/ 7489372 w 7634515"/>
                <a:gd name="connsiteY1" fmla="*/ 275772 h 4455885"/>
                <a:gd name="connsiteX2" fmla="*/ 7634515 w 7634515"/>
                <a:gd name="connsiteY2" fmla="*/ 1480457 h 4455885"/>
                <a:gd name="connsiteX3" fmla="*/ 4862285 w 7634515"/>
                <a:gd name="connsiteY3" fmla="*/ 4455885 h 4455885"/>
                <a:gd name="connsiteX4" fmla="*/ 4557487 w 7634515"/>
                <a:gd name="connsiteY4" fmla="*/ 4397828 h 4455885"/>
                <a:gd name="connsiteX5" fmla="*/ 0 w 7634515"/>
                <a:gd name="connsiteY5" fmla="*/ 0 h 4455885"/>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5573485 w 7634515"/>
                <a:gd name="connsiteY1" fmla="*/ 203200 h 4484914"/>
                <a:gd name="connsiteX2" fmla="*/ 7489372 w 7634515"/>
                <a:gd name="connsiteY2" fmla="*/ 275772 h 4484914"/>
                <a:gd name="connsiteX3" fmla="*/ 7634515 w 7634515"/>
                <a:gd name="connsiteY3" fmla="*/ 1480457 h 4484914"/>
                <a:gd name="connsiteX4" fmla="*/ 4833256 w 7634515"/>
                <a:gd name="connsiteY4" fmla="*/ 4484914 h 4484914"/>
                <a:gd name="connsiteX5" fmla="*/ 4557487 w 7634515"/>
                <a:gd name="connsiteY5" fmla="*/ 4397828 h 4484914"/>
                <a:gd name="connsiteX6" fmla="*/ 0 w 7634515"/>
                <a:gd name="connsiteY6" fmla="*/ 0 h 4484914"/>
                <a:gd name="connsiteX0" fmla="*/ 0 w 7634515"/>
                <a:gd name="connsiteY0" fmla="*/ 798285 h 5283199"/>
                <a:gd name="connsiteX1" fmla="*/ 7082971 w 7634515"/>
                <a:gd name="connsiteY1" fmla="*/ 0 h 5283199"/>
                <a:gd name="connsiteX2" fmla="*/ 7489372 w 7634515"/>
                <a:gd name="connsiteY2" fmla="*/ 1074057 h 5283199"/>
                <a:gd name="connsiteX3" fmla="*/ 7634515 w 7634515"/>
                <a:gd name="connsiteY3" fmla="*/ 2278742 h 5283199"/>
                <a:gd name="connsiteX4" fmla="*/ 4833256 w 7634515"/>
                <a:gd name="connsiteY4" fmla="*/ 5283199 h 5283199"/>
                <a:gd name="connsiteX5" fmla="*/ 4557487 w 7634515"/>
                <a:gd name="connsiteY5" fmla="*/ 5196113 h 5283199"/>
                <a:gd name="connsiteX6" fmla="*/ 0 w 7634515"/>
                <a:gd name="connsiteY6" fmla="*/ 798285 h 5283199"/>
                <a:gd name="connsiteX0" fmla="*/ 0 w 7634515"/>
                <a:gd name="connsiteY0" fmla="*/ 1088571 h 5573485"/>
                <a:gd name="connsiteX1" fmla="*/ 7257143 w 7634515"/>
                <a:gd name="connsiteY1" fmla="*/ 0 h 5573485"/>
                <a:gd name="connsiteX2" fmla="*/ 7489372 w 7634515"/>
                <a:gd name="connsiteY2" fmla="*/ 1364343 h 5573485"/>
                <a:gd name="connsiteX3" fmla="*/ 7634515 w 7634515"/>
                <a:gd name="connsiteY3" fmla="*/ 2569028 h 5573485"/>
                <a:gd name="connsiteX4" fmla="*/ 4833256 w 7634515"/>
                <a:gd name="connsiteY4" fmla="*/ 5573485 h 5573485"/>
                <a:gd name="connsiteX5" fmla="*/ 4557487 w 7634515"/>
                <a:gd name="connsiteY5" fmla="*/ 5486399 h 5573485"/>
                <a:gd name="connsiteX6" fmla="*/ 0 w 7634515"/>
                <a:gd name="connsiteY6" fmla="*/ 1088571 h 5573485"/>
                <a:gd name="connsiteX0" fmla="*/ 0 w 7634515"/>
                <a:gd name="connsiteY0" fmla="*/ 1088571 h 5573485"/>
                <a:gd name="connsiteX1" fmla="*/ 5660571 w 7634515"/>
                <a:gd name="connsiteY1" fmla="*/ 217715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110514 w 7634515"/>
                <a:gd name="connsiteY1" fmla="*/ 740229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037942 w 7634515"/>
                <a:gd name="connsiteY1" fmla="*/ 754743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3164114 w 7634515"/>
                <a:gd name="connsiteY1" fmla="*/ 914401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05486"/>
                <a:gd name="connsiteY0" fmla="*/ 1074056 h 5573485"/>
                <a:gd name="connsiteX1" fmla="*/ 682170 w 7605486"/>
                <a:gd name="connsiteY1" fmla="*/ 435430 h 5573485"/>
                <a:gd name="connsiteX2" fmla="*/ 6008913 w 7605486"/>
                <a:gd name="connsiteY2" fmla="*/ 754743 h 5573485"/>
                <a:gd name="connsiteX3" fmla="*/ 7228114 w 7605486"/>
                <a:gd name="connsiteY3" fmla="*/ 0 h 5573485"/>
                <a:gd name="connsiteX4" fmla="*/ 7460343 w 7605486"/>
                <a:gd name="connsiteY4" fmla="*/ 1364343 h 5573485"/>
                <a:gd name="connsiteX5" fmla="*/ 7605486 w 7605486"/>
                <a:gd name="connsiteY5" fmla="*/ 2569028 h 5573485"/>
                <a:gd name="connsiteX6" fmla="*/ 4804227 w 7605486"/>
                <a:gd name="connsiteY6" fmla="*/ 5573485 h 5573485"/>
                <a:gd name="connsiteX7" fmla="*/ 4528458 w 7605486"/>
                <a:gd name="connsiteY7" fmla="*/ 5486399 h 5573485"/>
                <a:gd name="connsiteX8" fmla="*/ 0 w 7605486"/>
                <a:gd name="connsiteY8" fmla="*/ 1074056 h 5573485"/>
                <a:gd name="connsiteX0" fmla="*/ 145217 w 7750703"/>
                <a:gd name="connsiteY0" fmla="*/ 1074056 h 5573485"/>
                <a:gd name="connsiteX1" fmla="*/ 827387 w 7750703"/>
                <a:gd name="connsiteY1" fmla="*/ 435430 h 5573485"/>
                <a:gd name="connsiteX2" fmla="*/ 6154130 w 7750703"/>
                <a:gd name="connsiteY2" fmla="*/ 754743 h 5573485"/>
                <a:gd name="connsiteX3" fmla="*/ 7373331 w 7750703"/>
                <a:gd name="connsiteY3" fmla="*/ 0 h 5573485"/>
                <a:gd name="connsiteX4" fmla="*/ 7605560 w 7750703"/>
                <a:gd name="connsiteY4" fmla="*/ 1364343 h 5573485"/>
                <a:gd name="connsiteX5" fmla="*/ 7750703 w 7750703"/>
                <a:gd name="connsiteY5" fmla="*/ 2569028 h 5573485"/>
                <a:gd name="connsiteX6" fmla="*/ 4949444 w 7750703"/>
                <a:gd name="connsiteY6" fmla="*/ 5573485 h 5573485"/>
                <a:gd name="connsiteX7" fmla="*/ 4673675 w 7750703"/>
                <a:gd name="connsiteY7" fmla="*/ 5486399 h 5573485"/>
                <a:gd name="connsiteX8" fmla="*/ 145217 w 7750703"/>
                <a:gd name="connsiteY8" fmla="*/ 1074056 h 5573485"/>
                <a:gd name="connsiteX0" fmla="*/ 143276 w 7748762"/>
                <a:gd name="connsiteY0" fmla="*/ 1074056 h 5573485"/>
                <a:gd name="connsiteX1" fmla="*/ 825446 w 7748762"/>
                <a:gd name="connsiteY1" fmla="*/ 435430 h 5573485"/>
                <a:gd name="connsiteX2" fmla="*/ 6152189 w 7748762"/>
                <a:gd name="connsiteY2" fmla="*/ 754743 h 5573485"/>
                <a:gd name="connsiteX3" fmla="*/ 7371390 w 7748762"/>
                <a:gd name="connsiteY3" fmla="*/ 0 h 5573485"/>
                <a:gd name="connsiteX4" fmla="*/ 7603619 w 7748762"/>
                <a:gd name="connsiteY4" fmla="*/ 1364343 h 5573485"/>
                <a:gd name="connsiteX5" fmla="*/ 7748762 w 7748762"/>
                <a:gd name="connsiteY5" fmla="*/ 2569028 h 5573485"/>
                <a:gd name="connsiteX6" fmla="*/ 4947503 w 7748762"/>
                <a:gd name="connsiteY6" fmla="*/ 5573485 h 5573485"/>
                <a:gd name="connsiteX7" fmla="*/ 4671734 w 7748762"/>
                <a:gd name="connsiteY7" fmla="*/ 5486399 h 5573485"/>
                <a:gd name="connsiteX8" fmla="*/ 143276 w 7748762"/>
                <a:gd name="connsiteY8" fmla="*/ 1074056 h 5573485"/>
                <a:gd name="connsiteX0" fmla="*/ 143276 w 7748762"/>
                <a:gd name="connsiteY0" fmla="*/ 1074056 h 5573485"/>
                <a:gd name="connsiteX1" fmla="*/ 825446 w 7748762"/>
                <a:gd name="connsiteY1" fmla="*/ 435430 h 5573485"/>
                <a:gd name="connsiteX2" fmla="*/ 3365445 w 7748762"/>
                <a:gd name="connsiteY2" fmla="*/ 566058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143276 w 7748762"/>
                <a:gd name="connsiteY0" fmla="*/ 1074056 h 5573485"/>
                <a:gd name="connsiteX1" fmla="*/ 825446 w 7748762"/>
                <a:gd name="connsiteY1" fmla="*/ 435430 h 5573485"/>
                <a:gd name="connsiteX2" fmla="*/ 2494588 w 7748762"/>
                <a:gd name="connsiteY2" fmla="*/ 2249715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225462 w 7830948"/>
                <a:gd name="connsiteY0" fmla="*/ 1074056 h 5573485"/>
                <a:gd name="connsiteX1" fmla="*/ 530261 w 7830948"/>
                <a:gd name="connsiteY1" fmla="*/ 595087 h 5573485"/>
                <a:gd name="connsiteX2" fmla="*/ 2576774 w 7830948"/>
                <a:gd name="connsiteY2" fmla="*/ 2249715 h 5573485"/>
                <a:gd name="connsiteX3" fmla="*/ 6234375 w 7830948"/>
                <a:gd name="connsiteY3" fmla="*/ 754743 h 5573485"/>
                <a:gd name="connsiteX4" fmla="*/ 7453576 w 7830948"/>
                <a:gd name="connsiteY4" fmla="*/ 0 h 5573485"/>
                <a:gd name="connsiteX5" fmla="*/ 7685805 w 7830948"/>
                <a:gd name="connsiteY5" fmla="*/ 1364343 h 5573485"/>
                <a:gd name="connsiteX6" fmla="*/ 7830948 w 7830948"/>
                <a:gd name="connsiteY6" fmla="*/ 2569028 h 5573485"/>
                <a:gd name="connsiteX7" fmla="*/ 5029689 w 7830948"/>
                <a:gd name="connsiteY7" fmla="*/ 5573485 h 5573485"/>
                <a:gd name="connsiteX8" fmla="*/ 4753920 w 7830948"/>
                <a:gd name="connsiteY8" fmla="*/ 5486399 h 5573485"/>
                <a:gd name="connsiteX9" fmla="*/ 225462 w 7830948"/>
                <a:gd name="connsiteY9" fmla="*/ 1074056 h 5573485"/>
                <a:gd name="connsiteX0" fmla="*/ 154662 w 7760148"/>
                <a:gd name="connsiteY0" fmla="*/ 1074056 h 5573485"/>
                <a:gd name="connsiteX1" fmla="*/ 764261 w 7760148"/>
                <a:gd name="connsiteY1" fmla="*/ 391887 h 5573485"/>
                <a:gd name="connsiteX2" fmla="*/ 2505974 w 7760148"/>
                <a:gd name="connsiteY2" fmla="*/ 2249715 h 5573485"/>
                <a:gd name="connsiteX3" fmla="*/ 6163575 w 7760148"/>
                <a:gd name="connsiteY3" fmla="*/ 754743 h 5573485"/>
                <a:gd name="connsiteX4" fmla="*/ 7382776 w 7760148"/>
                <a:gd name="connsiteY4" fmla="*/ 0 h 5573485"/>
                <a:gd name="connsiteX5" fmla="*/ 7615005 w 7760148"/>
                <a:gd name="connsiteY5" fmla="*/ 1364343 h 5573485"/>
                <a:gd name="connsiteX6" fmla="*/ 7760148 w 7760148"/>
                <a:gd name="connsiteY6" fmla="*/ 2569028 h 5573485"/>
                <a:gd name="connsiteX7" fmla="*/ 4958889 w 7760148"/>
                <a:gd name="connsiteY7" fmla="*/ 5573485 h 5573485"/>
                <a:gd name="connsiteX8" fmla="*/ 4683120 w 7760148"/>
                <a:gd name="connsiteY8" fmla="*/ 5486399 h 5573485"/>
                <a:gd name="connsiteX9" fmla="*/ 154662 w 7760148"/>
                <a:gd name="connsiteY9" fmla="*/ 1074056 h 5573485"/>
                <a:gd name="connsiteX0" fmla="*/ 146294 w 7751780"/>
                <a:gd name="connsiteY0" fmla="*/ 1074056 h 5573485"/>
                <a:gd name="connsiteX1" fmla="*/ 755893 w 7751780"/>
                <a:gd name="connsiteY1" fmla="*/ 391887 h 5573485"/>
                <a:gd name="connsiteX2" fmla="*/ 2497606 w 7751780"/>
                <a:gd name="connsiteY2" fmla="*/ 2249715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4094178 w 7751780"/>
                <a:gd name="connsiteY3" fmla="*/ 1611086 h 5573485"/>
                <a:gd name="connsiteX4" fmla="*/ 6155207 w 7751780"/>
                <a:gd name="connsiteY4" fmla="*/ 754743 h 5573485"/>
                <a:gd name="connsiteX5" fmla="*/ 7374408 w 7751780"/>
                <a:gd name="connsiteY5" fmla="*/ 0 h 5573485"/>
                <a:gd name="connsiteX6" fmla="*/ 7606637 w 7751780"/>
                <a:gd name="connsiteY6" fmla="*/ 1364343 h 5573485"/>
                <a:gd name="connsiteX7" fmla="*/ 7751780 w 7751780"/>
                <a:gd name="connsiteY7" fmla="*/ 2569028 h 5573485"/>
                <a:gd name="connsiteX8" fmla="*/ 4950521 w 7751780"/>
                <a:gd name="connsiteY8" fmla="*/ 5573485 h 5573485"/>
                <a:gd name="connsiteX9" fmla="*/ 4674752 w 7751780"/>
                <a:gd name="connsiteY9" fmla="*/ 5486399 h 5573485"/>
                <a:gd name="connsiteX10" fmla="*/ 146294 w 7751780"/>
                <a:gd name="connsiteY10" fmla="*/ 1074056 h 5573485"/>
                <a:gd name="connsiteX0" fmla="*/ 362859 w 7968345"/>
                <a:gd name="connsiteY0" fmla="*/ 1944913 h 6444342"/>
                <a:gd name="connsiteX1" fmla="*/ 972458 w 7968345"/>
                <a:gd name="connsiteY1" fmla="*/ 1262744 h 6444342"/>
                <a:gd name="connsiteX2" fmla="*/ 2801256 w 7968345"/>
                <a:gd name="connsiteY2" fmla="*/ 3091544 h 6444342"/>
                <a:gd name="connsiteX3" fmla="*/ 0 w 7968345"/>
                <a:gd name="connsiteY3" fmla="*/ 0 h 6444342"/>
                <a:gd name="connsiteX4" fmla="*/ 6371772 w 7968345"/>
                <a:gd name="connsiteY4" fmla="*/ 1625600 h 6444342"/>
                <a:gd name="connsiteX5" fmla="*/ 7590973 w 7968345"/>
                <a:gd name="connsiteY5" fmla="*/ 870857 h 6444342"/>
                <a:gd name="connsiteX6" fmla="*/ 7823202 w 7968345"/>
                <a:gd name="connsiteY6" fmla="*/ 2235200 h 6444342"/>
                <a:gd name="connsiteX7" fmla="*/ 7968345 w 7968345"/>
                <a:gd name="connsiteY7" fmla="*/ 3439885 h 6444342"/>
                <a:gd name="connsiteX8" fmla="*/ 5167086 w 7968345"/>
                <a:gd name="connsiteY8" fmla="*/ 6444342 h 6444342"/>
                <a:gd name="connsiteX9" fmla="*/ 4891317 w 7968345"/>
                <a:gd name="connsiteY9" fmla="*/ 6357256 h 6444342"/>
                <a:gd name="connsiteX10" fmla="*/ 362859 w 7968345"/>
                <a:gd name="connsiteY10" fmla="*/ 1944913 h 6444342"/>
                <a:gd name="connsiteX0" fmla="*/ 449944 w 8055430"/>
                <a:gd name="connsiteY0" fmla="*/ 1857827 h 6357256"/>
                <a:gd name="connsiteX1" fmla="*/ 1059543 w 8055430"/>
                <a:gd name="connsiteY1" fmla="*/ 1175658 h 6357256"/>
                <a:gd name="connsiteX2" fmla="*/ 2888341 w 8055430"/>
                <a:gd name="connsiteY2" fmla="*/ 3004458 h 6357256"/>
                <a:gd name="connsiteX3" fmla="*/ 0 w 8055430"/>
                <a:gd name="connsiteY3" fmla="*/ 0 h 6357256"/>
                <a:gd name="connsiteX4" fmla="*/ 6458857 w 8055430"/>
                <a:gd name="connsiteY4" fmla="*/ 1538514 h 6357256"/>
                <a:gd name="connsiteX5" fmla="*/ 7678058 w 8055430"/>
                <a:gd name="connsiteY5" fmla="*/ 783771 h 6357256"/>
                <a:gd name="connsiteX6" fmla="*/ 7910287 w 8055430"/>
                <a:gd name="connsiteY6" fmla="*/ 2148114 h 6357256"/>
                <a:gd name="connsiteX7" fmla="*/ 8055430 w 8055430"/>
                <a:gd name="connsiteY7" fmla="*/ 3352799 h 6357256"/>
                <a:gd name="connsiteX8" fmla="*/ 5254171 w 8055430"/>
                <a:gd name="connsiteY8" fmla="*/ 6357256 h 6357256"/>
                <a:gd name="connsiteX9" fmla="*/ 4978402 w 8055430"/>
                <a:gd name="connsiteY9" fmla="*/ 6270170 h 6357256"/>
                <a:gd name="connsiteX10" fmla="*/ 449944 w 8055430"/>
                <a:gd name="connsiteY10" fmla="*/ 1857827 h 6357256"/>
                <a:gd name="connsiteX0" fmla="*/ 406401 w 8011887"/>
                <a:gd name="connsiteY0" fmla="*/ 1828799 h 6328228"/>
                <a:gd name="connsiteX1" fmla="*/ 1016000 w 8011887"/>
                <a:gd name="connsiteY1" fmla="*/ 1146630 h 6328228"/>
                <a:gd name="connsiteX2" fmla="*/ 2844798 w 8011887"/>
                <a:gd name="connsiteY2" fmla="*/ 2975430 h 6328228"/>
                <a:gd name="connsiteX3" fmla="*/ 0 w 8011887"/>
                <a:gd name="connsiteY3" fmla="*/ 0 h 6328228"/>
                <a:gd name="connsiteX4" fmla="*/ 6415314 w 8011887"/>
                <a:gd name="connsiteY4" fmla="*/ 1509486 h 6328228"/>
                <a:gd name="connsiteX5" fmla="*/ 7634515 w 8011887"/>
                <a:gd name="connsiteY5" fmla="*/ 754743 h 6328228"/>
                <a:gd name="connsiteX6" fmla="*/ 7866744 w 8011887"/>
                <a:gd name="connsiteY6" fmla="*/ 2119086 h 6328228"/>
                <a:gd name="connsiteX7" fmla="*/ 8011887 w 8011887"/>
                <a:gd name="connsiteY7" fmla="*/ 3323771 h 6328228"/>
                <a:gd name="connsiteX8" fmla="*/ 5210628 w 8011887"/>
                <a:gd name="connsiteY8" fmla="*/ 6328228 h 6328228"/>
                <a:gd name="connsiteX9" fmla="*/ 4934859 w 8011887"/>
                <a:gd name="connsiteY9" fmla="*/ 6241142 h 6328228"/>
                <a:gd name="connsiteX10" fmla="*/ 406401 w 8011887"/>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6429828 w 8026401"/>
                <a:gd name="connsiteY4" fmla="*/ 1509486 h 6328228"/>
                <a:gd name="connsiteX5" fmla="*/ 7649029 w 8026401"/>
                <a:gd name="connsiteY5" fmla="*/ 754743 h 6328228"/>
                <a:gd name="connsiteX6" fmla="*/ 7881258 w 8026401"/>
                <a:gd name="connsiteY6" fmla="*/ 2119086 h 6328228"/>
                <a:gd name="connsiteX7" fmla="*/ 8026401 w 8026401"/>
                <a:gd name="connsiteY7" fmla="*/ 3323771 h 6328228"/>
                <a:gd name="connsiteX8" fmla="*/ 5225142 w 8026401"/>
                <a:gd name="connsiteY8" fmla="*/ 6328228 h 6328228"/>
                <a:gd name="connsiteX9" fmla="*/ 4949373 w 8026401"/>
                <a:gd name="connsiteY9" fmla="*/ 6241142 h 6328228"/>
                <a:gd name="connsiteX10" fmla="*/ 420915 w 8026401"/>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1698171 w 8026401"/>
                <a:gd name="connsiteY4" fmla="*/ 377372 h 6328228"/>
                <a:gd name="connsiteX5" fmla="*/ 6429828 w 8026401"/>
                <a:gd name="connsiteY5" fmla="*/ 1509486 h 6328228"/>
                <a:gd name="connsiteX6" fmla="*/ 7649029 w 8026401"/>
                <a:gd name="connsiteY6" fmla="*/ 754743 h 6328228"/>
                <a:gd name="connsiteX7" fmla="*/ 7881258 w 8026401"/>
                <a:gd name="connsiteY7" fmla="*/ 2119086 h 6328228"/>
                <a:gd name="connsiteX8" fmla="*/ 8026401 w 8026401"/>
                <a:gd name="connsiteY8" fmla="*/ 3323771 h 6328228"/>
                <a:gd name="connsiteX9" fmla="*/ 5225142 w 8026401"/>
                <a:gd name="connsiteY9" fmla="*/ 6328228 h 6328228"/>
                <a:gd name="connsiteX10" fmla="*/ 4949373 w 8026401"/>
                <a:gd name="connsiteY10" fmla="*/ 6241142 h 6328228"/>
                <a:gd name="connsiteX11" fmla="*/ 420915 w 8026401"/>
                <a:gd name="connsiteY11" fmla="*/ 1828799 h 6328228"/>
                <a:gd name="connsiteX0" fmla="*/ 420915 w 8026401"/>
                <a:gd name="connsiteY0" fmla="*/ 2539998 h 7039427"/>
                <a:gd name="connsiteX1" fmla="*/ 1030514 w 8026401"/>
                <a:gd name="connsiteY1" fmla="*/ 1857829 h 7039427"/>
                <a:gd name="connsiteX2" fmla="*/ 2859312 w 8026401"/>
                <a:gd name="connsiteY2" fmla="*/ 3686629 h 7039427"/>
                <a:gd name="connsiteX3" fmla="*/ 0 w 8026401"/>
                <a:gd name="connsiteY3" fmla="*/ 711199 h 7039427"/>
                <a:gd name="connsiteX4" fmla="*/ 899885 w 8026401"/>
                <a:gd name="connsiteY4" fmla="*/ 0 h 7039427"/>
                <a:gd name="connsiteX5" fmla="*/ 6429828 w 8026401"/>
                <a:gd name="connsiteY5" fmla="*/ 2220685 h 7039427"/>
                <a:gd name="connsiteX6" fmla="*/ 7649029 w 8026401"/>
                <a:gd name="connsiteY6" fmla="*/ 1465942 h 7039427"/>
                <a:gd name="connsiteX7" fmla="*/ 7881258 w 8026401"/>
                <a:gd name="connsiteY7" fmla="*/ 2830285 h 7039427"/>
                <a:gd name="connsiteX8" fmla="*/ 8026401 w 8026401"/>
                <a:gd name="connsiteY8" fmla="*/ 4034970 h 7039427"/>
                <a:gd name="connsiteX9" fmla="*/ 5225142 w 8026401"/>
                <a:gd name="connsiteY9" fmla="*/ 7039427 h 7039427"/>
                <a:gd name="connsiteX10" fmla="*/ 4949373 w 8026401"/>
                <a:gd name="connsiteY10" fmla="*/ 6952341 h 7039427"/>
                <a:gd name="connsiteX11" fmla="*/ 420915 w 8026401"/>
                <a:gd name="connsiteY11" fmla="*/ 2539998 h 7039427"/>
                <a:gd name="connsiteX0" fmla="*/ 420915 w 8026401"/>
                <a:gd name="connsiteY0" fmla="*/ 2665438 h 7164867"/>
                <a:gd name="connsiteX1" fmla="*/ 1030514 w 8026401"/>
                <a:gd name="connsiteY1" fmla="*/ 1983269 h 7164867"/>
                <a:gd name="connsiteX2" fmla="*/ 2859312 w 8026401"/>
                <a:gd name="connsiteY2" fmla="*/ 3812069 h 7164867"/>
                <a:gd name="connsiteX3" fmla="*/ 0 w 8026401"/>
                <a:gd name="connsiteY3" fmla="*/ 836639 h 7164867"/>
                <a:gd name="connsiteX4" fmla="*/ 899885 w 8026401"/>
                <a:gd name="connsiteY4" fmla="*/ 125440 h 7164867"/>
                <a:gd name="connsiteX5" fmla="*/ 6429828 w 8026401"/>
                <a:gd name="connsiteY5" fmla="*/ 2346125 h 7164867"/>
                <a:gd name="connsiteX6" fmla="*/ 7649029 w 8026401"/>
                <a:gd name="connsiteY6" fmla="*/ 1591382 h 7164867"/>
                <a:gd name="connsiteX7" fmla="*/ 7881258 w 8026401"/>
                <a:gd name="connsiteY7" fmla="*/ 2955725 h 7164867"/>
                <a:gd name="connsiteX8" fmla="*/ 8026401 w 8026401"/>
                <a:gd name="connsiteY8" fmla="*/ 4160410 h 7164867"/>
                <a:gd name="connsiteX9" fmla="*/ 5225142 w 8026401"/>
                <a:gd name="connsiteY9" fmla="*/ 7164867 h 7164867"/>
                <a:gd name="connsiteX10" fmla="*/ 4949373 w 8026401"/>
                <a:gd name="connsiteY10" fmla="*/ 7077781 h 7164867"/>
                <a:gd name="connsiteX11" fmla="*/ 420915 w 8026401"/>
                <a:gd name="connsiteY11" fmla="*/ 2665438 h 7164867"/>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6543851 w 8140424"/>
                <a:gd name="connsiteY5" fmla="*/ 2398901 h 7217643"/>
                <a:gd name="connsiteX6" fmla="*/ 7763052 w 8140424"/>
                <a:gd name="connsiteY6" fmla="*/ 1644158 h 7217643"/>
                <a:gd name="connsiteX7" fmla="*/ 7995281 w 8140424"/>
                <a:gd name="connsiteY7" fmla="*/ 3008501 h 7217643"/>
                <a:gd name="connsiteX8" fmla="*/ 8140424 w 8140424"/>
                <a:gd name="connsiteY8" fmla="*/ 4213186 h 7217643"/>
                <a:gd name="connsiteX9" fmla="*/ 5339165 w 8140424"/>
                <a:gd name="connsiteY9" fmla="*/ 7217643 h 7217643"/>
                <a:gd name="connsiteX10" fmla="*/ 5063396 w 8140424"/>
                <a:gd name="connsiteY10" fmla="*/ 7130557 h 7217643"/>
                <a:gd name="connsiteX11" fmla="*/ 534938 w 8140424"/>
                <a:gd name="connsiteY11"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510366 w 8140424"/>
                <a:gd name="connsiteY5" fmla="*/ 1194217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379737 w 8140424"/>
                <a:gd name="connsiteY5" fmla="*/ 2631131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4932766 w 8140424"/>
                <a:gd name="connsiteY6" fmla="*/ 2471474 h 7217643"/>
                <a:gd name="connsiteX7" fmla="*/ 6543851 w 8140424"/>
                <a:gd name="connsiteY7" fmla="*/ 2398901 h 7217643"/>
                <a:gd name="connsiteX8" fmla="*/ 7763052 w 8140424"/>
                <a:gd name="connsiteY8" fmla="*/ 1644158 h 7217643"/>
                <a:gd name="connsiteX9" fmla="*/ 7995281 w 8140424"/>
                <a:gd name="connsiteY9" fmla="*/ 3008501 h 7217643"/>
                <a:gd name="connsiteX10" fmla="*/ 8140424 w 8140424"/>
                <a:gd name="connsiteY10" fmla="*/ 4213186 h 7217643"/>
                <a:gd name="connsiteX11" fmla="*/ 5339165 w 8140424"/>
                <a:gd name="connsiteY11" fmla="*/ 7217643 h 7217643"/>
                <a:gd name="connsiteX12" fmla="*/ 5063396 w 8140424"/>
                <a:gd name="connsiteY12" fmla="*/ 7130557 h 7217643"/>
                <a:gd name="connsiteX13" fmla="*/ 534938 w 8140424"/>
                <a:gd name="connsiteY13" fmla="*/ 2718214 h 7217643"/>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6543851 w 8140424"/>
                <a:gd name="connsiteY7" fmla="*/ 2539999 h 7358741"/>
                <a:gd name="connsiteX8" fmla="*/ 7763052 w 8140424"/>
                <a:gd name="connsiteY8" fmla="*/ 1785256 h 7358741"/>
                <a:gd name="connsiteX9" fmla="*/ 7995281 w 8140424"/>
                <a:gd name="connsiteY9" fmla="*/ 3149599 h 7358741"/>
                <a:gd name="connsiteX10" fmla="*/ 8140424 w 8140424"/>
                <a:gd name="connsiteY10" fmla="*/ 4354284 h 7358741"/>
                <a:gd name="connsiteX11" fmla="*/ 5339165 w 8140424"/>
                <a:gd name="connsiteY11" fmla="*/ 7358741 h 7358741"/>
                <a:gd name="connsiteX12" fmla="*/ 5063396 w 8140424"/>
                <a:gd name="connsiteY12" fmla="*/ 7271655 h 7358741"/>
                <a:gd name="connsiteX13" fmla="*/ 534938 w 8140424"/>
                <a:gd name="connsiteY13" fmla="*/ 2859312 h 7358741"/>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3713566 w 8140424"/>
                <a:gd name="connsiteY7" fmla="*/ 1291772 h 7358741"/>
                <a:gd name="connsiteX8" fmla="*/ 6543851 w 8140424"/>
                <a:gd name="connsiteY8" fmla="*/ 2539999 h 7358741"/>
                <a:gd name="connsiteX9" fmla="*/ 7763052 w 8140424"/>
                <a:gd name="connsiteY9" fmla="*/ 1785256 h 7358741"/>
                <a:gd name="connsiteX10" fmla="*/ 7995281 w 8140424"/>
                <a:gd name="connsiteY10" fmla="*/ 3149599 h 7358741"/>
                <a:gd name="connsiteX11" fmla="*/ 8140424 w 8140424"/>
                <a:gd name="connsiteY11" fmla="*/ 4354284 h 7358741"/>
                <a:gd name="connsiteX12" fmla="*/ 5339165 w 8140424"/>
                <a:gd name="connsiteY12" fmla="*/ 7358741 h 7358741"/>
                <a:gd name="connsiteX13" fmla="*/ 5063396 w 8140424"/>
                <a:gd name="connsiteY13" fmla="*/ 7271655 h 7358741"/>
                <a:gd name="connsiteX14" fmla="*/ 534938 w 8140424"/>
                <a:gd name="connsiteY14" fmla="*/ 2859312 h 7358741"/>
                <a:gd name="connsiteX0" fmla="*/ 534938 w 8140424"/>
                <a:gd name="connsiteY0" fmla="*/ 3555997 h 8055426"/>
                <a:gd name="connsiteX1" fmla="*/ 1144537 w 8140424"/>
                <a:gd name="connsiteY1" fmla="*/ 2873828 h 8055426"/>
                <a:gd name="connsiteX2" fmla="*/ 2973335 w 8140424"/>
                <a:gd name="connsiteY2" fmla="*/ 4702628 h 8055426"/>
                <a:gd name="connsiteX3" fmla="*/ 114023 w 8140424"/>
                <a:gd name="connsiteY3" fmla="*/ 1727198 h 8055426"/>
                <a:gd name="connsiteX4" fmla="*/ 1013908 w 8140424"/>
                <a:gd name="connsiteY4" fmla="*/ 1015999 h 8055426"/>
                <a:gd name="connsiteX5" fmla="*/ 3437794 w 8140424"/>
                <a:gd name="connsiteY5" fmla="*/ 3454399 h 8055426"/>
                <a:gd name="connsiteX6" fmla="*/ 723623 w 8140424"/>
                <a:gd name="connsiteY6" fmla="*/ 696685 h 8055426"/>
                <a:gd name="connsiteX7" fmla="*/ 1696080 w 8140424"/>
                <a:gd name="connsiteY7" fmla="*/ 0 h 8055426"/>
                <a:gd name="connsiteX8" fmla="*/ 6543851 w 8140424"/>
                <a:gd name="connsiteY8" fmla="*/ 3236684 h 8055426"/>
                <a:gd name="connsiteX9" fmla="*/ 7763052 w 8140424"/>
                <a:gd name="connsiteY9" fmla="*/ 2481941 h 8055426"/>
                <a:gd name="connsiteX10" fmla="*/ 7995281 w 8140424"/>
                <a:gd name="connsiteY10" fmla="*/ 3846284 h 8055426"/>
                <a:gd name="connsiteX11" fmla="*/ 8140424 w 8140424"/>
                <a:gd name="connsiteY11" fmla="*/ 5050969 h 8055426"/>
                <a:gd name="connsiteX12" fmla="*/ 5339165 w 8140424"/>
                <a:gd name="connsiteY12" fmla="*/ 8055426 h 8055426"/>
                <a:gd name="connsiteX13" fmla="*/ 5063396 w 8140424"/>
                <a:gd name="connsiteY13" fmla="*/ 7968340 h 8055426"/>
                <a:gd name="connsiteX14" fmla="*/ 534938 w 8140424"/>
                <a:gd name="connsiteY14" fmla="*/ 3555997 h 805542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696080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725109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722591 h 8222020"/>
                <a:gd name="connsiteX1" fmla="*/ 1144537 w 8140424"/>
                <a:gd name="connsiteY1" fmla="*/ 3040422 h 8222020"/>
                <a:gd name="connsiteX2" fmla="*/ 2973335 w 8140424"/>
                <a:gd name="connsiteY2" fmla="*/ 4869222 h 8222020"/>
                <a:gd name="connsiteX3" fmla="*/ 114023 w 8140424"/>
                <a:gd name="connsiteY3" fmla="*/ 1893792 h 8222020"/>
                <a:gd name="connsiteX4" fmla="*/ 1013908 w 8140424"/>
                <a:gd name="connsiteY4" fmla="*/ 1182593 h 8222020"/>
                <a:gd name="connsiteX5" fmla="*/ 3437794 w 8140424"/>
                <a:gd name="connsiteY5" fmla="*/ 3620993 h 8222020"/>
                <a:gd name="connsiteX6" fmla="*/ 723623 w 8140424"/>
                <a:gd name="connsiteY6" fmla="*/ 863279 h 8222020"/>
                <a:gd name="connsiteX7" fmla="*/ 1725109 w 8140424"/>
                <a:gd name="connsiteY7" fmla="*/ 166594 h 8222020"/>
                <a:gd name="connsiteX8" fmla="*/ 6543851 w 8140424"/>
                <a:gd name="connsiteY8" fmla="*/ 3403278 h 8222020"/>
                <a:gd name="connsiteX9" fmla="*/ 7763052 w 8140424"/>
                <a:gd name="connsiteY9" fmla="*/ 2648535 h 8222020"/>
                <a:gd name="connsiteX10" fmla="*/ 7995281 w 8140424"/>
                <a:gd name="connsiteY10" fmla="*/ 4012878 h 8222020"/>
                <a:gd name="connsiteX11" fmla="*/ 8140424 w 8140424"/>
                <a:gd name="connsiteY11" fmla="*/ 5217563 h 8222020"/>
                <a:gd name="connsiteX12" fmla="*/ 5339165 w 8140424"/>
                <a:gd name="connsiteY12" fmla="*/ 8222020 h 8222020"/>
                <a:gd name="connsiteX13" fmla="*/ 5063396 w 8140424"/>
                <a:gd name="connsiteY13" fmla="*/ 8134934 h 8222020"/>
                <a:gd name="connsiteX14" fmla="*/ 534938 w 8140424"/>
                <a:gd name="connsiteY14" fmla="*/ 3722591 h 822202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6543851 w 8140424"/>
                <a:gd name="connsiteY8" fmla="*/ 3428628 h 8247370"/>
                <a:gd name="connsiteX9" fmla="*/ 7763052 w 8140424"/>
                <a:gd name="connsiteY9" fmla="*/ 2673885 h 8247370"/>
                <a:gd name="connsiteX10" fmla="*/ 7995281 w 8140424"/>
                <a:gd name="connsiteY10" fmla="*/ 4038228 h 8247370"/>
                <a:gd name="connsiteX11" fmla="*/ 8140424 w 8140424"/>
                <a:gd name="connsiteY11" fmla="*/ 5242913 h 8247370"/>
                <a:gd name="connsiteX12" fmla="*/ 5339165 w 8140424"/>
                <a:gd name="connsiteY12" fmla="*/ 8247370 h 8247370"/>
                <a:gd name="connsiteX13" fmla="*/ 5063396 w 8140424"/>
                <a:gd name="connsiteY13" fmla="*/ 8160284 h 8247370"/>
                <a:gd name="connsiteX14" fmla="*/ 534938 w 8140424"/>
                <a:gd name="connsiteY14"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3931280 w 8140424"/>
                <a:gd name="connsiteY8" fmla="*/ 1672401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5847166 w 8140424"/>
                <a:gd name="connsiteY9" fmla="*/ 3196401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058937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3887737 w 8140424"/>
                <a:gd name="connsiteY10" fmla="*/ 1730458 h 8247370"/>
                <a:gd name="connsiteX11" fmla="*/ 6543851 w 8140424"/>
                <a:gd name="connsiteY11" fmla="*/ 3428628 h 8247370"/>
                <a:gd name="connsiteX12" fmla="*/ 7763052 w 8140424"/>
                <a:gd name="connsiteY12" fmla="*/ 2673885 h 8247370"/>
                <a:gd name="connsiteX13" fmla="*/ 7995281 w 8140424"/>
                <a:gd name="connsiteY13" fmla="*/ 4038228 h 8247370"/>
                <a:gd name="connsiteX14" fmla="*/ 8140424 w 8140424"/>
                <a:gd name="connsiteY14" fmla="*/ 5242913 h 8247370"/>
                <a:gd name="connsiteX15" fmla="*/ 5339165 w 8140424"/>
                <a:gd name="connsiteY15" fmla="*/ 8247370 h 8247370"/>
                <a:gd name="connsiteX16" fmla="*/ 5063396 w 8140424"/>
                <a:gd name="connsiteY16" fmla="*/ 8160284 h 8247370"/>
                <a:gd name="connsiteX17" fmla="*/ 534938 w 8140424"/>
                <a:gd name="connsiteY17" fmla="*/ 3747941 h 824737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75052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4045114 h 8544543"/>
                <a:gd name="connsiteX1" fmla="*/ 1144537 w 8140424"/>
                <a:gd name="connsiteY1" fmla="*/ 3362945 h 8544543"/>
                <a:gd name="connsiteX2" fmla="*/ 2973335 w 8140424"/>
                <a:gd name="connsiteY2" fmla="*/ 5191745 h 8544543"/>
                <a:gd name="connsiteX3" fmla="*/ 114023 w 8140424"/>
                <a:gd name="connsiteY3" fmla="*/ 2216315 h 8544543"/>
                <a:gd name="connsiteX4" fmla="*/ 1013908 w 8140424"/>
                <a:gd name="connsiteY4" fmla="*/ 1505116 h 8544543"/>
                <a:gd name="connsiteX5" fmla="*/ 3437794 w 8140424"/>
                <a:gd name="connsiteY5" fmla="*/ 3943516 h 8544543"/>
                <a:gd name="connsiteX6" fmla="*/ 723623 w 8140424"/>
                <a:gd name="connsiteY6" fmla="*/ 1185802 h 8544543"/>
                <a:gd name="connsiteX7" fmla="*/ 1725109 w 8140424"/>
                <a:gd name="connsiteY7" fmla="*/ 489117 h 8544543"/>
                <a:gd name="connsiteX8" fmla="*/ 4090938 w 8140424"/>
                <a:gd name="connsiteY8" fmla="*/ 2971060 h 8544543"/>
                <a:gd name="connsiteX9" fmla="*/ 2102480 w 8140424"/>
                <a:gd name="connsiteY9" fmla="*/ 837460 h 8544543"/>
                <a:gd name="connsiteX10" fmla="*/ 3176537 w 8140424"/>
                <a:gd name="connsiteY10" fmla="*/ 271403 h 8544543"/>
                <a:gd name="connsiteX11" fmla="*/ 6543851 w 8140424"/>
                <a:gd name="connsiteY11" fmla="*/ 3725801 h 8544543"/>
                <a:gd name="connsiteX12" fmla="*/ 7763052 w 8140424"/>
                <a:gd name="connsiteY12" fmla="*/ 2971058 h 8544543"/>
                <a:gd name="connsiteX13" fmla="*/ 7995281 w 8140424"/>
                <a:gd name="connsiteY13" fmla="*/ 4335401 h 8544543"/>
                <a:gd name="connsiteX14" fmla="*/ 8140424 w 8140424"/>
                <a:gd name="connsiteY14" fmla="*/ 5540086 h 8544543"/>
                <a:gd name="connsiteX15" fmla="*/ 5339165 w 8140424"/>
                <a:gd name="connsiteY15" fmla="*/ 8544543 h 8544543"/>
                <a:gd name="connsiteX16" fmla="*/ 5063396 w 8140424"/>
                <a:gd name="connsiteY16" fmla="*/ 8457457 h 8544543"/>
                <a:gd name="connsiteX17" fmla="*/ 534938 w 8140424"/>
                <a:gd name="connsiteY17" fmla="*/ 4045114 h 8544543"/>
                <a:gd name="connsiteX0" fmla="*/ 534938 w 8140424"/>
                <a:gd name="connsiteY0" fmla="*/ 4041454 h 8540883"/>
                <a:gd name="connsiteX1" fmla="*/ 1144537 w 8140424"/>
                <a:gd name="connsiteY1" fmla="*/ 3359285 h 8540883"/>
                <a:gd name="connsiteX2" fmla="*/ 2973335 w 8140424"/>
                <a:gd name="connsiteY2" fmla="*/ 5188085 h 8540883"/>
                <a:gd name="connsiteX3" fmla="*/ 114023 w 8140424"/>
                <a:gd name="connsiteY3" fmla="*/ 2212655 h 8540883"/>
                <a:gd name="connsiteX4" fmla="*/ 1013908 w 8140424"/>
                <a:gd name="connsiteY4" fmla="*/ 1501456 h 8540883"/>
                <a:gd name="connsiteX5" fmla="*/ 3437794 w 8140424"/>
                <a:gd name="connsiteY5" fmla="*/ 3939856 h 8540883"/>
                <a:gd name="connsiteX6" fmla="*/ 723623 w 8140424"/>
                <a:gd name="connsiteY6" fmla="*/ 1182142 h 8540883"/>
                <a:gd name="connsiteX7" fmla="*/ 1725109 w 8140424"/>
                <a:gd name="connsiteY7" fmla="*/ 485457 h 8540883"/>
                <a:gd name="connsiteX8" fmla="*/ 4090938 w 8140424"/>
                <a:gd name="connsiteY8" fmla="*/ 2967400 h 8540883"/>
                <a:gd name="connsiteX9" fmla="*/ 2102480 w 8140424"/>
                <a:gd name="connsiteY9" fmla="*/ 833800 h 8540883"/>
                <a:gd name="connsiteX10" fmla="*/ 3176537 w 8140424"/>
                <a:gd name="connsiteY10" fmla="*/ 267743 h 8540883"/>
                <a:gd name="connsiteX11" fmla="*/ 6543851 w 8140424"/>
                <a:gd name="connsiteY11" fmla="*/ 3722141 h 8540883"/>
                <a:gd name="connsiteX12" fmla="*/ 7763052 w 8140424"/>
                <a:gd name="connsiteY12" fmla="*/ 2967398 h 8540883"/>
                <a:gd name="connsiteX13" fmla="*/ 7995281 w 8140424"/>
                <a:gd name="connsiteY13" fmla="*/ 4331741 h 8540883"/>
                <a:gd name="connsiteX14" fmla="*/ 8140424 w 8140424"/>
                <a:gd name="connsiteY14" fmla="*/ 5536426 h 8540883"/>
                <a:gd name="connsiteX15" fmla="*/ 5339165 w 8140424"/>
                <a:gd name="connsiteY15" fmla="*/ 8540883 h 8540883"/>
                <a:gd name="connsiteX16" fmla="*/ 5063396 w 8140424"/>
                <a:gd name="connsiteY16" fmla="*/ 8453797 h 8540883"/>
                <a:gd name="connsiteX17" fmla="*/ 534938 w 8140424"/>
                <a:gd name="connsiteY17" fmla="*/ 4041454 h 8540883"/>
                <a:gd name="connsiteX0" fmla="*/ 534938 w 8140424"/>
                <a:gd name="connsiteY0" fmla="*/ 4047870 h 8547299"/>
                <a:gd name="connsiteX1" fmla="*/ 1144537 w 8140424"/>
                <a:gd name="connsiteY1" fmla="*/ 3365701 h 8547299"/>
                <a:gd name="connsiteX2" fmla="*/ 2973335 w 8140424"/>
                <a:gd name="connsiteY2" fmla="*/ 5194501 h 8547299"/>
                <a:gd name="connsiteX3" fmla="*/ 114023 w 8140424"/>
                <a:gd name="connsiteY3" fmla="*/ 2219071 h 8547299"/>
                <a:gd name="connsiteX4" fmla="*/ 1013908 w 8140424"/>
                <a:gd name="connsiteY4" fmla="*/ 1507872 h 8547299"/>
                <a:gd name="connsiteX5" fmla="*/ 3437794 w 8140424"/>
                <a:gd name="connsiteY5" fmla="*/ 3946272 h 8547299"/>
                <a:gd name="connsiteX6" fmla="*/ 723623 w 8140424"/>
                <a:gd name="connsiteY6" fmla="*/ 1188558 h 8547299"/>
                <a:gd name="connsiteX7" fmla="*/ 1725109 w 8140424"/>
                <a:gd name="connsiteY7" fmla="*/ 491873 h 8547299"/>
                <a:gd name="connsiteX8" fmla="*/ 4090938 w 8140424"/>
                <a:gd name="connsiteY8" fmla="*/ 2973816 h 8547299"/>
                <a:gd name="connsiteX9" fmla="*/ 2102480 w 8140424"/>
                <a:gd name="connsiteY9" fmla="*/ 840216 h 8547299"/>
                <a:gd name="connsiteX10" fmla="*/ 3176537 w 8140424"/>
                <a:gd name="connsiteY10" fmla="*/ 274159 h 8547299"/>
                <a:gd name="connsiteX11" fmla="*/ 6543851 w 8140424"/>
                <a:gd name="connsiteY11" fmla="*/ 3728557 h 8547299"/>
                <a:gd name="connsiteX12" fmla="*/ 7763052 w 8140424"/>
                <a:gd name="connsiteY12" fmla="*/ 2973814 h 8547299"/>
                <a:gd name="connsiteX13" fmla="*/ 7995281 w 8140424"/>
                <a:gd name="connsiteY13" fmla="*/ 4338157 h 8547299"/>
                <a:gd name="connsiteX14" fmla="*/ 8140424 w 8140424"/>
                <a:gd name="connsiteY14" fmla="*/ 5542842 h 8547299"/>
                <a:gd name="connsiteX15" fmla="*/ 5339165 w 8140424"/>
                <a:gd name="connsiteY15" fmla="*/ 8547299 h 8547299"/>
                <a:gd name="connsiteX16" fmla="*/ 5063396 w 8140424"/>
                <a:gd name="connsiteY16" fmla="*/ 8460213 h 8547299"/>
                <a:gd name="connsiteX17" fmla="*/ 534938 w 8140424"/>
                <a:gd name="connsiteY17" fmla="*/ 4047870 h 8547299"/>
                <a:gd name="connsiteX0" fmla="*/ 534938 w 8140424"/>
                <a:gd name="connsiteY0" fmla="*/ 4023705 h 8523134"/>
                <a:gd name="connsiteX1" fmla="*/ 1144537 w 8140424"/>
                <a:gd name="connsiteY1" fmla="*/ 3341536 h 8523134"/>
                <a:gd name="connsiteX2" fmla="*/ 2973335 w 8140424"/>
                <a:gd name="connsiteY2" fmla="*/ 5170336 h 8523134"/>
                <a:gd name="connsiteX3" fmla="*/ 114023 w 8140424"/>
                <a:gd name="connsiteY3" fmla="*/ 2194906 h 8523134"/>
                <a:gd name="connsiteX4" fmla="*/ 1013908 w 8140424"/>
                <a:gd name="connsiteY4" fmla="*/ 1483707 h 8523134"/>
                <a:gd name="connsiteX5" fmla="*/ 3437794 w 8140424"/>
                <a:gd name="connsiteY5" fmla="*/ 3922107 h 8523134"/>
                <a:gd name="connsiteX6" fmla="*/ 723623 w 8140424"/>
                <a:gd name="connsiteY6" fmla="*/ 1164393 h 8523134"/>
                <a:gd name="connsiteX7" fmla="*/ 1725109 w 8140424"/>
                <a:gd name="connsiteY7" fmla="*/ 467708 h 8523134"/>
                <a:gd name="connsiteX8" fmla="*/ 4090938 w 8140424"/>
                <a:gd name="connsiteY8" fmla="*/ 2949651 h 8523134"/>
                <a:gd name="connsiteX9" fmla="*/ 2102480 w 8140424"/>
                <a:gd name="connsiteY9" fmla="*/ 816051 h 8523134"/>
                <a:gd name="connsiteX10" fmla="*/ 3176537 w 8140424"/>
                <a:gd name="connsiteY10" fmla="*/ 249994 h 8523134"/>
                <a:gd name="connsiteX11" fmla="*/ 6543851 w 8140424"/>
                <a:gd name="connsiteY11" fmla="*/ 3704392 h 8523134"/>
                <a:gd name="connsiteX12" fmla="*/ 7763052 w 8140424"/>
                <a:gd name="connsiteY12" fmla="*/ 2949649 h 8523134"/>
                <a:gd name="connsiteX13" fmla="*/ 7995281 w 8140424"/>
                <a:gd name="connsiteY13" fmla="*/ 4313992 h 8523134"/>
                <a:gd name="connsiteX14" fmla="*/ 8140424 w 8140424"/>
                <a:gd name="connsiteY14" fmla="*/ 5518677 h 8523134"/>
                <a:gd name="connsiteX15" fmla="*/ 5339165 w 8140424"/>
                <a:gd name="connsiteY15" fmla="*/ 8523134 h 8523134"/>
                <a:gd name="connsiteX16" fmla="*/ 5063396 w 8140424"/>
                <a:gd name="connsiteY16" fmla="*/ 8436048 h 8523134"/>
                <a:gd name="connsiteX17" fmla="*/ 534938 w 8140424"/>
                <a:gd name="connsiteY17" fmla="*/ 4023705 h 852313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763052 w 8140424"/>
                <a:gd name="connsiteY12" fmla="*/ 2968999 h 8542484"/>
                <a:gd name="connsiteX13" fmla="*/ 7995281 w 8140424"/>
                <a:gd name="connsiteY13" fmla="*/ 4333342 h 8542484"/>
                <a:gd name="connsiteX14" fmla="*/ 8140424 w 8140424"/>
                <a:gd name="connsiteY14" fmla="*/ 5538027 h 8542484"/>
                <a:gd name="connsiteX15" fmla="*/ 5339165 w 8140424"/>
                <a:gd name="connsiteY15" fmla="*/ 8542484 h 8542484"/>
                <a:gd name="connsiteX16" fmla="*/ 5063396 w 8140424"/>
                <a:gd name="connsiteY16" fmla="*/ 8455398 h 8542484"/>
                <a:gd name="connsiteX17" fmla="*/ 534938 w 8140424"/>
                <a:gd name="connsiteY17"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037337 w 8140424"/>
                <a:gd name="connsiteY12" fmla="*/ 3389915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269566 w 8140424"/>
                <a:gd name="connsiteY13" fmla="*/ 2780315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102811 w 8134812"/>
                <a:gd name="connsiteY12" fmla="*/ 2243287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53000 h 8552429"/>
                <a:gd name="connsiteX1" fmla="*/ 1163309 w 8134812"/>
                <a:gd name="connsiteY1" fmla="*/ 3370831 h 8552429"/>
                <a:gd name="connsiteX2" fmla="*/ 2967723 w 8134812"/>
                <a:gd name="connsiteY2" fmla="*/ 5199631 h 8552429"/>
                <a:gd name="connsiteX3" fmla="*/ 108411 w 8134812"/>
                <a:gd name="connsiteY3" fmla="*/ 2224201 h 8552429"/>
                <a:gd name="connsiteX4" fmla="*/ 1008296 w 8134812"/>
                <a:gd name="connsiteY4" fmla="*/ 1513002 h 8552429"/>
                <a:gd name="connsiteX5" fmla="*/ 3432182 w 8134812"/>
                <a:gd name="connsiteY5" fmla="*/ 3951402 h 8552429"/>
                <a:gd name="connsiteX6" fmla="*/ 718011 w 8134812"/>
                <a:gd name="connsiteY6" fmla="*/ 1193688 h 8552429"/>
                <a:gd name="connsiteX7" fmla="*/ 1719497 w 8134812"/>
                <a:gd name="connsiteY7" fmla="*/ 497003 h 8552429"/>
                <a:gd name="connsiteX8" fmla="*/ 4085326 w 8134812"/>
                <a:gd name="connsiteY8" fmla="*/ 2978946 h 8552429"/>
                <a:gd name="connsiteX9" fmla="*/ 2133444 w 8134812"/>
                <a:gd name="connsiteY9" fmla="*/ 869730 h 8552429"/>
                <a:gd name="connsiteX10" fmla="*/ 3170925 w 8134812"/>
                <a:gd name="connsiteY10" fmla="*/ 279289 h 8552429"/>
                <a:gd name="connsiteX11" fmla="*/ 6538239 w 8134812"/>
                <a:gd name="connsiteY11" fmla="*/ 3733687 h 8552429"/>
                <a:gd name="connsiteX12" fmla="*/ 6090619 w 8134812"/>
                <a:gd name="connsiteY12" fmla="*/ 2241040 h 8552429"/>
                <a:gd name="connsiteX13" fmla="*/ 6639839 w 8134812"/>
                <a:gd name="connsiteY13" fmla="*/ 1034032 h 8552429"/>
                <a:gd name="connsiteX14" fmla="*/ 7757440 w 8134812"/>
                <a:gd name="connsiteY14" fmla="*/ 2978944 h 8552429"/>
                <a:gd name="connsiteX15" fmla="*/ 7989669 w 8134812"/>
                <a:gd name="connsiteY15" fmla="*/ 4343287 h 8552429"/>
                <a:gd name="connsiteX16" fmla="*/ 8134812 w 8134812"/>
                <a:gd name="connsiteY16" fmla="*/ 5547972 h 8552429"/>
                <a:gd name="connsiteX17" fmla="*/ 5333553 w 8134812"/>
                <a:gd name="connsiteY17" fmla="*/ 8552429 h 8552429"/>
                <a:gd name="connsiteX18" fmla="*/ 5057784 w 8134812"/>
                <a:gd name="connsiteY18" fmla="*/ 8465343 h 8552429"/>
                <a:gd name="connsiteX19" fmla="*/ 541518 w 8134812"/>
                <a:gd name="connsiteY19" fmla="*/ 4053000 h 8552429"/>
                <a:gd name="connsiteX0" fmla="*/ 541518 w 8134812"/>
                <a:gd name="connsiteY0" fmla="*/ 4050353 h 8549782"/>
                <a:gd name="connsiteX1" fmla="*/ 1163309 w 8134812"/>
                <a:gd name="connsiteY1" fmla="*/ 3368184 h 8549782"/>
                <a:gd name="connsiteX2" fmla="*/ 2967723 w 8134812"/>
                <a:gd name="connsiteY2" fmla="*/ 5196984 h 8549782"/>
                <a:gd name="connsiteX3" fmla="*/ 108411 w 8134812"/>
                <a:gd name="connsiteY3" fmla="*/ 2221554 h 8549782"/>
                <a:gd name="connsiteX4" fmla="*/ 1008296 w 8134812"/>
                <a:gd name="connsiteY4" fmla="*/ 1510355 h 8549782"/>
                <a:gd name="connsiteX5" fmla="*/ 3432182 w 8134812"/>
                <a:gd name="connsiteY5" fmla="*/ 3948755 h 8549782"/>
                <a:gd name="connsiteX6" fmla="*/ 718011 w 8134812"/>
                <a:gd name="connsiteY6" fmla="*/ 1191041 h 8549782"/>
                <a:gd name="connsiteX7" fmla="*/ 1719497 w 8134812"/>
                <a:gd name="connsiteY7" fmla="*/ 494356 h 8549782"/>
                <a:gd name="connsiteX8" fmla="*/ 4085326 w 8134812"/>
                <a:gd name="connsiteY8" fmla="*/ 2976299 h 8549782"/>
                <a:gd name="connsiteX9" fmla="*/ 2133444 w 8134812"/>
                <a:gd name="connsiteY9" fmla="*/ 867083 h 8549782"/>
                <a:gd name="connsiteX10" fmla="*/ 3170925 w 8134812"/>
                <a:gd name="connsiteY10" fmla="*/ 276642 h 8549782"/>
                <a:gd name="connsiteX11" fmla="*/ 6538239 w 8134812"/>
                <a:gd name="connsiteY11" fmla="*/ 3731040 h 8549782"/>
                <a:gd name="connsiteX12" fmla="*/ 6090619 w 8134812"/>
                <a:gd name="connsiteY12" fmla="*/ 2238393 h 8549782"/>
                <a:gd name="connsiteX13" fmla="*/ 6639839 w 8134812"/>
                <a:gd name="connsiteY13" fmla="*/ 1031385 h 8549782"/>
                <a:gd name="connsiteX14" fmla="*/ 7757440 w 8134812"/>
                <a:gd name="connsiteY14" fmla="*/ 2976297 h 8549782"/>
                <a:gd name="connsiteX15" fmla="*/ 7989669 w 8134812"/>
                <a:gd name="connsiteY15" fmla="*/ 4340640 h 8549782"/>
                <a:gd name="connsiteX16" fmla="*/ 8134812 w 8134812"/>
                <a:gd name="connsiteY16" fmla="*/ 5545325 h 8549782"/>
                <a:gd name="connsiteX17" fmla="*/ 5333553 w 8134812"/>
                <a:gd name="connsiteY17" fmla="*/ 8549782 h 8549782"/>
                <a:gd name="connsiteX18" fmla="*/ 5057784 w 8134812"/>
                <a:gd name="connsiteY18" fmla="*/ 8462696 h 8549782"/>
                <a:gd name="connsiteX19" fmla="*/ 541518 w 8134812"/>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9315726"/>
                <a:gd name="connsiteX1" fmla="*/ 1163309 w 8389877"/>
                <a:gd name="connsiteY1" fmla="*/ 3368184 h 9315726"/>
                <a:gd name="connsiteX2" fmla="*/ 2967723 w 8389877"/>
                <a:gd name="connsiteY2" fmla="*/ 5196984 h 9315726"/>
                <a:gd name="connsiteX3" fmla="*/ 108411 w 8389877"/>
                <a:gd name="connsiteY3" fmla="*/ 2221554 h 9315726"/>
                <a:gd name="connsiteX4" fmla="*/ 1008296 w 8389877"/>
                <a:gd name="connsiteY4" fmla="*/ 1510355 h 9315726"/>
                <a:gd name="connsiteX5" fmla="*/ 3432182 w 8389877"/>
                <a:gd name="connsiteY5" fmla="*/ 3948755 h 9315726"/>
                <a:gd name="connsiteX6" fmla="*/ 718011 w 8389877"/>
                <a:gd name="connsiteY6" fmla="*/ 1191041 h 9315726"/>
                <a:gd name="connsiteX7" fmla="*/ 1719497 w 8389877"/>
                <a:gd name="connsiteY7" fmla="*/ 494356 h 9315726"/>
                <a:gd name="connsiteX8" fmla="*/ 4085326 w 8389877"/>
                <a:gd name="connsiteY8" fmla="*/ 2976299 h 9315726"/>
                <a:gd name="connsiteX9" fmla="*/ 2133444 w 8389877"/>
                <a:gd name="connsiteY9" fmla="*/ 867083 h 9315726"/>
                <a:gd name="connsiteX10" fmla="*/ 3170925 w 8389877"/>
                <a:gd name="connsiteY10" fmla="*/ 276642 h 9315726"/>
                <a:gd name="connsiteX11" fmla="*/ 6538239 w 8389877"/>
                <a:gd name="connsiteY11" fmla="*/ 3731040 h 9315726"/>
                <a:gd name="connsiteX12" fmla="*/ 6090619 w 8389877"/>
                <a:gd name="connsiteY12" fmla="*/ 2238393 h 9315726"/>
                <a:gd name="connsiteX13" fmla="*/ 6639839 w 8389877"/>
                <a:gd name="connsiteY13" fmla="*/ 1031385 h 9315726"/>
                <a:gd name="connsiteX14" fmla="*/ 7757440 w 8389877"/>
                <a:gd name="connsiteY14" fmla="*/ 2976297 h 9315726"/>
                <a:gd name="connsiteX15" fmla="*/ 7989669 w 8389877"/>
                <a:gd name="connsiteY15" fmla="*/ 4340640 h 9315726"/>
                <a:gd name="connsiteX16" fmla="*/ 8389877 w 8389877"/>
                <a:gd name="connsiteY16" fmla="*/ 5777404 h 9315726"/>
                <a:gd name="connsiteX17" fmla="*/ 6336452 w 8389877"/>
                <a:gd name="connsiteY17" fmla="*/ 9315727 h 9315726"/>
                <a:gd name="connsiteX18" fmla="*/ 5057784 w 8389877"/>
                <a:gd name="connsiteY18" fmla="*/ 8462696 h 9315726"/>
                <a:gd name="connsiteX19" fmla="*/ 541518 w 8389877"/>
                <a:gd name="connsiteY19" fmla="*/ 4050353 h 9315726"/>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59910"/>
                <a:gd name="connsiteY0" fmla="*/ 4050353 h 9224165"/>
                <a:gd name="connsiteX1" fmla="*/ 1163309 w 8359910"/>
                <a:gd name="connsiteY1" fmla="*/ 3368184 h 9224165"/>
                <a:gd name="connsiteX2" fmla="*/ 2967723 w 8359910"/>
                <a:gd name="connsiteY2" fmla="*/ 5196984 h 9224165"/>
                <a:gd name="connsiteX3" fmla="*/ 108411 w 8359910"/>
                <a:gd name="connsiteY3" fmla="*/ 2221554 h 9224165"/>
                <a:gd name="connsiteX4" fmla="*/ 1008296 w 8359910"/>
                <a:gd name="connsiteY4" fmla="*/ 1510355 h 9224165"/>
                <a:gd name="connsiteX5" fmla="*/ 3432182 w 8359910"/>
                <a:gd name="connsiteY5" fmla="*/ 3948755 h 9224165"/>
                <a:gd name="connsiteX6" fmla="*/ 718011 w 8359910"/>
                <a:gd name="connsiteY6" fmla="*/ 1191041 h 9224165"/>
                <a:gd name="connsiteX7" fmla="*/ 1719497 w 8359910"/>
                <a:gd name="connsiteY7" fmla="*/ 494356 h 9224165"/>
                <a:gd name="connsiteX8" fmla="*/ 4085326 w 8359910"/>
                <a:gd name="connsiteY8" fmla="*/ 2976299 h 9224165"/>
                <a:gd name="connsiteX9" fmla="*/ 2133444 w 8359910"/>
                <a:gd name="connsiteY9" fmla="*/ 867083 h 9224165"/>
                <a:gd name="connsiteX10" fmla="*/ 3170925 w 8359910"/>
                <a:gd name="connsiteY10" fmla="*/ 276642 h 9224165"/>
                <a:gd name="connsiteX11" fmla="*/ 6538239 w 8359910"/>
                <a:gd name="connsiteY11" fmla="*/ 3731040 h 9224165"/>
                <a:gd name="connsiteX12" fmla="*/ 6090619 w 8359910"/>
                <a:gd name="connsiteY12" fmla="*/ 2238393 h 9224165"/>
                <a:gd name="connsiteX13" fmla="*/ 6639839 w 8359910"/>
                <a:gd name="connsiteY13" fmla="*/ 1031385 h 9224165"/>
                <a:gd name="connsiteX14" fmla="*/ 7757440 w 8359910"/>
                <a:gd name="connsiteY14" fmla="*/ 2976297 h 9224165"/>
                <a:gd name="connsiteX15" fmla="*/ 7989669 w 8359910"/>
                <a:gd name="connsiteY15" fmla="*/ 4340640 h 9224165"/>
                <a:gd name="connsiteX16" fmla="*/ 8359907 w 8359910"/>
                <a:gd name="connsiteY16" fmla="*/ 5645609 h 9224165"/>
                <a:gd name="connsiteX17" fmla="*/ 6266896 w 8359910"/>
                <a:gd name="connsiteY17" fmla="*/ 9224162 h 9224165"/>
                <a:gd name="connsiteX18" fmla="*/ 5057784 w 8359910"/>
                <a:gd name="connsiteY18" fmla="*/ 8462696 h 9224165"/>
                <a:gd name="connsiteX19" fmla="*/ 541518 w 8359910"/>
                <a:gd name="connsiteY19" fmla="*/ 4050353 h 9224165"/>
                <a:gd name="connsiteX0" fmla="*/ 541518 w 8636226"/>
                <a:gd name="connsiteY0" fmla="*/ 4050353 h 9224165"/>
                <a:gd name="connsiteX1" fmla="*/ 1163309 w 8636226"/>
                <a:gd name="connsiteY1" fmla="*/ 3368184 h 9224165"/>
                <a:gd name="connsiteX2" fmla="*/ 2967723 w 8636226"/>
                <a:gd name="connsiteY2" fmla="*/ 5196984 h 9224165"/>
                <a:gd name="connsiteX3" fmla="*/ 108411 w 8636226"/>
                <a:gd name="connsiteY3" fmla="*/ 2221554 h 9224165"/>
                <a:gd name="connsiteX4" fmla="*/ 1008296 w 8636226"/>
                <a:gd name="connsiteY4" fmla="*/ 1510355 h 9224165"/>
                <a:gd name="connsiteX5" fmla="*/ 3432182 w 8636226"/>
                <a:gd name="connsiteY5" fmla="*/ 3948755 h 9224165"/>
                <a:gd name="connsiteX6" fmla="*/ 718011 w 8636226"/>
                <a:gd name="connsiteY6" fmla="*/ 1191041 h 9224165"/>
                <a:gd name="connsiteX7" fmla="*/ 1719497 w 8636226"/>
                <a:gd name="connsiteY7" fmla="*/ 494356 h 9224165"/>
                <a:gd name="connsiteX8" fmla="*/ 4085326 w 8636226"/>
                <a:gd name="connsiteY8" fmla="*/ 2976299 h 9224165"/>
                <a:gd name="connsiteX9" fmla="*/ 2133444 w 8636226"/>
                <a:gd name="connsiteY9" fmla="*/ 867083 h 9224165"/>
                <a:gd name="connsiteX10" fmla="*/ 3170925 w 8636226"/>
                <a:gd name="connsiteY10" fmla="*/ 276642 h 9224165"/>
                <a:gd name="connsiteX11" fmla="*/ 6538239 w 8636226"/>
                <a:gd name="connsiteY11" fmla="*/ 3731040 h 9224165"/>
                <a:gd name="connsiteX12" fmla="*/ 6090619 w 8636226"/>
                <a:gd name="connsiteY12" fmla="*/ 2238393 h 9224165"/>
                <a:gd name="connsiteX13" fmla="*/ 6639839 w 8636226"/>
                <a:gd name="connsiteY13" fmla="*/ 1031385 h 9224165"/>
                <a:gd name="connsiteX14" fmla="*/ 7757440 w 8636226"/>
                <a:gd name="connsiteY14" fmla="*/ 2976297 h 9224165"/>
                <a:gd name="connsiteX15" fmla="*/ 7989669 w 8636226"/>
                <a:gd name="connsiteY15" fmla="*/ 4340640 h 9224165"/>
                <a:gd name="connsiteX16" fmla="*/ 8636220 w 8636226"/>
                <a:gd name="connsiteY16" fmla="*/ 6034120 h 9224165"/>
                <a:gd name="connsiteX17" fmla="*/ 6266896 w 8636226"/>
                <a:gd name="connsiteY17" fmla="*/ 9224162 h 9224165"/>
                <a:gd name="connsiteX18" fmla="*/ 5057784 w 8636226"/>
                <a:gd name="connsiteY18" fmla="*/ 8462696 h 9224165"/>
                <a:gd name="connsiteX19" fmla="*/ 541518 w 8636226"/>
                <a:gd name="connsiteY19" fmla="*/ 4050353 h 9224165"/>
                <a:gd name="connsiteX0" fmla="*/ 541518 w 8752649"/>
                <a:gd name="connsiteY0" fmla="*/ 4050353 h 9224165"/>
                <a:gd name="connsiteX1" fmla="*/ 1163309 w 8752649"/>
                <a:gd name="connsiteY1" fmla="*/ 3368184 h 9224165"/>
                <a:gd name="connsiteX2" fmla="*/ 2967723 w 8752649"/>
                <a:gd name="connsiteY2" fmla="*/ 5196984 h 9224165"/>
                <a:gd name="connsiteX3" fmla="*/ 108411 w 8752649"/>
                <a:gd name="connsiteY3" fmla="*/ 2221554 h 9224165"/>
                <a:gd name="connsiteX4" fmla="*/ 1008296 w 8752649"/>
                <a:gd name="connsiteY4" fmla="*/ 1510355 h 9224165"/>
                <a:gd name="connsiteX5" fmla="*/ 3432182 w 8752649"/>
                <a:gd name="connsiteY5" fmla="*/ 3948755 h 9224165"/>
                <a:gd name="connsiteX6" fmla="*/ 718011 w 8752649"/>
                <a:gd name="connsiteY6" fmla="*/ 1191041 h 9224165"/>
                <a:gd name="connsiteX7" fmla="*/ 1719497 w 8752649"/>
                <a:gd name="connsiteY7" fmla="*/ 494356 h 9224165"/>
                <a:gd name="connsiteX8" fmla="*/ 4085326 w 8752649"/>
                <a:gd name="connsiteY8" fmla="*/ 2976299 h 9224165"/>
                <a:gd name="connsiteX9" fmla="*/ 2133444 w 8752649"/>
                <a:gd name="connsiteY9" fmla="*/ 867083 h 9224165"/>
                <a:gd name="connsiteX10" fmla="*/ 3170925 w 8752649"/>
                <a:gd name="connsiteY10" fmla="*/ 276642 h 9224165"/>
                <a:gd name="connsiteX11" fmla="*/ 6538239 w 8752649"/>
                <a:gd name="connsiteY11" fmla="*/ 3731040 h 9224165"/>
                <a:gd name="connsiteX12" fmla="*/ 6090619 w 8752649"/>
                <a:gd name="connsiteY12" fmla="*/ 2238393 h 9224165"/>
                <a:gd name="connsiteX13" fmla="*/ 6639839 w 8752649"/>
                <a:gd name="connsiteY13" fmla="*/ 1031385 h 9224165"/>
                <a:gd name="connsiteX14" fmla="*/ 7757440 w 8752649"/>
                <a:gd name="connsiteY14" fmla="*/ 2976297 h 9224165"/>
                <a:gd name="connsiteX15" fmla="*/ 7989669 w 8752649"/>
                <a:gd name="connsiteY15" fmla="*/ 4340640 h 9224165"/>
                <a:gd name="connsiteX16" fmla="*/ 8752654 w 8752649"/>
                <a:gd name="connsiteY16" fmla="*/ 6193162 h 9224165"/>
                <a:gd name="connsiteX17" fmla="*/ 6266896 w 8752649"/>
                <a:gd name="connsiteY17" fmla="*/ 9224162 h 9224165"/>
                <a:gd name="connsiteX18" fmla="*/ 5057784 w 8752649"/>
                <a:gd name="connsiteY18" fmla="*/ 8462696 h 9224165"/>
                <a:gd name="connsiteX19" fmla="*/ 541518 w 8752649"/>
                <a:gd name="connsiteY19" fmla="*/ 4050353 h 922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52649" h="9224165">
                  <a:moveTo>
                    <a:pt x="541518" y="4050353"/>
                  </a:moveTo>
                  <a:cubicBezTo>
                    <a:pt x="125441" y="3629439"/>
                    <a:pt x="694015" y="2947268"/>
                    <a:pt x="1163309" y="3368184"/>
                  </a:cubicBezTo>
                  <a:lnTo>
                    <a:pt x="2967723" y="5196984"/>
                  </a:lnTo>
                  <a:lnTo>
                    <a:pt x="108411" y="2221554"/>
                  </a:lnTo>
                  <a:cubicBezTo>
                    <a:pt x="-288312" y="1549060"/>
                    <a:pt x="493523" y="1038543"/>
                    <a:pt x="1008296" y="1510355"/>
                  </a:cubicBezTo>
                  <a:lnTo>
                    <a:pt x="3432182" y="3948755"/>
                  </a:lnTo>
                  <a:lnTo>
                    <a:pt x="718011" y="1191041"/>
                  </a:lnTo>
                  <a:cubicBezTo>
                    <a:pt x="330963" y="465328"/>
                    <a:pt x="1235688" y="29898"/>
                    <a:pt x="1719497" y="494356"/>
                  </a:cubicBezTo>
                  <a:lnTo>
                    <a:pt x="4085326" y="2976299"/>
                  </a:lnTo>
                  <a:lnTo>
                    <a:pt x="2133444" y="867083"/>
                  </a:lnTo>
                  <a:cubicBezTo>
                    <a:pt x="1689694" y="110019"/>
                    <a:pt x="2618995" y="-311477"/>
                    <a:pt x="3170925" y="276642"/>
                  </a:cubicBezTo>
                  <a:lnTo>
                    <a:pt x="6538239" y="3731040"/>
                  </a:lnTo>
                  <a:cubicBezTo>
                    <a:pt x="6567268" y="3498812"/>
                    <a:pt x="6433736" y="2847992"/>
                    <a:pt x="6090619" y="2238393"/>
                  </a:cubicBezTo>
                  <a:cubicBezTo>
                    <a:pt x="5902707" y="1832574"/>
                    <a:pt x="6141515" y="1249099"/>
                    <a:pt x="6639839" y="1031385"/>
                  </a:cubicBezTo>
                  <a:cubicBezTo>
                    <a:pt x="7026887" y="1679688"/>
                    <a:pt x="7384906" y="2327993"/>
                    <a:pt x="7757440" y="2976297"/>
                  </a:cubicBezTo>
                  <a:lnTo>
                    <a:pt x="7989669" y="4340640"/>
                  </a:lnTo>
                  <a:cubicBezTo>
                    <a:pt x="8085131" y="4794167"/>
                    <a:pt x="8594837" y="6050116"/>
                    <a:pt x="8752654" y="6193162"/>
                  </a:cubicBezTo>
                  <a:cubicBezTo>
                    <a:pt x="7977375" y="7437758"/>
                    <a:pt x="7007393" y="7933774"/>
                    <a:pt x="6266896" y="9224162"/>
                  </a:cubicBezTo>
                  <a:cubicBezTo>
                    <a:pt x="6129010" y="9197551"/>
                    <a:pt x="5181156" y="8530430"/>
                    <a:pt x="5057784" y="8462696"/>
                  </a:cubicBezTo>
                  <a:cubicBezTo>
                    <a:pt x="4397384" y="8046620"/>
                    <a:pt x="768618" y="4236716"/>
                    <a:pt x="541518" y="4050353"/>
                  </a:cubicBezTo>
                  <a:close/>
                </a:path>
              </a:pathLst>
            </a:custGeom>
            <a:solidFill>
              <a:srgbClr val="F4B18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5" name="Rectangle 2">
              <a:extLst>
                <a:ext uri="{FF2B5EF4-FFF2-40B4-BE49-F238E27FC236}">
                  <a16:creationId xmlns:a16="http://schemas.microsoft.com/office/drawing/2014/main" id="{E8CC6284-8F5A-F24D-9E8B-C268F3BCDEDB}"/>
                </a:ext>
              </a:extLst>
            </p:cNvPr>
            <p:cNvSpPr/>
            <p:nvPr/>
          </p:nvSpPr>
          <p:spPr>
            <a:xfrm rot="17964795" flipH="1" flipV="1">
              <a:off x="5150670" y="4105227"/>
              <a:ext cx="175353" cy="222997"/>
            </a:xfrm>
            <a:custGeom>
              <a:avLst/>
              <a:gdLst>
                <a:gd name="connsiteX0" fmla="*/ 0 w 4659086"/>
                <a:gd name="connsiteY0" fmla="*/ 0 h 2017485"/>
                <a:gd name="connsiteX1" fmla="*/ 4659086 w 4659086"/>
                <a:gd name="connsiteY1" fmla="*/ 0 h 2017485"/>
                <a:gd name="connsiteX2" fmla="*/ 4659086 w 4659086"/>
                <a:gd name="connsiteY2" fmla="*/ 2017485 h 2017485"/>
                <a:gd name="connsiteX3" fmla="*/ 0 w 4659086"/>
                <a:gd name="connsiteY3" fmla="*/ 2017485 h 2017485"/>
                <a:gd name="connsiteX4" fmla="*/ 0 w 4659086"/>
                <a:gd name="connsiteY4" fmla="*/ 0 h 2017485"/>
                <a:gd name="connsiteX0" fmla="*/ 0 w 4804229"/>
                <a:gd name="connsiteY0" fmla="*/ 0 h 2017485"/>
                <a:gd name="connsiteX1" fmla="*/ 4659086 w 4804229"/>
                <a:gd name="connsiteY1" fmla="*/ 0 h 2017485"/>
                <a:gd name="connsiteX2" fmla="*/ 4804229 w 4804229"/>
                <a:gd name="connsiteY2" fmla="*/ 1204685 h 2017485"/>
                <a:gd name="connsiteX3" fmla="*/ 0 w 4804229"/>
                <a:gd name="connsiteY3" fmla="*/ 2017485 h 2017485"/>
                <a:gd name="connsiteX4" fmla="*/ 0 w 4804229"/>
                <a:gd name="connsiteY4" fmla="*/ 0 h 2017485"/>
                <a:gd name="connsiteX0" fmla="*/ 0 w 4804229"/>
                <a:gd name="connsiteY0" fmla="*/ 0 h 4223656"/>
                <a:gd name="connsiteX1" fmla="*/ 4659086 w 4804229"/>
                <a:gd name="connsiteY1" fmla="*/ 0 h 4223656"/>
                <a:gd name="connsiteX2" fmla="*/ 4804229 w 4804229"/>
                <a:gd name="connsiteY2" fmla="*/ 1204685 h 4223656"/>
                <a:gd name="connsiteX3" fmla="*/ 2002971 w 4804229"/>
                <a:gd name="connsiteY3" fmla="*/ 4223656 h 4223656"/>
                <a:gd name="connsiteX4" fmla="*/ 0 w 4804229"/>
                <a:gd name="connsiteY4" fmla="*/ 0 h 4223656"/>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0 w 7634515"/>
                <a:gd name="connsiteY4" fmla="*/ 0 h 4499428"/>
                <a:gd name="connsiteX0" fmla="*/ 39552 w 7674067"/>
                <a:gd name="connsiteY0" fmla="*/ 0 h 4895853"/>
                <a:gd name="connsiteX1" fmla="*/ 7528924 w 7674067"/>
                <a:gd name="connsiteY1" fmla="*/ 275772 h 4895853"/>
                <a:gd name="connsiteX2" fmla="*/ 7674067 w 7674067"/>
                <a:gd name="connsiteY2" fmla="*/ 1480457 h 4895853"/>
                <a:gd name="connsiteX3" fmla="*/ 4872809 w 7674067"/>
                <a:gd name="connsiteY3" fmla="*/ 4499428 h 4895853"/>
                <a:gd name="connsiteX4" fmla="*/ 4582524 w 7674067"/>
                <a:gd name="connsiteY4" fmla="*/ 4368799 h 4895853"/>
                <a:gd name="connsiteX5" fmla="*/ 39552 w 7674067"/>
                <a:gd name="connsiteY5" fmla="*/ 0 h 4895853"/>
                <a:gd name="connsiteX0" fmla="*/ 38817 w 7673332"/>
                <a:gd name="connsiteY0" fmla="*/ 0 h 4715686"/>
                <a:gd name="connsiteX1" fmla="*/ 7528189 w 7673332"/>
                <a:gd name="connsiteY1" fmla="*/ 275772 h 4715686"/>
                <a:gd name="connsiteX2" fmla="*/ 7673332 w 7673332"/>
                <a:gd name="connsiteY2" fmla="*/ 1480457 h 4715686"/>
                <a:gd name="connsiteX3" fmla="*/ 4872074 w 7673332"/>
                <a:gd name="connsiteY3" fmla="*/ 4499428 h 4715686"/>
                <a:gd name="connsiteX4" fmla="*/ 4668875 w 7673332"/>
                <a:gd name="connsiteY4" fmla="*/ 3860799 h 4715686"/>
                <a:gd name="connsiteX5" fmla="*/ 38817 w 7673332"/>
                <a:gd name="connsiteY5" fmla="*/ 0 h 4715686"/>
                <a:gd name="connsiteX0" fmla="*/ 38817 w 7673332"/>
                <a:gd name="connsiteY0" fmla="*/ 0 h 4614939"/>
                <a:gd name="connsiteX1" fmla="*/ 7528189 w 7673332"/>
                <a:gd name="connsiteY1" fmla="*/ 275772 h 4614939"/>
                <a:gd name="connsiteX2" fmla="*/ 7673332 w 7673332"/>
                <a:gd name="connsiteY2" fmla="*/ 1480457 h 4614939"/>
                <a:gd name="connsiteX3" fmla="*/ 4872074 w 7673332"/>
                <a:gd name="connsiteY3" fmla="*/ 4499428 h 4614939"/>
                <a:gd name="connsiteX4" fmla="*/ 4668875 w 7673332"/>
                <a:gd name="connsiteY4" fmla="*/ 3860799 h 4614939"/>
                <a:gd name="connsiteX5" fmla="*/ 38817 w 7673332"/>
                <a:gd name="connsiteY5" fmla="*/ 0 h 4614939"/>
                <a:gd name="connsiteX0" fmla="*/ 38817 w 7673332"/>
                <a:gd name="connsiteY0" fmla="*/ 0 h 4499428"/>
                <a:gd name="connsiteX1" fmla="*/ 7528189 w 7673332"/>
                <a:gd name="connsiteY1" fmla="*/ 275772 h 4499428"/>
                <a:gd name="connsiteX2" fmla="*/ 7673332 w 7673332"/>
                <a:gd name="connsiteY2" fmla="*/ 1480457 h 4499428"/>
                <a:gd name="connsiteX3" fmla="*/ 4872074 w 7673332"/>
                <a:gd name="connsiteY3" fmla="*/ 4499428 h 4499428"/>
                <a:gd name="connsiteX4" fmla="*/ 4668875 w 7673332"/>
                <a:gd name="connsiteY4" fmla="*/ 3860799 h 4499428"/>
                <a:gd name="connsiteX5" fmla="*/ 38817 w 7673332"/>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9428 w 7673943"/>
                <a:gd name="connsiteY0" fmla="*/ 0 h 4499428"/>
                <a:gd name="connsiteX1" fmla="*/ 7528800 w 7673943"/>
                <a:gd name="connsiteY1" fmla="*/ 275772 h 4499428"/>
                <a:gd name="connsiteX2" fmla="*/ 7673943 w 7673943"/>
                <a:gd name="connsiteY2" fmla="*/ 1480457 h 4499428"/>
                <a:gd name="connsiteX3" fmla="*/ 4872685 w 7673943"/>
                <a:gd name="connsiteY3" fmla="*/ 4499428 h 4499428"/>
                <a:gd name="connsiteX4" fmla="*/ 4596915 w 7673943"/>
                <a:gd name="connsiteY4" fmla="*/ 4397828 h 4499428"/>
                <a:gd name="connsiteX5" fmla="*/ 39428 w 7673943"/>
                <a:gd name="connsiteY5" fmla="*/ 0 h 4499428"/>
                <a:gd name="connsiteX0" fmla="*/ 38245 w 7672760"/>
                <a:gd name="connsiteY0" fmla="*/ 0 h 4499428"/>
                <a:gd name="connsiteX1" fmla="*/ 7527617 w 7672760"/>
                <a:gd name="connsiteY1" fmla="*/ 275772 h 4499428"/>
                <a:gd name="connsiteX2" fmla="*/ 7672760 w 7672760"/>
                <a:gd name="connsiteY2" fmla="*/ 1480457 h 4499428"/>
                <a:gd name="connsiteX3" fmla="*/ 4871502 w 7672760"/>
                <a:gd name="connsiteY3" fmla="*/ 4499428 h 4499428"/>
                <a:gd name="connsiteX4" fmla="*/ 4595732 w 7672760"/>
                <a:gd name="connsiteY4" fmla="*/ 4397828 h 4499428"/>
                <a:gd name="connsiteX5" fmla="*/ 38245 w 7672760"/>
                <a:gd name="connsiteY5" fmla="*/ 0 h 4499428"/>
                <a:gd name="connsiteX0" fmla="*/ 0 w 7634515"/>
                <a:gd name="connsiteY0" fmla="*/ 0 h 4499428"/>
                <a:gd name="connsiteX1" fmla="*/ 7489372 w 7634515"/>
                <a:gd name="connsiteY1" fmla="*/ 275772 h 4499428"/>
                <a:gd name="connsiteX2" fmla="*/ 7634515 w 7634515"/>
                <a:gd name="connsiteY2" fmla="*/ 1480457 h 4499428"/>
                <a:gd name="connsiteX3" fmla="*/ 4833257 w 7634515"/>
                <a:gd name="connsiteY3" fmla="*/ 4499428 h 4499428"/>
                <a:gd name="connsiteX4" fmla="*/ 4557487 w 7634515"/>
                <a:gd name="connsiteY4" fmla="*/ 4397828 h 4499428"/>
                <a:gd name="connsiteX5" fmla="*/ 0 w 7634515"/>
                <a:gd name="connsiteY5" fmla="*/ 0 h 4499428"/>
                <a:gd name="connsiteX0" fmla="*/ 0 w 7634515"/>
                <a:gd name="connsiteY0" fmla="*/ 0 h 4455885"/>
                <a:gd name="connsiteX1" fmla="*/ 7489372 w 7634515"/>
                <a:gd name="connsiteY1" fmla="*/ 275772 h 4455885"/>
                <a:gd name="connsiteX2" fmla="*/ 7634515 w 7634515"/>
                <a:gd name="connsiteY2" fmla="*/ 1480457 h 4455885"/>
                <a:gd name="connsiteX3" fmla="*/ 4862285 w 7634515"/>
                <a:gd name="connsiteY3" fmla="*/ 4455885 h 4455885"/>
                <a:gd name="connsiteX4" fmla="*/ 4557487 w 7634515"/>
                <a:gd name="connsiteY4" fmla="*/ 4397828 h 4455885"/>
                <a:gd name="connsiteX5" fmla="*/ 0 w 7634515"/>
                <a:gd name="connsiteY5" fmla="*/ 0 h 4455885"/>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7489372 w 7634515"/>
                <a:gd name="connsiteY1" fmla="*/ 275772 h 4484914"/>
                <a:gd name="connsiteX2" fmla="*/ 7634515 w 7634515"/>
                <a:gd name="connsiteY2" fmla="*/ 1480457 h 4484914"/>
                <a:gd name="connsiteX3" fmla="*/ 4833256 w 7634515"/>
                <a:gd name="connsiteY3" fmla="*/ 4484914 h 4484914"/>
                <a:gd name="connsiteX4" fmla="*/ 4557487 w 7634515"/>
                <a:gd name="connsiteY4" fmla="*/ 4397828 h 4484914"/>
                <a:gd name="connsiteX5" fmla="*/ 0 w 7634515"/>
                <a:gd name="connsiteY5" fmla="*/ 0 h 4484914"/>
                <a:gd name="connsiteX0" fmla="*/ 0 w 7634515"/>
                <a:gd name="connsiteY0" fmla="*/ 0 h 4484914"/>
                <a:gd name="connsiteX1" fmla="*/ 5573485 w 7634515"/>
                <a:gd name="connsiteY1" fmla="*/ 203200 h 4484914"/>
                <a:gd name="connsiteX2" fmla="*/ 7489372 w 7634515"/>
                <a:gd name="connsiteY2" fmla="*/ 275772 h 4484914"/>
                <a:gd name="connsiteX3" fmla="*/ 7634515 w 7634515"/>
                <a:gd name="connsiteY3" fmla="*/ 1480457 h 4484914"/>
                <a:gd name="connsiteX4" fmla="*/ 4833256 w 7634515"/>
                <a:gd name="connsiteY4" fmla="*/ 4484914 h 4484914"/>
                <a:gd name="connsiteX5" fmla="*/ 4557487 w 7634515"/>
                <a:gd name="connsiteY5" fmla="*/ 4397828 h 4484914"/>
                <a:gd name="connsiteX6" fmla="*/ 0 w 7634515"/>
                <a:gd name="connsiteY6" fmla="*/ 0 h 4484914"/>
                <a:gd name="connsiteX0" fmla="*/ 0 w 7634515"/>
                <a:gd name="connsiteY0" fmla="*/ 798285 h 5283199"/>
                <a:gd name="connsiteX1" fmla="*/ 7082971 w 7634515"/>
                <a:gd name="connsiteY1" fmla="*/ 0 h 5283199"/>
                <a:gd name="connsiteX2" fmla="*/ 7489372 w 7634515"/>
                <a:gd name="connsiteY2" fmla="*/ 1074057 h 5283199"/>
                <a:gd name="connsiteX3" fmla="*/ 7634515 w 7634515"/>
                <a:gd name="connsiteY3" fmla="*/ 2278742 h 5283199"/>
                <a:gd name="connsiteX4" fmla="*/ 4833256 w 7634515"/>
                <a:gd name="connsiteY4" fmla="*/ 5283199 h 5283199"/>
                <a:gd name="connsiteX5" fmla="*/ 4557487 w 7634515"/>
                <a:gd name="connsiteY5" fmla="*/ 5196113 h 5283199"/>
                <a:gd name="connsiteX6" fmla="*/ 0 w 7634515"/>
                <a:gd name="connsiteY6" fmla="*/ 798285 h 5283199"/>
                <a:gd name="connsiteX0" fmla="*/ 0 w 7634515"/>
                <a:gd name="connsiteY0" fmla="*/ 1088571 h 5573485"/>
                <a:gd name="connsiteX1" fmla="*/ 7257143 w 7634515"/>
                <a:gd name="connsiteY1" fmla="*/ 0 h 5573485"/>
                <a:gd name="connsiteX2" fmla="*/ 7489372 w 7634515"/>
                <a:gd name="connsiteY2" fmla="*/ 1364343 h 5573485"/>
                <a:gd name="connsiteX3" fmla="*/ 7634515 w 7634515"/>
                <a:gd name="connsiteY3" fmla="*/ 2569028 h 5573485"/>
                <a:gd name="connsiteX4" fmla="*/ 4833256 w 7634515"/>
                <a:gd name="connsiteY4" fmla="*/ 5573485 h 5573485"/>
                <a:gd name="connsiteX5" fmla="*/ 4557487 w 7634515"/>
                <a:gd name="connsiteY5" fmla="*/ 5486399 h 5573485"/>
                <a:gd name="connsiteX6" fmla="*/ 0 w 7634515"/>
                <a:gd name="connsiteY6" fmla="*/ 1088571 h 5573485"/>
                <a:gd name="connsiteX0" fmla="*/ 0 w 7634515"/>
                <a:gd name="connsiteY0" fmla="*/ 1088571 h 5573485"/>
                <a:gd name="connsiteX1" fmla="*/ 5660571 w 7634515"/>
                <a:gd name="connsiteY1" fmla="*/ 217715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110514 w 7634515"/>
                <a:gd name="connsiteY1" fmla="*/ 740229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6037942 w 7634515"/>
                <a:gd name="connsiteY1" fmla="*/ 754743 h 5573485"/>
                <a:gd name="connsiteX2" fmla="*/ 7257143 w 7634515"/>
                <a:gd name="connsiteY2" fmla="*/ 0 h 5573485"/>
                <a:gd name="connsiteX3" fmla="*/ 7489372 w 7634515"/>
                <a:gd name="connsiteY3" fmla="*/ 1364343 h 5573485"/>
                <a:gd name="connsiteX4" fmla="*/ 7634515 w 7634515"/>
                <a:gd name="connsiteY4" fmla="*/ 2569028 h 5573485"/>
                <a:gd name="connsiteX5" fmla="*/ 4833256 w 7634515"/>
                <a:gd name="connsiteY5" fmla="*/ 5573485 h 5573485"/>
                <a:gd name="connsiteX6" fmla="*/ 4557487 w 7634515"/>
                <a:gd name="connsiteY6" fmla="*/ 5486399 h 5573485"/>
                <a:gd name="connsiteX7" fmla="*/ 0 w 7634515"/>
                <a:gd name="connsiteY7" fmla="*/ 1088571 h 5573485"/>
                <a:gd name="connsiteX0" fmla="*/ 0 w 7634515"/>
                <a:gd name="connsiteY0" fmla="*/ 1088571 h 5573485"/>
                <a:gd name="connsiteX1" fmla="*/ 3164114 w 7634515"/>
                <a:gd name="connsiteY1" fmla="*/ 914401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34515"/>
                <a:gd name="connsiteY0" fmla="*/ 1088571 h 5573485"/>
                <a:gd name="connsiteX1" fmla="*/ 711199 w 7634515"/>
                <a:gd name="connsiteY1" fmla="*/ 435430 h 5573485"/>
                <a:gd name="connsiteX2" fmla="*/ 6037942 w 7634515"/>
                <a:gd name="connsiteY2" fmla="*/ 754743 h 5573485"/>
                <a:gd name="connsiteX3" fmla="*/ 7257143 w 7634515"/>
                <a:gd name="connsiteY3" fmla="*/ 0 h 5573485"/>
                <a:gd name="connsiteX4" fmla="*/ 7489372 w 7634515"/>
                <a:gd name="connsiteY4" fmla="*/ 1364343 h 5573485"/>
                <a:gd name="connsiteX5" fmla="*/ 7634515 w 7634515"/>
                <a:gd name="connsiteY5" fmla="*/ 2569028 h 5573485"/>
                <a:gd name="connsiteX6" fmla="*/ 4833256 w 7634515"/>
                <a:gd name="connsiteY6" fmla="*/ 5573485 h 5573485"/>
                <a:gd name="connsiteX7" fmla="*/ 4557487 w 7634515"/>
                <a:gd name="connsiteY7" fmla="*/ 5486399 h 5573485"/>
                <a:gd name="connsiteX8" fmla="*/ 0 w 7634515"/>
                <a:gd name="connsiteY8" fmla="*/ 1088571 h 5573485"/>
                <a:gd name="connsiteX0" fmla="*/ 0 w 7605486"/>
                <a:gd name="connsiteY0" fmla="*/ 1074056 h 5573485"/>
                <a:gd name="connsiteX1" fmla="*/ 682170 w 7605486"/>
                <a:gd name="connsiteY1" fmla="*/ 435430 h 5573485"/>
                <a:gd name="connsiteX2" fmla="*/ 6008913 w 7605486"/>
                <a:gd name="connsiteY2" fmla="*/ 754743 h 5573485"/>
                <a:gd name="connsiteX3" fmla="*/ 7228114 w 7605486"/>
                <a:gd name="connsiteY3" fmla="*/ 0 h 5573485"/>
                <a:gd name="connsiteX4" fmla="*/ 7460343 w 7605486"/>
                <a:gd name="connsiteY4" fmla="*/ 1364343 h 5573485"/>
                <a:gd name="connsiteX5" fmla="*/ 7605486 w 7605486"/>
                <a:gd name="connsiteY5" fmla="*/ 2569028 h 5573485"/>
                <a:gd name="connsiteX6" fmla="*/ 4804227 w 7605486"/>
                <a:gd name="connsiteY6" fmla="*/ 5573485 h 5573485"/>
                <a:gd name="connsiteX7" fmla="*/ 4528458 w 7605486"/>
                <a:gd name="connsiteY7" fmla="*/ 5486399 h 5573485"/>
                <a:gd name="connsiteX8" fmla="*/ 0 w 7605486"/>
                <a:gd name="connsiteY8" fmla="*/ 1074056 h 5573485"/>
                <a:gd name="connsiteX0" fmla="*/ 145217 w 7750703"/>
                <a:gd name="connsiteY0" fmla="*/ 1074056 h 5573485"/>
                <a:gd name="connsiteX1" fmla="*/ 827387 w 7750703"/>
                <a:gd name="connsiteY1" fmla="*/ 435430 h 5573485"/>
                <a:gd name="connsiteX2" fmla="*/ 6154130 w 7750703"/>
                <a:gd name="connsiteY2" fmla="*/ 754743 h 5573485"/>
                <a:gd name="connsiteX3" fmla="*/ 7373331 w 7750703"/>
                <a:gd name="connsiteY3" fmla="*/ 0 h 5573485"/>
                <a:gd name="connsiteX4" fmla="*/ 7605560 w 7750703"/>
                <a:gd name="connsiteY4" fmla="*/ 1364343 h 5573485"/>
                <a:gd name="connsiteX5" fmla="*/ 7750703 w 7750703"/>
                <a:gd name="connsiteY5" fmla="*/ 2569028 h 5573485"/>
                <a:gd name="connsiteX6" fmla="*/ 4949444 w 7750703"/>
                <a:gd name="connsiteY6" fmla="*/ 5573485 h 5573485"/>
                <a:gd name="connsiteX7" fmla="*/ 4673675 w 7750703"/>
                <a:gd name="connsiteY7" fmla="*/ 5486399 h 5573485"/>
                <a:gd name="connsiteX8" fmla="*/ 145217 w 7750703"/>
                <a:gd name="connsiteY8" fmla="*/ 1074056 h 5573485"/>
                <a:gd name="connsiteX0" fmla="*/ 143276 w 7748762"/>
                <a:gd name="connsiteY0" fmla="*/ 1074056 h 5573485"/>
                <a:gd name="connsiteX1" fmla="*/ 825446 w 7748762"/>
                <a:gd name="connsiteY1" fmla="*/ 435430 h 5573485"/>
                <a:gd name="connsiteX2" fmla="*/ 6152189 w 7748762"/>
                <a:gd name="connsiteY2" fmla="*/ 754743 h 5573485"/>
                <a:gd name="connsiteX3" fmla="*/ 7371390 w 7748762"/>
                <a:gd name="connsiteY3" fmla="*/ 0 h 5573485"/>
                <a:gd name="connsiteX4" fmla="*/ 7603619 w 7748762"/>
                <a:gd name="connsiteY4" fmla="*/ 1364343 h 5573485"/>
                <a:gd name="connsiteX5" fmla="*/ 7748762 w 7748762"/>
                <a:gd name="connsiteY5" fmla="*/ 2569028 h 5573485"/>
                <a:gd name="connsiteX6" fmla="*/ 4947503 w 7748762"/>
                <a:gd name="connsiteY6" fmla="*/ 5573485 h 5573485"/>
                <a:gd name="connsiteX7" fmla="*/ 4671734 w 7748762"/>
                <a:gd name="connsiteY7" fmla="*/ 5486399 h 5573485"/>
                <a:gd name="connsiteX8" fmla="*/ 143276 w 7748762"/>
                <a:gd name="connsiteY8" fmla="*/ 1074056 h 5573485"/>
                <a:gd name="connsiteX0" fmla="*/ 143276 w 7748762"/>
                <a:gd name="connsiteY0" fmla="*/ 1074056 h 5573485"/>
                <a:gd name="connsiteX1" fmla="*/ 825446 w 7748762"/>
                <a:gd name="connsiteY1" fmla="*/ 435430 h 5573485"/>
                <a:gd name="connsiteX2" fmla="*/ 3365445 w 7748762"/>
                <a:gd name="connsiteY2" fmla="*/ 566058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143276 w 7748762"/>
                <a:gd name="connsiteY0" fmla="*/ 1074056 h 5573485"/>
                <a:gd name="connsiteX1" fmla="*/ 825446 w 7748762"/>
                <a:gd name="connsiteY1" fmla="*/ 435430 h 5573485"/>
                <a:gd name="connsiteX2" fmla="*/ 2494588 w 7748762"/>
                <a:gd name="connsiteY2" fmla="*/ 2249715 h 5573485"/>
                <a:gd name="connsiteX3" fmla="*/ 6152189 w 7748762"/>
                <a:gd name="connsiteY3" fmla="*/ 754743 h 5573485"/>
                <a:gd name="connsiteX4" fmla="*/ 7371390 w 7748762"/>
                <a:gd name="connsiteY4" fmla="*/ 0 h 5573485"/>
                <a:gd name="connsiteX5" fmla="*/ 7603619 w 7748762"/>
                <a:gd name="connsiteY5" fmla="*/ 1364343 h 5573485"/>
                <a:gd name="connsiteX6" fmla="*/ 7748762 w 7748762"/>
                <a:gd name="connsiteY6" fmla="*/ 2569028 h 5573485"/>
                <a:gd name="connsiteX7" fmla="*/ 4947503 w 7748762"/>
                <a:gd name="connsiteY7" fmla="*/ 5573485 h 5573485"/>
                <a:gd name="connsiteX8" fmla="*/ 4671734 w 7748762"/>
                <a:gd name="connsiteY8" fmla="*/ 5486399 h 5573485"/>
                <a:gd name="connsiteX9" fmla="*/ 143276 w 7748762"/>
                <a:gd name="connsiteY9" fmla="*/ 1074056 h 5573485"/>
                <a:gd name="connsiteX0" fmla="*/ 225462 w 7830948"/>
                <a:gd name="connsiteY0" fmla="*/ 1074056 h 5573485"/>
                <a:gd name="connsiteX1" fmla="*/ 530261 w 7830948"/>
                <a:gd name="connsiteY1" fmla="*/ 595087 h 5573485"/>
                <a:gd name="connsiteX2" fmla="*/ 2576774 w 7830948"/>
                <a:gd name="connsiteY2" fmla="*/ 2249715 h 5573485"/>
                <a:gd name="connsiteX3" fmla="*/ 6234375 w 7830948"/>
                <a:gd name="connsiteY3" fmla="*/ 754743 h 5573485"/>
                <a:gd name="connsiteX4" fmla="*/ 7453576 w 7830948"/>
                <a:gd name="connsiteY4" fmla="*/ 0 h 5573485"/>
                <a:gd name="connsiteX5" fmla="*/ 7685805 w 7830948"/>
                <a:gd name="connsiteY5" fmla="*/ 1364343 h 5573485"/>
                <a:gd name="connsiteX6" fmla="*/ 7830948 w 7830948"/>
                <a:gd name="connsiteY6" fmla="*/ 2569028 h 5573485"/>
                <a:gd name="connsiteX7" fmla="*/ 5029689 w 7830948"/>
                <a:gd name="connsiteY7" fmla="*/ 5573485 h 5573485"/>
                <a:gd name="connsiteX8" fmla="*/ 4753920 w 7830948"/>
                <a:gd name="connsiteY8" fmla="*/ 5486399 h 5573485"/>
                <a:gd name="connsiteX9" fmla="*/ 225462 w 7830948"/>
                <a:gd name="connsiteY9" fmla="*/ 1074056 h 5573485"/>
                <a:gd name="connsiteX0" fmla="*/ 154662 w 7760148"/>
                <a:gd name="connsiteY0" fmla="*/ 1074056 h 5573485"/>
                <a:gd name="connsiteX1" fmla="*/ 764261 w 7760148"/>
                <a:gd name="connsiteY1" fmla="*/ 391887 h 5573485"/>
                <a:gd name="connsiteX2" fmla="*/ 2505974 w 7760148"/>
                <a:gd name="connsiteY2" fmla="*/ 2249715 h 5573485"/>
                <a:gd name="connsiteX3" fmla="*/ 6163575 w 7760148"/>
                <a:gd name="connsiteY3" fmla="*/ 754743 h 5573485"/>
                <a:gd name="connsiteX4" fmla="*/ 7382776 w 7760148"/>
                <a:gd name="connsiteY4" fmla="*/ 0 h 5573485"/>
                <a:gd name="connsiteX5" fmla="*/ 7615005 w 7760148"/>
                <a:gd name="connsiteY5" fmla="*/ 1364343 h 5573485"/>
                <a:gd name="connsiteX6" fmla="*/ 7760148 w 7760148"/>
                <a:gd name="connsiteY6" fmla="*/ 2569028 h 5573485"/>
                <a:gd name="connsiteX7" fmla="*/ 4958889 w 7760148"/>
                <a:gd name="connsiteY7" fmla="*/ 5573485 h 5573485"/>
                <a:gd name="connsiteX8" fmla="*/ 4683120 w 7760148"/>
                <a:gd name="connsiteY8" fmla="*/ 5486399 h 5573485"/>
                <a:gd name="connsiteX9" fmla="*/ 154662 w 7760148"/>
                <a:gd name="connsiteY9" fmla="*/ 1074056 h 5573485"/>
                <a:gd name="connsiteX0" fmla="*/ 146294 w 7751780"/>
                <a:gd name="connsiteY0" fmla="*/ 1074056 h 5573485"/>
                <a:gd name="connsiteX1" fmla="*/ 755893 w 7751780"/>
                <a:gd name="connsiteY1" fmla="*/ 391887 h 5573485"/>
                <a:gd name="connsiteX2" fmla="*/ 2497606 w 7751780"/>
                <a:gd name="connsiteY2" fmla="*/ 2249715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6155207 w 7751780"/>
                <a:gd name="connsiteY3" fmla="*/ 754743 h 5573485"/>
                <a:gd name="connsiteX4" fmla="*/ 7374408 w 7751780"/>
                <a:gd name="connsiteY4" fmla="*/ 0 h 5573485"/>
                <a:gd name="connsiteX5" fmla="*/ 7606637 w 7751780"/>
                <a:gd name="connsiteY5" fmla="*/ 1364343 h 5573485"/>
                <a:gd name="connsiteX6" fmla="*/ 7751780 w 7751780"/>
                <a:gd name="connsiteY6" fmla="*/ 2569028 h 5573485"/>
                <a:gd name="connsiteX7" fmla="*/ 4950521 w 7751780"/>
                <a:gd name="connsiteY7" fmla="*/ 5573485 h 5573485"/>
                <a:gd name="connsiteX8" fmla="*/ 4674752 w 7751780"/>
                <a:gd name="connsiteY8" fmla="*/ 5486399 h 5573485"/>
                <a:gd name="connsiteX9" fmla="*/ 146294 w 7751780"/>
                <a:gd name="connsiteY9" fmla="*/ 1074056 h 5573485"/>
                <a:gd name="connsiteX0" fmla="*/ 146294 w 7751780"/>
                <a:gd name="connsiteY0" fmla="*/ 1074056 h 5573485"/>
                <a:gd name="connsiteX1" fmla="*/ 755893 w 7751780"/>
                <a:gd name="connsiteY1" fmla="*/ 391887 h 5573485"/>
                <a:gd name="connsiteX2" fmla="*/ 2584691 w 7751780"/>
                <a:gd name="connsiteY2" fmla="*/ 2220687 h 5573485"/>
                <a:gd name="connsiteX3" fmla="*/ 4094178 w 7751780"/>
                <a:gd name="connsiteY3" fmla="*/ 1611086 h 5573485"/>
                <a:gd name="connsiteX4" fmla="*/ 6155207 w 7751780"/>
                <a:gd name="connsiteY4" fmla="*/ 754743 h 5573485"/>
                <a:gd name="connsiteX5" fmla="*/ 7374408 w 7751780"/>
                <a:gd name="connsiteY5" fmla="*/ 0 h 5573485"/>
                <a:gd name="connsiteX6" fmla="*/ 7606637 w 7751780"/>
                <a:gd name="connsiteY6" fmla="*/ 1364343 h 5573485"/>
                <a:gd name="connsiteX7" fmla="*/ 7751780 w 7751780"/>
                <a:gd name="connsiteY7" fmla="*/ 2569028 h 5573485"/>
                <a:gd name="connsiteX8" fmla="*/ 4950521 w 7751780"/>
                <a:gd name="connsiteY8" fmla="*/ 5573485 h 5573485"/>
                <a:gd name="connsiteX9" fmla="*/ 4674752 w 7751780"/>
                <a:gd name="connsiteY9" fmla="*/ 5486399 h 5573485"/>
                <a:gd name="connsiteX10" fmla="*/ 146294 w 7751780"/>
                <a:gd name="connsiteY10" fmla="*/ 1074056 h 5573485"/>
                <a:gd name="connsiteX0" fmla="*/ 362859 w 7968345"/>
                <a:gd name="connsiteY0" fmla="*/ 1944913 h 6444342"/>
                <a:gd name="connsiteX1" fmla="*/ 972458 w 7968345"/>
                <a:gd name="connsiteY1" fmla="*/ 1262744 h 6444342"/>
                <a:gd name="connsiteX2" fmla="*/ 2801256 w 7968345"/>
                <a:gd name="connsiteY2" fmla="*/ 3091544 h 6444342"/>
                <a:gd name="connsiteX3" fmla="*/ 0 w 7968345"/>
                <a:gd name="connsiteY3" fmla="*/ 0 h 6444342"/>
                <a:gd name="connsiteX4" fmla="*/ 6371772 w 7968345"/>
                <a:gd name="connsiteY4" fmla="*/ 1625600 h 6444342"/>
                <a:gd name="connsiteX5" fmla="*/ 7590973 w 7968345"/>
                <a:gd name="connsiteY5" fmla="*/ 870857 h 6444342"/>
                <a:gd name="connsiteX6" fmla="*/ 7823202 w 7968345"/>
                <a:gd name="connsiteY6" fmla="*/ 2235200 h 6444342"/>
                <a:gd name="connsiteX7" fmla="*/ 7968345 w 7968345"/>
                <a:gd name="connsiteY7" fmla="*/ 3439885 h 6444342"/>
                <a:gd name="connsiteX8" fmla="*/ 5167086 w 7968345"/>
                <a:gd name="connsiteY8" fmla="*/ 6444342 h 6444342"/>
                <a:gd name="connsiteX9" fmla="*/ 4891317 w 7968345"/>
                <a:gd name="connsiteY9" fmla="*/ 6357256 h 6444342"/>
                <a:gd name="connsiteX10" fmla="*/ 362859 w 7968345"/>
                <a:gd name="connsiteY10" fmla="*/ 1944913 h 6444342"/>
                <a:gd name="connsiteX0" fmla="*/ 449944 w 8055430"/>
                <a:gd name="connsiteY0" fmla="*/ 1857827 h 6357256"/>
                <a:gd name="connsiteX1" fmla="*/ 1059543 w 8055430"/>
                <a:gd name="connsiteY1" fmla="*/ 1175658 h 6357256"/>
                <a:gd name="connsiteX2" fmla="*/ 2888341 w 8055430"/>
                <a:gd name="connsiteY2" fmla="*/ 3004458 h 6357256"/>
                <a:gd name="connsiteX3" fmla="*/ 0 w 8055430"/>
                <a:gd name="connsiteY3" fmla="*/ 0 h 6357256"/>
                <a:gd name="connsiteX4" fmla="*/ 6458857 w 8055430"/>
                <a:gd name="connsiteY4" fmla="*/ 1538514 h 6357256"/>
                <a:gd name="connsiteX5" fmla="*/ 7678058 w 8055430"/>
                <a:gd name="connsiteY5" fmla="*/ 783771 h 6357256"/>
                <a:gd name="connsiteX6" fmla="*/ 7910287 w 8055430"/>
                <a:gd name="connsiteY6" fmla="*/ 2148114 h 6357256"/>
                <a:gd name="connsiteX7" fmla="*/ 8055430 w 8055430"/>
                <a:gd name="connsiteY7" fmla="*/ 3352799 h 6357256"/>
                <a:gd name="connsiteX8" fmla="*/ 5254171 w 8055430"/>
                <a:gd name="connsiteY8" fmla="*/ 6357256 h 6357256"/>
                <a:gd name="connsiteX9" fmla="*/ 4978402 w 8055430"/>
                <a:gd name="connsiteY9" fmla="*/ 6270170 h 6357256"/>
                <a:gd name="connsiteX10" fmla="*/ 449944 w 8055430"/>
                <a:gd name="connsiteY10" fmla="*/ 1857827 h 6357256"/>
                <a:gd name="connsiteX0" fmla="*/ 406401 w 8011887"/>
                <a:gd name="connsiteY0" fmla="*/ 1828799 h 6328228"/>
                <a:gd name="connsiteX1" fmla="*/ 1016000 w 8011887"/>
                <a:gd name="connsiteY1" fmla="*/ 1146630 h 6328228"/>
                <a:gd name="connsiteX2" fmla="*/ 2844798 w 8011887"/>
                <a:gd name="connsiteY2" fmla="*/ 2975430 h 6328228"/>
                <a:gd name="connsiteX3" fmla="*/ 0 w 8011887"/>
                <a:gd name="connsiteY3" fmla="*/ 0 h 6328228"/>
                <a:gd name="connsiteX4" fmla="*/ 6415314 w 8011887"/>
                <a:gd name="connsiteY4" fmla="*/ 1509486 h 6328228"/>
                <a:gd name="connsiteX5" fmla="*/ 7634515 w 8011887"/>
                <a:gd name="connsiteY5" fmla="*/ 754743 h 6328228"/>
                <a:gd name="connsiteX6" fmla="*/ 7866744 w 8011887"/>
                <a:gd name="connsiteY6" fmla="*/ 2119086 h 6328228"/>
                <a:gd name="connsiteX7" fmla="*/ 8011887 w 8011887"/>
                <a:gd name="connsiteY7" fmla="*/ 3323771 h 6328228"/>
                <a:gd name="connsiteX8" fmla="*/ 5210628 w 8011887"/>
                <a:gd name="connsiteY8" fmla="*/ 6328228 h 6328228"/>
                <a:gd name="connsiteX9" fmla="*/ 4934859 w 8011887"/>
                <a:gd name="connsiteY9" fmla="*/ 6241142 h 6328228"/>
                <a:gd name="connsiteX10" fmla="*/ 406401 w 8011887"/>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6429828 w 8026401"/>
                <a:gd name="connsiteY4" fmla="*/ 1509486 h 6328228"/>
                <a:gd name="connsiteX5" fmla="*/ 7649029 w 8026401"/>
                <a:gd name="connsiteY5" fmla="*/ 754743 h 6328228"/>
                <a:gd name="connsiteX6" fmla="*/ 7881258 w 8026401"/>
                <a:gd name="connsiteY6" fmla="*/ 2119086 h 6328228"/>
                <a:gd name="connsiteX7" fmla="*/ 8026401 w 8026401"/>
                <a:gd name="connsiteY7" fmla="*/ 3323771 h 6328228"/>
                <a:gd name="connsiteX8" fmla="*/ 5225142 w 8026401"/>
                <a:gd name="connsiteY8" fmla="*/ 6328228 h 6328228"/>
                <a:gd name="connsiteX9" fmla="*/ 4949373 w 8026401"/>
                <a:gd name="connsiteY9" fmla="*/ 6241142 h 6328228"/>
                <a:gd name="connsiteX10" fmla="*/ 420915 w 8026401"/>
                <a:gd name="connsiteY10" fmla="*/ 1828799 h 6328228"/>
                <a:gd name="connsiteX0" fmla="*/ 420915 w 8026401"/>
                <a:gd name="connsiteY0" fmla="*/ 1828799 h 6328228"/>
                <a:gd name="connsiteX1" fmla="*/ 1030514 w 8026401"/>
                <a:gd name="connsiteY1" fmla="*/ 1146630 h 6328228"/>
                <a:gd name="connsiteX2" fmla="*/ 2859312 w 8026401"/>
                <a:gd name="connsiteY2" fmla="*/ 2975430 h 6328228"/>
                <a:gd name="connsiteX3" fmla="*/ 0 w 8026401"/>
                <a:gd name="connsiteY3" fmla="*/ 0 h 6328228"/>
                <a:gd name="connsiteX4" fmla="*/ 1698171 w 8026401"/>
                <a:gd name="connsiteY4" fmla="*/ 377372 h 6328228"/>
                <a:gd name="connsiteX5" fmla="*/ 6429828 w 8026401"/>
                <a:gd name="connsiteY5" fmla="*/ 1509486 h 6328228"/>
                <a:gd name="connsiteX6" fmla="*/ 7649029 w 8026401"/>
                <a:gd name="connsiteY6" fmla="*/ 754743 h 6328228"/>
                <a:gd name="connsiteX7" fmla="*/ 7881258 w 8026401"/>
                <a:gd name="connsiteY7" fmla="*/ 2119086 h 6328228"/>
                <a:gd name="connsiteX8" fmla="*/ 8026401 w 8026401"/>
                <a:gd name="connsiteY8" fmla="*/ 3323771 h 6328228"/>
                <a:gd name="connsiteX9" fmla="*/ 5225142 w 8026401"/>
                <a:gd name="connsiteY9" fmla="*/ 6328228 h 6328228"/>
                <a:gd name="connsiteX10" fmla="*/ 4949373 w 8026401"/>
                <a:gd name="connsiteY10" fmla="*/ 6241142 h 6328228"/>
                <a:gd name="connsiteX11" fmla="*/ 420915 w 8026401"/>
                <a:gd name="connsiteY11" fmla="*/ 1828799 h 6328228"/>
                <a:gd name="connsiteX0" fmla="*/ 420915 w 8026401"/>
                <a:gd name="connsiteY0" fmla="*/ 2539998 h 7039427"/>
                <a:gd name="connsiteX1" fmla="*/ 1030514 w 8026401"/>
                <a:gd name="connsiteY1" fmla="*/ 1857829 h 7039427"/>
                <a:gd name="connsiteX2" fmla="*/ 2859312 w 8026401"/>
                <a:gd name="connsiteY2" fmla="*/ 3686629 h 7039427"/>
                <a:gd name="connsiteX3" fmla="*/ 0 w 8026401"/>
                <a:gd name="connsiteY3" fmla="*/ 711199 h 7039427"/>
                <a:gd name="connsiteX4" fmla="*/ 899885 w 8026401"/>
                <a:gd name="connsiteY4" fmla="*/ 0 h 7039427"/>
                <a:gd name="connsiteX5" fmla="*/ 6429828 w 8026401"/>
                <a:gd name="connsiteY5" fmla="*/ 2220685 h 7039427"/>
                <a:gd name="connsiteX6" fmla="*/ 7649029 w 8026401"/>
                <a:gd name="connsiteY6" fmla="*/ 1465942 h 7039427"/>
                <a:gd name="connsiteX7" fmla="*/ 7881258 w 8026401"/>
                <a:gd name="connsiteY7" fmla="*/ 2830285 h 7039427"/>
                <a:gd name="connsiteX8" fmla="*/ 8026401 w 8026401"/>
                <a:gd name="connsiteY8" fmla="*/ 4034970 h 7039427"/>
                <a:gd name="connsiteX9" fmla="*/ 5225142 w 8026401"/>
                <a:gd name="connsiteY9" fmla="*/ 7039427 h 7039427"/>
                <a:gd name="connsiteX10" fmla="*/ 4949373 w 8026401"/>
                <a:gd name="connsiteY10" fmla="*/ 6952341 h 7039427"/>
                <a:gd name="connsiteX11" fmla="*/ 420915 w 8026401"/>
                <a:gd name="connsiteY11" fmla="*/ 2539998 h 7039427"/>
                <a:gd name="connsiteX0" fmla="*/ 420915 w 8026401"/>
                <a:gd name="connsiteY0" fmla="*/ 2665438 h 7164867"/>
                <a:gd name="connsiteX1" fmla="*/ 1030514 w 8026401"/>
                <a:gd name="connsiteY1" fmla="*/ 1983269 h 7164867"/>
                <a:gd name="connsiteX2" fmla="*/ 2859312 w 8026401"/>
                <a:gd name="connsiteY2" fmla="*/ 3812069 h 7164867"/>
                <a:gd name="connsiteX3" fmla="*/ 0 w 8026401"/>
                <a:gd name="connsiteY3" fmla="*/ 836639 h 7164867"/>
                <a:gd name="connsiteX4" fmla="*/ 899885 w 8026401"/>
                <a:gd name="connsiteY4" fmla="*/ 125440 h 7164867"/>
                <a:gd name="connsiteX5" fmla="*/ 6429828 w 8026401"/>
                <a:gd name="connsiteY5" fmla="*/ 2346125 h 7164867"/>
                <a:gd name="connsiteX6" fmla="*/ 7649029 w 8026401"/>
                <a:gd name="connsiteY6" fmla="*/ 1591382 h 7164867"/>
                <a:gd name="connsiteX7" fmla="*/ 7881258 w 8026401"/>
                <a:gd name="connsiteY7" fmla="*/ 2955725 h 7164867"/>
                <a:gd name="connsiteX8" fmla="*/ 8026401 w 8026401"/>
                <a:gd name="connsiteY8" fmla="*/ 4160410 h 7164867"/>
                <a:gd name="connsiteX9" fmla="*/ 5225142 w 8026401"/>
                <a:gd name="connsiteY9" fmla="*/ 7164867 h 7164867"/>
                <a:gd name="connsiteX10" fmla="*/ 4949373 w 8026401"/>
                <a:gd name="connsiteY10" fmla="*/ 7077781 h 7164867"/>
                <a:gd name="connsiteX11" fmla="*/ 420915 w 8026401"/>
                <a:gd name="connsiteY11" fmla="*/ 2665438 h 7164867"/>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6543851 w 8140424"/>
                <a:gd name="connsiteY5" fmla="*/ 2398901 h 7217643"/>
                <a:gd name="connsiteX6" fmla="*/ 7763052 w 8140424"/>
                <a:gd name="connsiteY6" fmla="*/ 1644158 h 7217643"/>
                <a:gd name="connsiteX7" fmla="*/ 7995281 w 8140424"/>
                <a:gd name="connsiteY7" fmla="*/ 3008501 h 7217643"/>
                <a:gd name="connsiteX8" fmla="*/ 8140424 w 8140424"/>
                <a:gd name="connsiteY8" fmla="*/ 4213186 h 7217643"/>
                <a:gd name="connsiteX9" fmla="*/ 5339165 w 8140424"/>
                <a:gd name="connsiteY9" fmla="*/ 7217643 h 7217643"/>
                <a:gd name="connsiteX10" fmla="*/ 5063396 w 8140424"/>
                <a:gd name="connsiteY10" fmla="*/ 7130557 h 7217643"/>
                <a:gd name="connsiteX11" fmla="*/ 534938 w 8140424"/>
                <a:gd name="connsiteY11"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510366 w 8140424"/>
                <a:gd name="connsiteY5" fmla="*/ 1194217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379737 w 8140424"/>
                <a:gd name="connsiteY5" fmla="*/ 2631131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6543851 w 8140424"/>
                <a:gd name="connsiteY6" fmla="*/ 2398901 h 7217643"/>
                <a:gd name="connsiteX7" fmla="*/ 7763052 w 8140424"/>
                <a:gd name="connsiteY7" fmla="*/ 1644158 h 7217643"/>
                <a:gd name="connsiteX8" fmla="*/ 7995281 w 8140424"/>
                <a:gd name="connsiteY8" fmla="*/ 3008501 h 7217643"/>
                <a:gd name="connsiteX9" fmla="*/ 8140424 w 8140424"/>
                <a:gd name="connsiteY9" fmla="*/ 4213186 h 7217643"/>
                <a:gd name="connsiteX10" fmla="*/ 5339165 w 8140424"/>
                <a:gd name="connsiteY10" fmla="*/ 7217643 h 7217643"/>
                <a:gd name="connsiteX11" fmla="*/ 5063396 w 8140424"/>
                <a:gd name="connsiteY11" fmla="*/ 7130557 h 7217643"/>
                <a:gd name="connsiteX12" fmla="*/ 534938 w 8140424"/>
                <a:gd name="connsiteY12" fmla="*/ 2718214 h 7217643"/>
                <a:gd name="connsiteX0" fmla="*/ 534938 w 8140424"/>
                <a:gd name="connsiteY0" fmla="*/ 2718214 h 7217643"/>
                <a:gd name="connsiteX1" fmla="*/ 1144537 w 8140424"/>
                <a:gd name="connsiteY1" fmla="*/ 2036045 h 7217643"/>
                <a:gd name="connsiteX2" fmla="*/ 2973335 w 8140424"/>
                <a:gd name="connsiteY2" fmla="*/ 3864845 h 7217643"/>
                <a:gd name="connsiteX3" fmla="*/ 114023 w 8140424"/>
                <a:gd name="connsiteY3" fmla="*/ 889415 h 7217643"/>
                <a:gd name="connsiteX4" fmla="*/ 1013908 w 8140424"/>
                <a:gd name="connsiteY4" fmla="*/ 178216 h 7217643"/>
                <a:gd name="connsiteX5" fmla="*/ 3437794 w 8140424"/>
                <a:gd name="connsiteY5" fmla="*/ 2616616 h 7217643"/>
                <a:gd name="connsiteX6" fmla="*/ 4932766 w 8140424"/>
                <a:gd name="connsiteY6" fmla="*/ 2471474 h 7217643"/>
                <a:gd name="connsiteX7" fmla="*/ 6543851 w 8140424"/>
                <a:gd name="connsiteY7" fmla="*/ 2398901 h 7217643"/>
                <a:gd name="connsiteX8" fmla="*/ 7763052 w 8140424"/>
                <a:gd name="connsiteY8" fmla="*/ 1644158 h 7217643"/>
                <a:gd name="connsiteX9" fmla="*/ 7995281 w 8140424"/>
                <a:gd name="connsiteY9" fmla="*/ 3008501 h 7217643"/>
                <a:gd name="connsiteX10" fmla="*/ 8140424 w 8140424"/>
                <a:gd name="connsiteY10" fmla="*/ 4213186 h 7217643"/>
                <a:gd name="connsiteX11" fmla="*/ 5339165 w 8140424"/>
                <a:gd name="connsiteY11" fmla="*/ 7217643 h 7217643"/>
                <a:gd name="connsiteX12" fmla="*/ 5063396 w 8140424"/>
                <a:gd name="connsiteY12" fmla="*/ 7130557 h 7217643"/>
                <a:gd name="connsiteX13" fmla="*/ 534938 w 8140424"/>
                <a:gd name="connsiteY13" fmla="*/ 2718214 h 7217643"/>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6543851 w 8140424"/>
                <a:gd name="connsiteY7" fmla="*/ 2539999 h 7358741"/>
                <a:gd name="connsiteX8" fmla="*/ 7763052 w 8140424"/>
                <a:gd name="connsiteY8" fmla="*/ 1785256 h 7358741"/>
                <a:gd name="connsiteX9" fmla="*/ 7995281 w 8140424"/>
                <a:gd name="connsiteY9" fmla="*/ 3149599 h 7358741"/>
                <a:gd name="connsiteX10" fmla="*/ 8140424 w 8140424"/>
                <a:gd name="connsiteY10" fmla="*/ 4354284 h 7358741"/>
                <a:gd name="connsiteX11" fmla="*/ 5339165 w 8140424"/>
                <a:gd name="connsiteY11" fmla="*/ 7358741 h 7358741"/>
                <a:gd name="connsiteX12" fmla="*/ 5063396 w 8140424"/>
                <a:gd name="connsiteY12" fmla="*/ 7271655 h 7358741"/>
                <a:gd name="connsiteX13" fmla="*/ 534938 w 8140424"/>
                <a:gd name="connsiteY13" fmla="*/ 2859312 h 7358741"/>
                <a:gd name="connsiteX0" fmla="*/ 534938 w 8140424"/>
                <a:gd name="connsiteY0" fmla="*/ 2859312 h 7358741"/>
                <a:gd name="connsiteX1" fmla="*/ 1144537 w 8140424"/>
                <a:gd name="connsiteY1" fmla="*/ 2177143 h 7358741"/>
                <a:gd name="connsiteX2" fmla="*/ 2973335 w 8140424"/>
                <a:gd name="connsiteY2" fmla="*/ 4005943 h 7358741"/>
                <a:gd name="connsiteX3" fmla="*/ 114023 w 8140424"/>
                <a:gd name="connsiteY3" fmla="*/ 1030513 h 7358741"/>
                <a:gd name="connsiteX4" fmla="*/ 1013908 w 8140424"/>
                <a:gd name="connsiteY4" fmla="*/ 319314 h 7358741"/>
                <a:gd name="connsiteX5" fmla="*/ 3437794 w 8140424"/>
                <a:gd name="connsiteY5" fmla="*/ 2757714 h 7358741"/>
                <a:gd name="connsiteX6" fmla="*/ 723623 w 8140424"/>
                <a:gd name="connsiteY6" fmla="*/ 0 h 7358741"/>
                <a:gd name="connsiteX7" fmla="*/ 3713566 w 8140424"/>
                <a:gd name="connsiteY7" fmla="*/ 1291772 h 7358741"/>
                <a:gd name="connsiteX8" fmla="*/ 6543851 w 8140424"/>
                <a:gd name="connsiteY8" fmla="*/ 2539999 h 7358741"/>
                <a:gd name="connsiteX9" fmla="*/ 7763052 w 8140424"/>
                <a:gd name="connsiteY9" fmla="*/ 1785256 h 7358741"/>
                <a:gd name="connsiteX10" fmla="*/ 7995281 w 8140424"/>
                <a:gd name="connsiteY10" fmla="*/ 3149599 h 7358741"/>
                <a:gd name="connsiteX11" fmla="*/ 8140424 w 8140424"/>
                <a:gd name="connsiteY11" fmla="*/ 4354284 h 7358741"/>
                <a:gd name="connsiteX12" fmla="*/ 5339165 w 8140424"/>
                <a:gd name="connsiteY12" fmla="*/ 7358741 h 7358741"/>
                <a:gd name="connsiteX13" fmla="*/ 5063396 w 8140424"/>
                <a:gd name="connsiteY13" fmla="*/ 7271655 h 7358741"/>
                <a:gd name="connsiteX14" fmla="*/ 534938 w 8140424"/>
                <a:gd name="connsiteY14" fmla="*/ 2859312 h 7358741"/>
                <a:gd name="connsiteX0" fmla="*/ 534938 w 8140424"/>
                <a:gd name="connsiteY0" fmla="*/ 3555997 h 8055426"/>
                <a:gd name="connsiteX1" fmla="*/ 1144537 w 8140424"/>
                <a:gd name="connsiteY1" fmla="*/ 2873828 h 8055426"/>
                <a:gd name="connsiteX2" fmla="*/ 2973335 w 8140424"/>
                <a:gd name="connsiteY2" fmla="*/ 4702628 h 8055426"/>
                <a:gd name="connsiteX3" fmla="*/ 114023 w 8140424"/>
                <a:gd name="connsiteY3" fmla="*/ 1727198 h 8055426"/>
                <a:gd name="connsiteX4" fmla="*/ 1013908 w 8140424"/>
                <a:gd name="connsiteY4" fmla="*/ 1015999 h 8055426"/>
                <a:gd name="connsiteX5" fmla="*/ 3437794 w 8140424"/>
                <a:gd name="connsiteY5" fmla="*/ 3454399 h 8055426"/>
                <a:gd name="connsiteX6" fmla="*/ 723623 w 8140424"/>
                <a:gd name="connsiteY6" fmla="*/ 696685 h 8055426"/>
                <a:gd name="connsiteX7" fmla="*/ 1696080 w 8140424"/>
                <a:gd name="connsiteY7" fmla="*/ 0 h 8055426"/>
                <a:gd name="connsiteX8" fmla="*/ 6543851 w 8140424"/>
                <a:gd name="connsiteY8" fmla="*/ 3236684 h 8055426"/>
                <a:gd name="connsiteX9" fmla="*/ 7763052 w 8140424"/>
                <a:gd name="connsiteY9" fmla="*/ 2481941 h 8055426"/>
                <a:gd name="connsiteX10" fmla="*/ 7995281 w 8140424"/>
                <a:gd name="connsiteY10" fmla="*/ 3846284 h 8055426"/>
                <a:gd name="connsiteX11" fmla="*/ 8140424 w 8140424"/>
                <a:gd name="connsiteY11" fmla="*/ 5050969 h 8055426"/>
                <a:gd name="connsiteX12" fmla="*/ 5339165 w 8140424"/>
                <a:gd name="connsiteY12" fmla="*/ 8055426 h 8055426"/>
                <a:gd name="connsiteX13" fmla="*/ 5063396 w 8140424"/>
                <a:gd name="connsiteY13" fmla="*/ 7968340 h 8055426"/>
                <a:gd name="connsiteX14" fmla="*/ 534938 w 8140424"/>
                <a:gd name="connsiteY14" fmla="*/ 3555997 h 805542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696080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662537 h 8161966"/>
                <a:gd name="connsiteX1" fmla="*/ 1144537 w 8140424"/>
                <a:gd name="connsiteY1" fmla="*/ 2980368 h 8161966"/>
                <a:gd name="connsiteX2" fmla="*/ 2973335 w 8140424"/>
                <a:gd name="connsiteY2" fmla="*/ 4809168 h 8161966"/>
                <a:gd name="connsiteX3" fmla="*/ 114023 w 8140424"/>
                <a:gd name="connsiteY3" fmla="*/ 1833738 h 8161966"/>
                <a:gd name="connsiteX4" fmla="*/ 1013908 w 8140424"/>
                <a:gd name="connsiteY4" fmla="*/ 1122539 h 8161966"/>
                <a:gd name="connsiteX5" fmla="*/ 3437794 w 8140424"/>
                <a:gd name="connsiteY5" fmla="*/ 3560939 h 8161966"/>
                <a:gd name="connsiteX6" fmla="*/ 723623 w 8140424"/>
                <a:gd name="connsiteY6" fmla="*/ 803225 h 8161966"/>
                <a:gd name="connsiteX7" fmla="*/ 1725109 w 8140424"/>
                <a:gd name="connsiteY7" fmla="*/ 106540 h 8161966"/>
                <a:gd name="connsiteX8" fmla="*/ 6543851 w 8140424"/>
                <a:gd name="connsiteY8" fmla="*/ 3343224 h 8161966"/>
                <a:gd name="connsiteX9" fmla="*/ 7763052 w 8140424"/>
                <a:gd name="connsiteY9" fmla="*/ 2588481 h 8161966"/>
                <a:gd name="connsiteX10" fmla="*/ 7995281 w 8140424"/>
                <a:gd name="connsiteY10" fmla="*/ 3952824 h 8161966"/>
                <a:gd name="connsiteX11" fmla="*/ 8140424 w 8140424"/>
                <a:gd name="connsiteY11" fmla="*/ 5157509 h 8161966"/>
                <a:gd name="connsiteX12" fmla="*/ 5339165 w 8140424"/>
                <a:gd name="connsiteY12" fmla="*/ 8161966 h 8161966"/>
                <a:gd name="connsiteX13" fmla="*/ 5063396 w 8140424"/>
                <a:gd name="connsiteY13" fmla="*/ 8074880 h 8161966"/>
                <a:gd name="connsiteX14" fmla="*/ 534938 w 8140424"/>
                <a:gd name="connsiteY14" fmla="*/ 3662537 h 8161966"/>
                <a:gd name="connsiteX0" fmla="*/ 534938 w 8140424"/>
                <a:gd name="connsiteY0" fmla="*/ 3722591 h 8222020"/>
                <a:gd name="connsiteX1" fmla="*/ 1144537 w 8140424"/>
                <a:gd name="connsiteY1" fmla="*/ 3040422 h 8222020"/>
                <a:gd name="connsiteX2" fmla="*/ 2973335 w 8140424"/>
                <a:gd name="connsiteY2" fmla="*/ 4869222 h 8222020"/>
                <a:gd name="connsiteX3" fmla="*/ 114023 w 8140424"/>
                <a:gd name="connsiteY3" fmla="*/ 1893792 h 8222020"/>
                <a:gd name="connsiteX4" fmla="*/ 1013908 w 8140424"/>
                <a:gd name="connsiteY4" fmla="*/ 1182593 h 8222020"/>
                <a:gd name="connsiteX5" fmla="*/ 3437794 w 8140424"/>
                <a:gd name="connsiteY5" fmla="*/ 3620993 h 8222020"/>
                <a:gd name="connsiteX6" fmla="*/ 723623 w 8140424"/>
                <a:gd name="connsiteY6" fmla="*/ 863279 h 8222020"/>
                <a:gd name="connsiteX7" fmla="*/ 1725109 w 8140424"/>
                <a:gd name="connsiteY7" fmla="*/ 166594 h 8222020"/>
                <a:gd name="connsiteX8" fmla="*/ 6543851 w 8140424"/>
                <a:gd name="connsiteY8" fmla="*/ 3403278 h 8222020"/>
                <a:gd name="connsiteX9" fmla="*/ 7763052 w 8140424"/>
                <a:gd name="connsiteY9" fmla="*/ 2648535 h 8222020"/>
                <a:gd name="connsiteX10" fmla="*/ 7995281 w 8140424"/>
                <a:gd name="connsiteY10" fmla="*/ 4012878 h 8222020"/>
                <a:gd name="connsiteX11" fmla="*/ 8140424 w 8140424"/>
                <a:gd name="connsiteY11" fmla="*/ 5217563 h 8222020"/>
                <a:gd name="connsiteX12" fmla="*/ 5339165 w 8140424"/>
                <a:gd name="connsiteY12" fmla="*/ 8222020 h 8222020"/>
                <a:gd name="connsiteX13" fmla="*/ 5063396 w 8140424"/>
                <a:gd name="connsiteY13" fmla="*/ 8134934 h 8222020"/>
                <a:gd name="connsiteX14" fmla="*/ 534938 w 8140424"/>
                <a:gd name="connsiteY14" fmla="*/ 3722591 h 822202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6543851 w 8140424"/>
                <a:gd name="connsiteY8" fmla="*/ 3428628 h 8247370"/>
                <a:gd name="connsiteX9" fmla="*/ 7763052 w 8140424"/>
                <a:gd name="connsiteY9" fmla="*/ 2673885 h 8247370"/>
                <a:gd name="connsiteX10" fmla="*/ 7995281 w 8140424"/>
                <a:gd name="connsiteY10" fmla="*/ 4038228 h 8247370"/>
                <a:gd name="connsiteX11" fmla="*/ 8140424 w 8140424"/>
                <a:gd name="connsiteY11" fmla="*/ 5242913 h 8247370"/>
                <a:gd name="connsiteX12" fmla="*/ 5339165 w 8140424"/>
                <a:gd name="connsiteY12" fmla="*/ 8247370 h 8247370"/>
                <a:gd name="connsiteX13" fmla="*/ 5063396 w 8140424"/>
                <a:gd name="connsiteY13" fmla="*/ 8160284 h 8247370"/>
                <a:gd name="connsiteX14" fmla="*/ 534938 w 8140424"/>
                <a:gd name="connsiteY14"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3931280 w 8140424"/>
                <a:gd name="connsiteY8" fmla="*/ 1672401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6543851 w 8140424"/>
                <a:gd name="connsiteY9" fmla="*/ 3428628 h 8247370"/>
                <a:gd name="connsiteX10" fmla="*/ 7763052 w 8140424"/>
                <a:gd name="connsiteY10" fmla="*/ 2673885 h 8247370"/>
                <a:gd name="connsiteX11" fmla="*/ 7995281 w 8140424"/>
                <a:gd name="connsiteY11" fmla="*/ 4038228 h 8247370"/>
                <a:gd name="connsiteX12" fmla="*/ 8140424 w 8140424"/>
                <a:gd name="connsiteY12" fmla="*/ 5242913 h 8247370"/>
                <a:gd name="connsiteX13" fmla="*/ 5339165 w 8140424"/>
                <a:gd name="connsiteY13" fmla="*/ 8247370 h 8247370"/>
                <a:gd name="connsiteX14" fmla="*/ 5063396 w 8140424"/>
                <a:gd name="connsiteY14" fmla="*/ 8160284 h 8247370"/>
                <a:gd name="connsiteX15" fmla="*/ 534938 w 8140424"/>
                <a:gd name="connsiteY15"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5847166 w 8140424"/>
                <a:gd name="connsiteY9" fmla="*/ 3196401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058937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6543851 w 8140424"/>
                <a:gd name="connsiteY10" fmla="*/ 3428628 h 8247370"/>
                <a:gd name="connsiteX11" fmla="*/ 7763052 w 8140424"/>
                <a:gd name="connsiteY11" fmla="*/ 2673885 h 8247370"/>
                <a:gd name="connsiteX12" fmla="*/ 7995281 w 8140424"/>
                <a:gd name="connsiteY12" fmla="*/ 4038228 h 8247370"/>
                <a:gd name="connsiteX13" fmla="*/ 8140424 w 8140424"/>
                <a:gd name="connsiteY13" fmla="*/ 5242913 h 8247370"/>
                <a:gd name="connsiteX14" fmla="*/ 5339165 w 8140424"/>
                <a:gd name="connsiteY14" fmla="*/ 8247370 h 8247370"/>
                <a:gd name="connsiteX15" fmla="*/ 5063396 w 8140424"/>
                <a:gd name="connsiteY15" fmla="*/ 8160284 h 8247370"/>
                <a:gd name="connsiteX16" fmla="*/ 534938 w 8140424"/>
                <a:gd name="connsiteY16" fmla="*/ 3747941 h 8247370"/>
                <a:gd name="connsiteX0" fmla="*/ 534938 w 8140424"/>
                <a:gd name="connsiteY0" fmla="*/ 3747941 h 8247370"/>
                <a:gd name="connsiteX1" fmla="*/ 1144537 w 8140424"/>
                <a:gd name="connsiteY1" fmla="*/ 3065772 h 8247370"/>
                <a:gd name="connsiteX2" fmla="*/ 2973335 w 8140424"/>
                <a:gd name="connsiteY2" fmla="*/ 4894572 h 8247370"/>
                <a:gd name="connsiteX3" fmla="*/ 114023 w 8140424"/>
                <a:gd name="connsiteY3" fmla="*/ 1919142 h 8247370"/>
                <a:gd name="connsiteX4" fmla="*/ 1013908 w 8140424"/>
                <a:gd name="connsiteY4" fmla="*/ 1207943 h 8247370"/>
                <a:gd name="connsiteX5" fmla="*/ 3437794 w 8140424"/>
                <a:gd name="connsiteY5" fmla="*/ 3646343 h 8247370"/>
                <a:gd name="connsiteX6" fmla="*/ 723623 w 8140424"/>
                <a:gd name="connsiteY6" fmla="*/ 888629 h 8247370"/>
                <a:gd name="connsiteX7" fmla="*/ 1725109 w 8140424"/>
                <a:gd name="connsiteY7" fmla="*/ 191944 h 8247370"/>
                <a:gd name="connsiteX8" fmla="*/ 4090938 w 8140424"/>
                <a:gd name="connsiteY8" fmla="*/ 2673887 h 8247370"/>
                <a:gd name="connsiteX9" fmla="*/ 2102480 w 8140424"/>
                <a:gd name="connsiteY9" fmla="*/ 540287 h 8247370"/>
                <a:gd name="connsiteX10" fmla="*/ 3887737 w 8140424"/>
                <a:gd name="connsiteY10" fmla="*/ 1730458 h 8247370"/>
                <a:gd name="connsiteX11" fmla="*/ 6543851 w 8140424"/>
                <a:gd name="connsiteY11" fmla="*/ 3428628 h 8247370"/>
                <a:gd name="connsiteX12" fmla="*/ 7763052 w 8140424"/>
                <a:gd name="connsiteY12" fmla="*/ 2673885 h 8247370"/>
                <a:gd name="connsiteX13" fmla="*/ 7995281 w 8140424"/>
                <a:gd name="connsiteY13" fmla="*/ 4038228 h 8247370"/>
                <a:gd name="connsiteX14" fmla="*/ 8140424 w 8140424"/>
                <a:gd name="connsiteY14" fmla="*/ 5242913 h 8247370"/>
                <a:gd name="connsiteX15" fmla="*/ 5339165 w 8140424"/>
                <a:gd name="connsiteY15" fmla="*/ 8247370 h 8247370"/>
                <a:gd name="connsiteX16" fmla="*/ 5063396 w 8140424"/>
                <a:gd name="connsiteY16" fmla="*/ 8160284 h 8247370"/>
                <a:gd name="connsiteX17" fmla="*/ 534938 w 8140424"/>
                <a:gd name="connsiteY17" fmla="*/ 3747941 h 824737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75052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3773711 h 8273140"/>
                <a:gd name="connsiteX1" fmla="*/ 1144537 w 8140424"/>
                <a:gd name="connsiteY1" fmla="*/ 3091542 h 8273140"/>
                <a:gd name="connsiteX2" fmla="*/ 2973335 w 8140424"/>
                <a:gd name="connsiteY2" fmla="*/ 4920342 h 8273140"/>
                <a:gd name="connsiteX3" fmla="*/ 114023 w 8140424"/>
                <a:gd name="connsiteY3" fmla="*/ 1944912 h 8273140"/>
                <a:gd name="connsiteX4" fmla="*/ 1013908 w 8140424"/>
                <a:gd name="connsiteY4" fmla="*/ 1233713 h 8273140"/>
                <a:gd name="connsiteX5" fmla="*/ 3437794 w 8140424"/>
                <a:gd name="connsiteY5" fmla="*/ 3672113 h 8273140"/>
                <a:gd name="connsiteX6" fmla="*/ 723623 w 8140424"/>
                <a:gd name="connsiteY6" fmla="*/ 914399 h 8273140"/>
                <a:gd name="connsiteX7" fmla="*/ 1725109 w 8140424"/>
                <a:gd name="connsiteY7" fmla="*/ 217714 h 8273140"/>
                <a:gd name="connsiteX8" fmla="*/ 4090938 w 8140424"/>
                <a:gd name="connsiteY8" fmla="*/ 2699657 h 8273140"/>
                <a:gd name="connsiteX9" fmla="*/ 2102480 w 8140424"/>
                <a:gd name="connsiteY9" fmla="*/ 566057 h 8273140"/>
                <a:gd name="connsiteX10" fmla="*/ 3176537 w 8140424"/>
                <a:gd name="connsiteY10" fmla="*/ 0 h 8273140"/>
                <a:gd name="connsiteX11" fmla="*/ 6543851 w 8140424"/>
                <a:gd name="connsiteY11" fmla="*/ 3454398 h 8273140"/>
                <a:gd name="connsiteX12" fmla="*/ 7763052 w 8140424"/>
                <a:gd name="connsiteY12" fmla="*/ 2699655 h 8273140"/>
                <a:gd name="connsiteX13" fmla="*/ 7995281 w 8140424"/>
                <a:gd name="connsiteY13" fmla="*/ 4063998 h 8273140"/>
                <a:gd name="connsiteX14" fmla="*/ 8140424 w 8140424"/>
                <a:gd name="connsiteY14" fmla="*/ 5268683 h 8273140"/>
                <a:gd name="connsiteX15" fmla="*/ 5339165 w 8140424"/>
                <a:gd name="connsiteY15" fmla="*/ 8273140 h 8273140"/>
                <a:gd name="connsiteX16" fmla="*/ 5063396 w 8140424"/>
                <a:gd name="connsiteY16" fmla="*/ 8186054 h 8273140"/>
                <a:gd name="connsiteX17" fmla="*/ 534938 w 8140424"/>
                <a:gd name="connsiteY17" fmla="*/ 3773711 h 8273140"/>
                <a:gd name="connsiteX0" fmla="*/ 534938 w 8140424"/>
                <a:gd name="connsiteY0" fmla="*/ 4045114 h 8544543"/>
                <a:gd name="connsiteX1" fmla="*/ 1144537 w 8140424"/>
                <a:gd name="connsiteY1" fmla="*/ 3362945 h 8544543"/>
                <a:gd name="connsiteX2" fmla="*/ 2973335 w 8140424"/>
                <a:gd name="connsiteY2" fmla="*/ 5191745 h 8544543"/>
                <a:gd name="connsiteX3" fmla="*/ 114023 w 8140424"/>
                <a:gd name="connsiteY3" fmla="*/ 2216315 h 8544543"/>
                <a:gd name="connsiteX4" fmla="*/ 1013908 w 8140424"/>
                <a:gd name="connsiteY4" fmla="*/ 1505116 h 8544543"/>
                <a:gd name="connsiteX5" fmla="*/ 3437794 w 8140424"/>
                <a:gd name="connsiteY5" fmla="*/ 3943516 h 8544543"/>
                <a:gd name="connsiteX6" fmla="*/ 723623 w 8140424"/>
                <a:gd name="connsiteY6" fmla="*/ 1185802 h 8544543"/>
                <a:gd name="connsiteX7" fmla="*/ 1725109 w 8140424"/>
                <a:gd name="connsiteY7" fmla="*/ 489117 h 8544543"/>
                <a:gd name="connsiteX8" fmla="*/ 4090938 w 8140424"/>
                <a:gd name="connsiteY8" fmla="*/ 2971060 h 8544543"/>
                <a:gd name="connsiteX9" fmla="*/ 2102480 w 8140424"/>
                <a:gd name="connsiteY9" fmla="*/ 837460 h 8544543"/>
                <a:gd name="connsiteX10" fmla="*/ 3176537 w 8140424"/>
                <a:gd name="connsiteY10" fmla="*/ 271403 h 8544543"/>
                <a:gd name="connsiteX11" fmla="*/ 6543851 w 8140424"/>
                <a:gd name="connsiteY11" fmla="*/ 3725801 h 8544543"/>
                <a:gd name="connsiteX12" fmla="*/ 7763052 w 8140424"/>
                <a:gd name="connsiteY12" fmla="*/ 2971058 h 8544543"/>
                <a:gd name="connsiteX13" fmla="*/ 7995281 w 8140424"/>
                <a:gd name="connsiteY13" fmla="*/ 4335401 h 8544543"/>
                <a:gd name="connsiteX14" fmla="*/ 8140424 w 8140424"/>
                <a:gd name="connsiteY14" fmla="*/ 5540086 h 8544543"/>
                <a:gd name="connsiteX15" fmla="*/ 5339165 w 8140424"/>
                <a:gd name="connsiteY15" fmla="*/ 8544543 h 8544543"/>
                <a:gd name="connsiteX16" fmla="*/ 5063396 w 8140424"/>
                <a:gd name="connsiteY16" fmla="*/ 8457457 h 8544543"/>
                <a:gd name="connsiteX17" fmla="*/ 534938 w 8140424"/>
                <a:gd name="connsiteY17" fmla="*/ 4045114 h 8544543"/>
                <a:gd name="connsiteX0" fmla="*/ 534938 w 8140424"/>
                <a:gd name="connsiteY0" fmla="*/ 4041454 h 8540883"/>
                <a:gd name="connsiteX1" fmla="*/ 1144537 w 8140424"/>
                <a:gd name="connsiteY1" fmla="*/ 3359285 h 8540883"/>
                <a:gd name="connsiteX2" fmla="*/ 2973335 w 8140424"/>
                <a:gd name="connsiteY2" fmla="*/ 5188085 h 8540883"/>
                <a:gd name="connsiteX3" fmla="*/ 114023 w 8140424"/>
                <a:gd name="connsiteY3" fmla="*/ 2212655 h 8540883"/>
                <a:gd name="connsiteX4" fmla="*/ 1013908 w 8140424"/>
                <a:gd name="connsiteY4" fmla="*/ 1501456 h 8540883"/>
                <a:gd name="connsiteX5" fmla="*/ 3437794 w 8140424"/>
                <a:gd name="connsiteY5" fmla="*/ 3939856 h 8540883"/>
                <a:gd name="connsiteX6" fmla="*/ 723623 w 8140424"/>
                <a:gd name="connsiteY6" fmla="*/ 1182142 h 8540883"/>
                <a:gd name="connsiteX7" fmla="*/ 1725109 w 8140424"/>
                <a:gd name="connsiteY7" fmla="*/ 485457 h 8540883"/>
                <a:gd name="connsiteX8" fmla="*/ 4090938 w 8140424"/>
                <a:gd name="connsiteY8" fmla="*/ 2967400 h 8540883"/>
                <a:gd name="connsiteX9" fmla="*/ 2102480 w 8140424"/>
                <a:gd name="connsiteY9" fmla="*/ 833800 h 8540883"/>
                <a:gd name="connsiteX10" fmla="*/ 3176537 w 8140424"/>
                <a:gd name="connsiteY10" fmla="*/ 267743 h 8540883"/>
                <a:gd name="connsiteX11" fmla="*/ 6543851 w 8140424"/>
                <a:gd name="connsiteY11" fmla="*/ 3722141 h 8540883"/>
                <a:gd name="connsiteX12" fmla="*/ 7763052 w 8140424"/>
                <a:gd name="connsiteY12" fmla="*/ 2967398 h 8540883"/>
                <a:gd name="connsiteX13" fmla="*/ 7995281 w 8140424"/>
                <a:gd name="connsiteY13" fmla="*/ 4331741 h 8540883"/>
                <a:gd name="connsiteX14" fmla="*/ 8140424 w 8140424"/>
                <a:gd name="connsiteY14" fmla="*/ 5536426 h 8540883"/>
                <a:gd name="connsiteX15" fmla="*/ 5339165 w 8140424"/>
                <a:gd name="connsiteY15" fmla="*/ 8540883 h 8540883"/>
                <a:gd name="connsiteX16" fmla="*/ 5063396 w 8140424"/>
                <a:gd name="connsiteY16" fmla="*/ 8453797 h 8540883"/>
                <a:gd name="connsiteX17" fmla="*/ 534938 w 8140424"/>
                <a:gd name="connsiteY17" fmla="*/ 4041454 h 8540883"/>
                <a:gd name="connsiteX0" fmla="*/ 534938 w 8140424"/>
                <a:gd name="connsiteY0" fmla="*/ 4047870 h 8547299"/>
                <a:gd name="connsiteX1" fmla="*/ 1144537 w 8140424"/>
                <a:gd name="connsiteY1" fmla="*/ 3365701 h 8547299"/>
                <a:gd name="connsiteX2" fmla="*/ 2973335 w 8140424"/>
                <a:gd name="connsiteY2" fmla="*/ 5194501 h 8547299"/>
                <a:gd name="connsiteX3" fmla="*/ 114023 w 8140424"/>
                <a:gd name="connsiteY3" fmla="*/ 2219071 h 8547299"/>
                <a:gd name="connsiteX4" fmla="*/ 1013908 w 8140424"/>
                <a:gd name="connsiteY4" fmla="*/ 1507872 h 8547299"/>
                <a:gd name="connsiteX5" fmla="*/ 3437794 w 8140424"/>
                <a:gd name="connsiteY5" fmla="*/ 3946272 h 8547299"/>
                <a:gd name="connsiteX6" fmla="*/ 723623 w 8140424"/>
                <a:gd name="connsiteY6" fmla="*/ 1188558 h 8547299"/>
                <a:gd name="connsiteX7" fmla="*/ 1725109 w 8140424"/>
                <a:gd name="connsiteY7" fmla="*/ 491873 h 8547299"/>
                <a:gd name="connsiteX8" fmla="*/ 4090938 w 8140424"/>
                <a:gd name="connsiteY8" fmla="*/ 2973816 h 8547299"/>
                <a:gd name="connsiteX9" fmla="*/ 2102480 w 8140424"/>
                <a:gd name="connsiteY9" fmla="*/ 840216 h 8547299"/>
                <a:gd name="connsiteX10" fmla="*/ 3176537 w 8140424"/>
                <a:gd name="connsiteY10" fmla="*/ 274159 h 8547299"/>
                <a:gd name="connsiteX11" fmla="*/ 6543851 w 8140424"/>
                <a:gd name="connsiteY11" fmla="*/ 3728557 h 8547299"/>
                <a:gd name="connsiteX12" fmla="*/ 7763052 w 8140424"/>
                <a:gd name="connsiteY12" fmla="*/ 2973814 h 8547299"/>
                <a:gd name="connsiteX13" fmla="*/ 7995281 w 8140424"/>
                <a:gd name="connsiteY13" fmla="*/ 4338157 h 8547299"/>
                <a:gd name="connsiteX14" fmla="*/ 8140424 w 8140424"/>
                <a:gd name="connsiteY14" fmla="*/ 5542842 h 8547299"/>
                <a:gd name="connsiteX15" fmla="*/ 5339165 w 8140424"/>
                <a:gd name="connsiteY15" fmla="*/ 8547299 h 8547299"/>
                <a:gd name="connsiteX16" fmla="*/ 5063396 w 8140424"/>
                <a:gd name="connsiteY16" fmla="*/ 8460213 h 8547299"/>
                <a:gd name="connsiteX17" fmla="*/ 534938 w 8140424"/>
                <a:gd name="connsiteY17" fmla="*/ 4047870 h 8547299"/>
                <a:gd name="connsiteX0" fmla="*/ 534938 w 8140424"/>
                <a:gd name="connsiteY0" fmla="*/ 4023705 h 8523134"/>
                <a:gd name="connsiteX1" fmla="*/ 1144537 w 8140424"/>
                <a:gd name="connsiteY1" fmla="*/ 3341536 h 8523134"/>
                <a:gd name="connsiteX2" fmla="*/ 2973335 w 8140424"/>
                <a:gd name="connsiteY2" fmla="*/ 5170336 h 8523134"/>
                <a:gd name="connsiteX3" fmla="*/ 114023 w 8140424"/>
                <a:gd name="connsiteY3" fmla="*/ 2194906 h 8523134"/>
                <a:gd name="connsiteX4" fmla="*/ 1013908 w 8140424"/>
                <a:gd name="connsiteY4" fmla="*/ 1483707 h 8523134"/>
                <a:gd name="connsiteX5" fmla="*/ 3437794 w 8140424"/>
                <a:gd name="connsiteY5" fmla="*/ 3922107 h 8523134"/>
                <a:gd name="connsiteX6" fmla="*/ 723623 w 8140424"/>
                <a:gd name="connsiteY6" fmla="*/ 1164393 h 8523134"/>
                <a:gd name="connsiteX7" fmla="*/ 1725109 w 8140424"/>
                <a:gd name="connsiteY7" fmla="*/ 467708 h 8523134"/>
                <a:gd name="connsiteX8" fmla="*/ 4090938 w 8140424"/>
                <a:gd name="connsiteY8" fmla="*/ 2949651 h 8523134"/>
                <a:gd name="connsiteX9" fmla="*/ 2102480 w 8140424"/>
                <a:gd name="connsiteY9" fmla="*/ 816051 h 8523134"/>
                <a:gd name="connsiteX10" fmla="*/ 3176537 w 8140424"/>
                <a:gd name="connsiteY10" fmla="*/ 249994 h 8523134"/>
                <a:gd name="connsiteX11" fmla="*/ 6543851 w 8140424"/>
                <a:gd name="connsiteY11" fmla="*/ 3704392 h 8523134"/>
                <a:gd name="connsiteX12" fmla="*/ 7763052 w 8140424"/>
                <a:gd name="connsiteY12" fmla="*/ 2949649 h 8523134"/>
                <a:gd name="connsiteX13" fmla="*/ 7995281 w 8140424"/>
                <a:gd name="connsiteY13" fmla="*/ 4313992 h 8523134"/>
                <a:gd name="connsiteX14" fmla="*/ 8140424 w 8140424"/>
                <a:gd name="connsiteY14" fmla="*/ 5518677 h 8523134"/>
                <a:gd name="connsiteX15" fmla="*/ 5339165 w 8140424"/>
                <a:gd name="connsiteY15" fmla="*/ 8523134 h 8523134"/>
                <a:gd name="connsiteX16" fmla="*/ 5063396 w 8140424"/>
                <a:gd name="connsiteY16" fmla="*/ 8436048 h 8523134"/>
                <a:gd name="connsiteX17" fmla="*/ 534938 w 8140424"/>
                <a:gd name="connsiteY17" fmla="*/ 4023705 h 852313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763052 w 8140424"/>
                <a:gd name="connsiteY12" fmla="*/ 2968999 h 8542484"/>
                <a:gd name="connsiteX13" fmla="*/ 7995281 w 8140424"/>
                <a:gd name="connsiteY13" fmla="*/ 4333342 h 8542484"/>
                <a:gd name="connsiteX14" fmla="*/ 8140424 w 8140424"/>
                <a:gd name="connsiteY14" fmla="*/ 5538027 h 8542484"/>
                <a:gd name="connsiteX15" fmla="*/ 5339165 w 8140424"/>
                <a:gd name="connsiteY15" fmla="*/ 8542484 h 8542484"/>
                <a:gd name="connsiteX16" fmla="*/ 5063396 w 8140424"/>
                <a:gd name="connsiteY16" fmla="*/ 8455398 h 8542484"/>
                <a:gd name="connsiteX17" fmla="*/ 534938 w 8140424"/>
                <a:gd name="connsiteY17"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7037337 w 8140424"/>
                <a:gd name="connsiteY12" fmla="*/ 3389915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51966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763052 w 8140424"/>
                <a:gd name="connsiteY13" fmla="*/ 2968999 h 8542484"/>
                <a:gd name="connsiteX14" fmla="*/ 7995281 w 8140424"/>
                <a:gd name="connsiteY14" fmla="*/ 4333342 h 8542484"/>
                <a:gd name="connsiteX15" fmla="*/ 8140424 w 8140424"/>
                <a:gd name="connsiteY15" fmla="*/ 5538027 h 8542484"/>
                <a:gd name="connsiteX16" fmla="*/ 5339165 w 8140424"/>
                <a:gd name="connsiteY16" fmla="*/ 8542484 h 8542484"/>
                <a:gd name="connsiteX17" fmla="*/ 5063396 w 8140424"/>
                <a:gd name="connsiteY17" fmla="*/ 8455398 h 8542484"/>
                <a:gd name="connsiteX18" fmla="*/ 534938 w 8140424"/>
                <a:gd name="connsiteY18"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7269566 w 8140424"/>
                <a:gd name="connsiteY13" fmla="*/ 2780315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44537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34938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34938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7130 w 8140424"/>
                <a:gd name="connsiteY0" fmla="*/ 4043055 h 8542484"/>
                <a:gd name="connsiteX1" fmla="*/ 1168921 w 8140424"/>
                <a:gd name="connsiteY1" fmla="*/ 3360886 h 8542484"/>
                <a:gd name="connsiteX2" fmla="*/ 2973335 w 8140424"/>
                <a:gd name="connsiteY2" fmla="*/ 5189686 h 8542484"/>
                <a:gd name="connsiteX3" fmla="*/ 114023 w 8140424"/>
                <a:gd name="connsiteY3" fmla="*/ 2214256 h 8542484"/>
                <a:gd name="connsiteX4" fmla="*/ 1013908 w 8140424"/>
                <a:gd name="connsiteY4" fmla="*/ 1503057 h 8542484"/>
                <a:gd name="connsiteX5" fmla="*/ 3437794 w 8140424"/>
                <a:gd name="connsiteY5" fmla="*/ 3941457 h 8542484"/>
                <a:gd name="connsiteX6" fmla="*/ 723623 w 8140424"/>
                <a:gd name="connsiteY6" fmla="*/ 1183743 h 8542484"/>
                <a:gd name="connsiteX7" fmla="*/ 1725109 w 8140424"/>
                <a:gd name="connsiteY7" fmla="*/ 487058 h 8542484"/>
                <a:gd name="connsiteX8" fmla="*/ 4090938 w 8140424"/>
                <a:gd name="connsiteY8" fmla="*/ 2969001 h 8542484"/>
                <a:gd name="connsiteX9" fmla="*/ 2102480 w 8140424"/>
                <a:gd name="connsiteY9" fmla="*/ 835401 h 8542484"/>
                <a:gd name="connsiteX10" fmla="*/ 3176537 w 8140424"/>
                <a:gd name="connsiteY10" fmla="*/ 269344 h 8542484"/>
                <a:gd name="connsiteX11" fmla="*/ 6543851 w 8140424"/>
                <a:gd name="connsiteY11" fmla="*/ 3723742 h 8542484"/>
                <a:gd name="connsiteX12" fmla="*/ 6108423 w 8140424"/>
                <a:gd name="connsiteY12" fmla="*/ 2243287 h 8542484"/>
                <a:gd name="connsiteX13" fmla="*/ 6645451 w 8140424"/>
                <a:gd name="connsiteY13" fmla="*/ 1024087 h 8542484"/>
                <a:gd name="connsiteX14" fmla="*/ 7763052 w 8140424"/>
                <a:gd name="connsiteY14" fmla="*/ 2968999 h 8542484"/>
                <a:gd name="connsiteX15" fmla="*/ 7995281 w 8140424"/>
                <a:gd name="connsiteY15" fmla="*/ 4333342 h 8542484"/>
                <a:gd name="connsiteX16" fmla="*/ 8140424 w 8140424"/>
                <a:gd name="connsiteY16" fmla="*/ 5538027 h 8542484"/>
                <a:gd name="connsiteX17" fmla="*/ 5339165 w 8140424"/>
                <a:gd name="connsiteY17" fmla="*/ 8542484 h 8542484"/>
                <a:gd name="connsiteX18" fmla="*/ 5063396 w 8140424"/>
                <a:gd name="connsiteY18" fmla="*/ 8455398 h 8542484"/>
                <a:gd name="connsiteX19" fmla="*/ 547130 w 8140424"/>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102811 w 8134812"/>
                <a:gd name="connsiteY12" fmla="*/ 2243287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43055 h 8542484"/>
                <a:gd name="connsiteX1" fmla="*/ 1163309 w 8134812"/>
                <a:gd name="connsiteY1" fmla="*/ 3360886 h 8542484"/>
                <a:gd name="connsiteX2" fmla="*/ 2967723 w 8134812"/>
                <a:gd name="connsiteY2" fmla="*/ 5189686 h 8542484"/>
                <a:gd name="connsiteX3" fmla="*/ 108411 w 8134812"/>
                <a:gd name="connsiteY3" fmla="*/ 2214256 h 8542484"/>
                <a:gd name="connsiteX4" fmla="*/ 1008296 w 8134812"/>
                <a:gd name="connsiteY4" fmla="*/ 1503057 h 8542484"/>
                <a:gd name="connsiteX5" fmla="*/ 3432182 w 8134812"/>
                <a:gd name="connsiteY5" fmla="*/ 3941457 h 8542484"/>
                <a:gd name="connsiteX6" fmla="*/ 718011 w 8134812"/>
                <a:gd name="connsiteY6" fmla="*/ 1183743 h 8542484"/>
                <a:gd name="connsiteX7" fmla="*/ 1719497 w 8134812"/>
                <a:gd name="connsiteY7" fmla="*/ 487058 h 8542484"/>
                <a:gd name="connsiteX8" fmla="*/ 4085326 w 8134812"/>
                <a:gd name="connsiteY8" fmla="*/ 2969001 h 8542484"/>
                <a:gd name="connsiteX9" fmla="*/ 2096868 w 8134812"/>
                <a:gd name="connsiteY9" fmla="*/ 835401 h 8542484"/>
                <a:gd name="connsiteX10" fmla="*/ 3170925 w 8134812"/>
                <a:gd name="connsiteY10" fmla="*/ 269344 h 8542484"/>
                <a:gd name="connsiteX11" fmla="*/ 6538239 w 8134812"/>
                <a:gd name="connsiteY11" fmla="*/ 3723742 h 8542484"/>
                <a:gd name="connsiteX12" fmla="*/ 6090619 w 8134812"/>
                <a:gd name="connsiteY12" fmla="*/ 2231095 h 8542484"/>
                <a:gd name="connsiteX13" fmla="*/ 6639839 w 8134812"/>
                <a:gd name="connsiteY13" fmla="*/ 1024087 h 8542484"/>
                <a:gd name="connsiteX14" fmla="*/ 7757440 w 8134812"/>
                <a:gd name="connsiteY14" fmla="*/ 2968999 h 8542484"/>
                <a:gd name="connsiteX15" fmla="*/ 7989669 w 8134812"/>
                <a:gd name="connsiteY15" fmla="*/ 4333342 h 8542484"/>
                <a:gd name="connsiteX16" fmla="*/ 8134812 w 8134812"/>
                <a:gd name="connsiteY16" fmla="*/ 5538027 h 8542484"/>
                <a:gd name="connsiteX17" fmla="*/ 5333553 w 8134812"/>
                <a:gd name="connsiteY17" fmla="*/ 8542484 h 8542484"/>
                <a:gd name="connsiteX18" fmla="*/ 5057784 w 8134812"/>
                <a:gd name="connsiteY18" fmla="*/ 8455398 h 8542484"/>
                <a:gd name="connsiteX19" fmla="*/ 541518 w 8134812"/>
                <a:gd name="connsiteY19" fmla="*/ 4043055 h 8542484"/>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36746 h 8536175"/>
                <a:gd name="connsiteX1" fmla="*/ 1163309 w 8134812"/>
                <a:gd name="connsiteY1" fmla="*/ 3354577 h 8536175"/>
                <a:gd name="connsiteX2" fmla="*/ 2967723 w 8134812"/>
                <a:gd name="connsiteY2" fmla="*/ 5183377 h 8536175"/>
                <a:gd name="connsiteX3" fmla="*/ 108411 w 8134812"/>
                <a:gd name="connsiteY3" fmla="*/ 2207947 h 8536175"/>
                <a:gd name="connsiteX4" fmla="*/ 1008296 w 8134812"/>
                <a:gd name="connsiteY4" fmla="*/ 1496748 h 8536175"/>
                <a:gd name="connsiteX5" fmla="*/ 3432182 w 8134812"/>
                <a:gd name="connsiteY5" fmla="*/ 3935148 h 8536175"/>
                <a:gd name="connsiteX6" fmla="*/ 718011 w 8134812"/>
                <a:gd name="connsiteY6" fmla="*/ 1177434 h 8536175"/>
                <a:gd name="connsiteX7" fmla="*/ 1719497 w 8134812"/>
                <a:gd name="connsiteY7" fmla="*/ 480749 h 8536175"/>
                <a:gd name="connsiteX8" fmla="*/ 4085326 w 8134812"/>
                <a:gd name="connsiteY8" fmla="*/ 2962692 h 8536175"/>
                <a:gd name="connsiteX9" fmla="*/ 2133444 w 8134812"/>
                <a:gd name="connsiteY9" fmla="*/ 853476 h 8536175"/>
                <a:gd name="connsiteX10" fmla="*/ 3170925 w 8134812"/>
                <a:gd name="connsiteY10" fmla="*/ 263035 h 8536175"/>
                <a:gd name="connsiteX11" fmla="*/ 6538239 w 8134812"/>
                <a:gd name="connsiteY11" fmla="*/ 3717433 h 8536175"/>
                <a:gd name="connsiteX12" fmla="*/ 6090619 w 8134812"/>
                <a:gd name="connsiteY12" fmla="*/ 2224786 h 8536175"/>
                <a:gd name="connsiteX13" fmla="*/ 6639839 w 8134812"/>
                <a:gd name="connsiteY13" fmla="*/ 1017778 h 8536175"/>
                <a:gd name="connsiteX14" fmla="*/ 7757440 w 8134812"/>
                <a:gd name="connsiteY14" fmla="*/ 2962690 h 8536175"/>
                <a:gd name="connsiteX15" fmla="*/ 7989669 w 8134812"/>
                <a:gd name="connsiteY15" fmla="*/ 4327033 h 8536175"/>
                <a:gd name="connsiteX16" fmla="*/ 8134812 w 8134812"/>
                <a:gd name="connsiteY16" fmla="*/ 5531718 h 8536175"/>
                <a:gd name="connsiteX17" fmla="*/ 5333553 w 8134812"/>
                <a:gd name="connsiteY17" fmla="*/ 8536175 h 8536175"/>
                <a:gd name="connsiteX18" fmla="*/ 5057784 w 8134812"/>
                <a:gd name="connsiteY18" fmla="*/ 8449089 h 8536175"/>
                <a:gd name="connsiteX19" fmla="*/ 541518 w 8134812"/>
                <a:gd name="connsiteY19" fmla="*/ 4036746 h 8536175"/>
                <a:gd name="connsiteX0" fmla="*/ 541518 w 8134812"/>
                <a:gd name="connsiteY0" fmla="*/ 4053000 h 8552429"/>
                <a:gd name="connsiteX1" fmla="*/ 1163309 w 8134812"/>
                <a:gd name="connsiteY1" fmla="*/ 3370831 h 8552429"/>
                <a:gd name="connsiteX2" fmla="*/ 2967723 w 8134812"/>
                <a:gd name="connsiteY2" fmla="*/ 5199631 h 8552429"/>
                <a:gd name="connsiteX3" fmla="*/ 108411 w 8134812"/>
                <a:gd name="connsiteY3" fmla="*/ 2224201 h 8552429"/>
                <a:gd name="connsiteX4" fmla="*/ 1008296 w 8134812"/>
                <a:gd name="connsiteY4" fmla="*/ 1513002 h 8552429"/>
                <a:gd name="connsiteX5" fmla="*/ 3432182 w 8134812"/>
                <a:gd name="connsiteY5" fmla="*/ 3951402 h 8552429"/>
                <a:gd name="connsiteX6" fmla="*/ 718011 w 8134812"/>
                <a:gd name="connsiteY6" fmla="*/ 1193688 h 8552429"/>
                <a:gd name="connsiteX7" fmla="*/ 1719497 w 8134812"/>
                <a:gd name="connsiteY7" fmla="*/ 497003 h 8552429"/>
                <a:gd name="connsiteX8" fmla="*/ 4085326 w 8134812"/>
                <a:gd name="connsiteY8" fmla="*/ 2978946 h 8552429"/>
                <a:gd name="connsiteX9" fmla="*/ 2133444 w 8134812"/>
                <a:gd name="connsiteY9" fmla="*/ 869730 h 8552429"/>
                <a:gd name="connsiteX10" fmla="*/ 3170925 w 8134812"/>
                <a:gd name="connsiteY10" fmla="*/ 279289 h 8552429"/>
                <a:gd name="connsiteX11" fmla="*/ 6538239 w 8134812"/>
                <a:gd name="connsiteY11" fmla="*/ 3733687 h 8552429"/>
                <a:gd name="connsiteX12" fmla="*/ 6090619 w 8134812"/>
                <a:gd name="connsiteY12" fmla="*/ 2241040 h 8552429"/>
                <a:gd name="connsiteX13" fmla="*/ 6639839 w 8134812"/>
                <a:gd name="connsiteY13" fmla="*/ 1034032 h 8552429"/>
                <a:gd name="connsiteX14" fmla="*/ 7757440 w 8134812"/>
                <a:gd name="connsiteY14" fmla="*/ 2978944 h 8552429"/>
                <a:gd name="connsiteX15" fmla="*/ 7989669 w 8134812"/>
                <a:gd name="connsiteY15" fmla="*/ 4343287 h 8552429"/>
                <a:gd name="connsiteX16" fmla="*/ 8134812 w 8134812"/>
                <a:gd name="connsiteY16" fmla="*/ 5547972 h 8552429"/>
                <a:gd name="connsiteX17" fmla="*/ 5333553 w 8134812"/>
                <a:gd name="connsiteY17" fmla="*/ 8552429 h 8552429"/>
                <a:gd name="connsiteX18" fmla="*/ 5057784 w 8134812"/>
                <a:gd name="connsiteY18" fmla="*/ 8465343 h 8552429"/>
                <a:gd name="connsiteX19" fmla="*/ 541518 w 8134812"/>
                <a:gd name="connsiteY19" fmla="*/ 4053000 h 8552429"/>
                <a:gd name="connsiteX0" fmla="*/ 541518 w 8134812"/>
                <a:gd name="connsiteY0" fmla="*/ 4050353 h 8549782"/>
                <a:gd name="connsiteX1" fmla="*/ 1163309 w 8134812"/>
                <a:gd name="connsiteY1" fmla="*/ 3368184 h 8549782"/>
                <a:gd name="connsiteX2" fmla="*/ 2967723 w 8134812"/>
                <a:gd name="connsiteY2" fmla="*/ 5196984 h 8549782"/>
                <a:gd name="connsiteX3" fmla="*/ 108411 w 8134812"/>
                <a:gd name="connsiteY3" fmla="*/ 2221554 h 8549782"/>
                <a:gd name="connsiteX4" fmla="*/ 1008296 w 8134812"/>
                <a:gd name="connsiteY4" fmla="*/ 1510355 h 8549782"/>
                <a:gd name="connsiteX5" fmla="*/ 3432182 w 8134812"/>
                <a:gd name="connsiteY5" fmla="*/ 3948755 h 8549782"/>
                <a:gd name="connsiteX6" fmla="*/ 718011 w 8134812"/>
                <a:gd name="connsiteY6" fmla="*/ 1191041 h 8549782"/>
                <a:gd name="connsiteX7" fmla="*/ 1719497 w 8134812"/>
                <a:gd name="connsiteY7" fmla="*/ 494356 h 8549782"/>
                <a:gd name="connsiteX8" fmla="*/ 4085326 w 8134812"/>
                <a:gd name="connsiteY8" fmla="*/ 2976299 h 8549782"/>
                <a:gd name="connsiteX9" fmla="*/ 2133444 w 8134812"/>
                <a:gd name="connsiteY9" fmla="*/ 867083 h 8549782"/>
                <a:gd name="connsiteX10" fmla="*/ 3170925 w 8134812"/>
                <a:gd name="connsiteY10" fmla="*/ 276642 h 8549782"/>
                <a:gd name="connsiteX11" fmla="*/ 6538239 w 8134812"/>
                <a:gd name="connsiteY11" fmla="*/ 3731040 h 8549782"/>
                <a:gd name="connsiteX12" fmla="*/ 6090619 w 8134812"/>
                <a:gd name="connsiteY12" fmla="*/ 2238393 h 8549782"/>
                <a:gd name="connsiteX13" fmla="*/ 6639839 w 8134812"/>
                <a:gd name="connsiteY13" fmla="*/ 1031385 h 8549782"/>
                <a:gd name="connsiteX14" fmla="*/ 7757440 w 8134812"/>
                <a:gd name="connsiteY14" fmla="*/ 2976297 h 8549782"/>
                <a:gd name="connsiteX15" fmla="*/ 7989669 w 8134812"/>
                <a:gd name="connsiteY15" fmla="*/ 4340640 h 8549782"/>
                <a:gd name="connsiteX16" fmla="*/ 8134812 w 8134812"/>
                <a:gd name="connsiteY16" fmla="*/ 5545325 h 8549782"/>
                <a:gd name="connsiteX17" fmla="*/ 5333553 w 8134812"/>
                <a:gd name="connsiteY17" fmla="*/ 8549782 h 8549782"/>
                <a:gd name="connsiteX18" fmla="*/ 5057784 w 8134812"/>
                <a:gd name="connsiteY18" fmla="*/ 8462696 h 8549782"/>
                <a:gd name="connsiteX19" fmla="*/ 541518 w 8134812"/>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8549782"/>
                <a:gd name="connsiteX1" fmla="*/ 1163309 w 8389877"/>
                <a:gd name="connsiteY1" fmla="*/ 3368184 h 8549782"/>
                <a:gd name="connsiteX2" fmla="*/ 2967723 w 8389877"/>
                <a:gd name="connsiteY2" fmla="*/ 5196984 h 8549782"/>
                <a:gd name="connsiteX3" fmla="*/ 108411 w 8389877"/>
                <a:gd name="connsiteY3" fmla="*/ 2221554 h 8549782"/>
                <a:gd name="connsiteX4" fmla="*/ 1008296 w 8389877"/>
                <a:gd name="connsiteY4" fmla="*/ 1510355 h 8549782"/>
                <a:gd name="connsiteX5" fmla="*/ 3432182 w 8389877"/>
                <a:gd name="connsiteY5" fmla="*/ 3948755 h 8549782"/>
                <a:gd name="connsiteX6" fmla="*/ 718011 w 8389877"/>
                <a:gd name="connsiteY6" fmla="*/ 1191041 h 8549782"/>
                <a:gd name="connsiteX7" fmla="*/ 1719497 w 8389877"/>
                <a:gd name="connsiteY7" fmla="*/ 494356 h 8549782"/>
                <a:gd name="connsiteX8" fmla="*/ 4085326 w 8389877"/>
                <a:gd name="connsiteY8" fmla="*/ 2976299 h 8549782"/>
                <a:gd name="connsiteX9" fmla="*/ 2133444 w 8389877"/>
                <a:gd name="connsiteY9" fmla="*/ 867083 h 8549782"/>
                <a:gd name="connsiteX10" fmla="*/ 3170925 w 8389877"/>
                <a:gd name="connsiteY10" fmla="*/ 276642 h 8549782"/>
                <a:gd name="connsiteX11" fmla="*/ 6538239 w 8389877"/>
                <a:gd name="connsiteY11" fmla="*/ 3731040 h 8549782"/>
                <a:gd name="connsiteX12" fmla="*/ 6090619 w 8389877"/>
                <a:gd name="connsiteY12" fmla="*/ 2238393 h 8549782"/>
                <a:gd name="connsiteX13" fmla="*/ 6639839 w 8389877"/>
                <a:gd name="connsiteY13" fmla="*/ 1031385 h 8549782"/>
                <a:gd name="connsiteX14" fmla="*/ 7757440 w 8389877"/>
                <a:gd name="connsiteY14" fmla="*/ 2976297 h 8549782"/>
                <a:gd name="connsiteX15" fmla="*/ 7989669 w 8389877"/>
                <a:gd name="connsiteY15" fmla="*/ 4340640 h 8549782"/>
                <a:gd name="connsiteX16" fmla="*/ 8389877 w 8389877"/>
                <a:gd name="connsiteY16" fmla="*/ 5777404 h 8549782"/>
                <a:gd name="connsiteX17" fmla="*/ 5333553 w 8389877"/>
                <a:gd name="connsiteY17" fmla="*/ 8549782 h 8549782"/>
                <a:gd name="connsiteX18" fmla="*/ 5057784 w 8389877"/>
                <a:gd name="connsiteY18" fmla="*/ 8462696 h 8549782"/>
                <a:gd name="connsiteX19" fmla="*/ 541518 w 8389877"/>
                <a:gd name="connsiteY19" fmla="*/ 4050353 h 8549782"/>
                <a:gd name="connsiteX0" fmla="*/ 541518 w 8389877"/>
                <a:gd name="connsiteY0" fmla="*/ 4050353 h 9315726"/>
                <a:gd name="connsiteX1" fmla="*/ 1163309 w 8389877"/>
                <a:gd name="connsiteY1" fmla="*/ 3368184 h 9315726"/>
                <a:gd name="connsiteX2" fmla="*/ 2967723 w 8389877"/>
                <a:gd name="connsiteY2" fmla="*/ 5196984 h 9315726"/>
                <a:gd name="connsiteX3" fmla="*/ 108411 w 8389877"/>
                <a:gd name="connsiteY3" fmla="*/ 2221554 h 9315726"/>
                <a:gd name="connsiteX4" fmla="*/ 1008296 w 8389877"/>
                <a:gd name="connsiteY4" fmla="*/ 1510355 h 9315726"/>
                <a:gd name="connsiteX5" fmla="*/ 3432182 w 8389877"/>
                <a:gd name="connsiteY5" fmla="*/ 3948755 h 9315726"/>
                <a:gd name="connsiteX6" fmla="*/ 718011 w 8389877"/>
                <a:gd name="connsiteY6" fmla="*/ 1191041 h 9315726"/>
                <a:gd name="connsiteX7" fmla="*/ 1719497 w 8389877"/>
                <a:gd name="connsiteY7" fmla="*/ 494356 h 9315726"/>
                <a:gd name="connsiteX8" fmla="*/ 4085326 w 8389877"/>
                <a:gd name="connsiteY8" fmla="*/ 2976299 h 9315726"/>
                <a:gd name="connsiteX9" fmla="*/ 2133444 w 8389877"/>
                <a:gd name="connsiteY9" fmla="*/ 867083 h 9315726"/>
                <a:gd name="connsiteX10" fmla="*/ 3170925 w 8389877"/>
                <a:gd name="connsiteY10" fmla="*/ 276642 h 9315726"/>
                <a:gd name="connsiteX11" fmla="*/ 6538239 w 8389877"/>
                <a:gd name="connsiteY11" fmla="*/ 3731040 h 9315726"/>
                <a:gd name="connsiteX12" fmla="*/ 6090619 w 8389877"/>
                <a:gd name="connsiteY12" fmla="*/ 2238393 h 9315726"/>
                <a:gd name="connsiteX13" fmla="*/ 6639839 w 8389877"/>
                <a:gd name="connsiteY13" fmla="*/ 1031385 h 9315726"/>
                <a:gd name="connsiteX14" fmla="*/ 7757440 w 8389877"/>
                <a:gd name="connsiteY14" fmla="*/ 2976297 h 9315726"/>
                <a:gd name="connsiteX15" fmla="*/ 7989669 w 8389877"/>
                <a:gd name="connsiteY15" fmla="*/ 4340640 h 9315726"/>
                <a:gd name="connsiteX16" fmla="*/ 8389877 w 8389877"/>
                <a:gd name="connsiteY16" fmla="*/ 5777404 h 9315726"/>
                <a:gd name="connsiteX17" fmla="*/ 6336452 w 8389877"/>
                <a:gd name="connsiteY17" fmla="*/ 9315727 h 9315726"/>
                <a:gd name="connsiteX18" fmla="*/ 5057784 w 8389877"/>
                <a:gd name="connsiteY18" fmla="*/ 8462696 h 9315726"/>
                <a:gd name="connsiteX19" fmla="*/ 541518 w 8389877"/>
                <a:gd name="connsiteY19" fmla="*/ 4050353 h 9315726"/>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89877"/>
                <a:gd name="connsiteY0" fmla="*/ 4050353 h 9224165"/>
                <a:gd name="connsiteX1" fmla="*/ 1163309 w 8389877"/>
                <a:gd name="connsiteY1" fmla="*/ 3368184 h 9224165"/>
                <a:gd name="connsiteX2" fmla="*/ 2967723 w 8389877"/>
                <a:gd name="connsiteY2" fmla="*/ 5196984 h 9224165"/>
                <a:gd name="connsiteX3" fmla="*/ 108411 w 8389877"/>
                <a:gd name="connsiteY3" fmla="*/ 2221554 h 9224165"/>
                <a:gd name="connsiteX4" fmla="*/ 1008296 w 8389877"/>
                <a:gd name="connsiteY4" fmla="*/ 1510355 h 9224165"/>
                <a:gd name="connsiteX5" fmla="*/ 3432182 w 8389877"/>
                <a:gd name="connsiteY5" fmla="*/ 3948755 h 9224165"/>
                <a:gd name="connsiteX6" fmla="*/ 718011 w 8389877"/>
                <a:gd name="connsiteY6" fmla="*/ 1191041 h 9224165"/>
                <a:gd name="connsiteX7" fmla="*/ 1719497 w 8389877"/>
                <a:gd name="connsiteY7" fmla="*/ 494356 h 9224165"/>
                <a:gd name="connsiteX8" fmla="*/ 4085326 w 8389877"/>
                <a:gd name="connsiteY8" fmla="*/ 2976299 h 9224165"/>
                <a:gd name="connsiteX9" fmla="*/ 2133444 w 8389877"/>
                <a:gd name="connsiteY9" fmla="*/ 867083 h 9224165"/>
                <a:gd name="connsiteX10" fmla="*/ 3170925 w 8389877"/>
                <a:gd name="connsiteY10" fmla="*/ 276642 h 9224165"/>
                <a:gd name="connsiteX11" fmla="*/ 6538239 w 8389877"/>
                <a:gd name="connsiteY11" fmla="*/ 3731040 h 9224165"/>
                <a:gd name="connsiteX12" fmla="*/ 6090619 w 8389877"/>
                <a:gd name="connsiteY12" fmla="*/ 2238393 h 9224165"/>
                <a:gd name="connsiteX13" fmla="*/ 6639839 w 8389877"/>
                <a:gd name="connsiteY13" fmla="*/ 1031385 h 9224165"/>
                <a:gd name="connsiteX14" fmla="*/ 7757440 w 8389877"/>
                <a:gd name="connsiteY14" fmla="*/ 2976297 h 9224165"/>
                <a:gd name="connsiteX15" fmla="*/ 7989669 w 8389877"/>
                <a:gd name="connsiteY15" fmla="*/ 4340640 h 9224165"/>
                <a:gd name="connsiteX16" fmla="*/ 8389877 w 8389877"/>
                <a:gd name="connsiteY16" fmla="*/ 5777404 h 9224165"/>
                <a:gd name="connsiteX17" fmla="*/ 6266896 w 8389877"/>
                <a:gd name="connsiteY17" fmla="*/ 9224162 h 9224165"/>
                <a:gd name="connsiteX18" fmla="*/ 5057784 w 8389877"/>
                <a:gd name="connsiteY18" fmla="*/ 8462696 h 9224165"/>
                <a:gd name="connsiteX19" fmla="*/ 541518 w 8389877"/>
                <a:gd name="connsiteY19" fmla="*/ 4050353 h 9224165"/>
                <a:gd name="connsiteX0" fmla="*/ 541518 w 8359910"/>
                <a:gd name="connsiteY0" fmla="*/ 4050353 h 9224165"/>
                <a:gd name="connsiteX1" fmla="*/ 1163309 w 8359910"/>
                <a:gd name="connsiteY1" fmla="*/ 3368184 h 9224165"/>
                <a:gd name="connsiteX2" fmla="*/ 2967723 w 8359910"/>
                <a:gd name="connsiteY2" fmla="*/ 5196984 h 9224165"/>
                <a:gd name="connsiteX3" fmla="*/ 108411 w 8359910"/>
                <a:gd name="connsiteY3" fmla="*/ 2221554 h 9224165"/>
                <a:gd name="connsiteX4" fmla="*/ 1008296 w 8359910"/>
                <a:gd name="connsiteY4" fmla="*/ 1510355 h 9224165"/>
                <a:gd name="connsiteX5" fmla="*/ 3432182 w 8359910"/>
                <a:gd name="connsiteY5" fmla="*/ 3948755 h 9224165"/>
                <a:gd name="connsiteX6" fmla="*/ 718011 w 8359910"/>
                <a:gd name="connsiteY6" fmla="*/ 1191041 h 9224165"/>
                <a:gd name="connsiteX7" fmla="*/ 1719497 w 8359910"/>
                <a:gd name="connsiteY7" fmla="*/ 494356 h 9224165"/>
                <a:gd name="connsiteX8" fmla="*/ 4085326 w 8359910"/>
                <a:gd name="connsiteY8" fmla="*/ 2976299 h 9224165"/>
                <a:gd name="connsiteX9" fmla="*/ 2133444 w 8359910"/>
                <a:gd name="connsiteY9" fmla="*/ 867083 h 9224165"/>
                <a:gd name="connsiteX10" fmla="*/ 3170925 w 8359910"/>
                <a:gd name="connsiteY10" fmla="*/ 276642 h 9224165"/>
                <a:gd name="connsiteX11" fmla="*/ 6538239 w 8359910"/>
                <a:gd name="connsiteY11" fmla="*/ 3731040 h 9224165"/>
                <a:gd name="connsiteX12" fmla="*/ 6090619 w 8359910"/>
                <a:gd name="connsiteY12" fmla="*/ 2238393 h 9224165"/>
                <a:gd name="connsiteX13" fmla="*/ 6639839 w 8359910"/>
                <a:gd name="connsiteY13" fmla="*/ 1031385 h 9224165"/>
                <a:gd name="connsiteX14" fmla="*/ 7757440 w 8359910"/>
                <a:gd name="connsiteY14" fmla="*/ 2976297 h 9224165"/>
                <a:gd name="connsiteX15" fmla="*/ 7989669 w 8359910"/>
                <a:gd name="connsiteY15" fmla="*/ 4340640 h 9224165"/>
                <a:gd name="connsiteX16" fmla="*/ 8359907 w 8359910"/>
                <a:gd name="connsiteY16" fmla="*/ 5645609 h 9224165"/>
                <a:gd name="connsiteX17" fmla="*/ 6266896 w 8359910"/>
                <a:gd name="connsiteY17" fmla="*/ 9224162 h 9224165"/>
                <a:gd name="connsiteX18" fmla="*/ 5057784 w 8359910"/>
                <a:gd name="connsiteY18" fmla="*/ 8462696 h 9224165"/>
                <a:gd name="connsiteX19" fmla="*/ 541518 w 8359910"/>
                <a:gd name="connsiteY19" fmla="*/ 4050353 h 9224165"/>
                <a:gd name="connsiteX0" fmla="*/ 541518 w 8636226"/>
                <a:gd name="connsiteY0" fmla="*/ 4050353 h 9224165"/>
                <a:gd name="connsiteX1" fmla="*/ 1163309 w 8636226"/>
                <a:gd name="connsiteY1" fmla="*/ 3368184 h 9224165"/>
                <a:gd name="connsiteX2" fmla="*/ 2967723 w 8636226"/>
                <a:gd name="connsiteY2" fmla="*/ 5196984 h 9224165"/>
                <a:gd name="connsiteX3" fmla="*/ 108411 w 8636226"/>
                <a:gd name="connsiteY3" fmla="*/ 2221554 h 9224165"/>
                <a:gd name="connsiteX4" fmla="*/ 1008296 w 8636226"/>
                <a:gd name="connsiteY4" fmla="*/ 1510355 h 9224165"/>
                <a:gd name="connsiteX5" fmla="*/ 3432182 w 8636226"/>
                <a:gd name="connsiteY5" fmla="*/ 3948755 h 9224165"/>
                <a:gd name="connsiteX6" fmla="*/ 718011 w 8636226"/>
                <a:gd name="connsiteY6" fmla="*/ 1191041 h 9224165"/>
                <a:gd name="connsiteX7" fmla="*/ 1719497 w 8636226"/>
                <a:gd name="connsiteY7" fmla="*/ 494356 h 9224165"/>
                <a:gd name="connsiteX8" fmla="*/ 4085326 w 8636226"/>
                <a:gd name="connsiteY8" fmla="*/ 2976299 h 9224165"/>
                <a:gd name="connsiteX9" fmla="*/ 2133444 w 8636226"/>
                <a:gd name="connsiteY9" fmla="*/ 867083 h 9224165"/>
                <a:gd name="connsiteX10" fmla="*/ 3170925 w 8636226"/>
                <a:gd name="connsiteY10" fmla="*/ 276642 h 9224165"/>
                <a:gd name="connsiteX11" fmla="*/ 6538239 w 8636226"/>
                <a:gd name="connsiteY11" fmla="*/ 3731040 h 9224165"/>
                <a:gd name="connsiteX12" fmla="*/ 6090619 w 8636226"/>
                <a:gd name="connsiteY12" fmla="*/ 2238393 h 9224165"/>
                <a:gd name="connsiteX13" fmla="*/ 6639839 w 8636226"/>
                <a:gd name="connsiteY13" fmla="*/ 1031385 h 9224165"/>
                <a:gd name="connsiteX14" fmla="*/ 7757440 w 8636226"/>
                <a:gd name="connsiteY14" fmla="*/ 2976297 h 9224165"/>
                <a:gd name="connsiteX15" fmla="*/ 7989669 w 8636226"/>
                <a:gd name="connsiteY15" fmla="*/ 4340640 h 9224165"/>
                <a:gd name="connsiteX16" fmla="*/ 8636220 w 8636226"/>
                <a:gd name="connsiteY16" fmla="*/ 6034120 h 9224165"/>
                <a:gd name="connsiteX17" fmla="*/ 6266896 w 8636226"/>
                <a:gd name="connsiteY17" fmla="*/ 9224162 h 9224165"/>
                <a:gd name="connsiteX18" fmla="*/ 5057784 w 8636226"/>
                <a:gd name="connsiteY18" fmla="*/ 8462696 h 9224165"/>
                <a:gd name="connsiteX19" fmla="*/ 541518 w 8636226"/>
                <a:gd name="connsiteY19" fmla="*/ 4050353 h 9224165"/>
                <a:gd name="connsiteX0" fmla="*/ 541518 w 8752649"/>
                <a:gd name="connsiteY0" fmla="*/ 4050353 h 9224165"/>
                <a:gd name="connsiteX1" fmla="*/ 1163309 w 8752649"/>
                <a:gd name="connsiteY1" fmla="*/ 3368184 h 9224165"/>
                <a:gd name="connsiteX2" fmla="*/ 2967723 w 8752649"/>
                <a:gd name="connsiteY2" fmla="*/ 5196984 h 9224165"/>
                <a:gd name="connsiteX3" fmla="*/ 108411 w 8752649"/>
                <a:gd name="connsiteY3" fmla="*/ 2221554 h 9224165"/>
                <a:gd name="connsiteX4" fmla="*/ 1008296 w 8752649"/>
                <a:gd name="connsiteY4" fmla="*/ 1510355 h 9224165"/>
                <a:gd name="connsiteX5" fmla="*/ 3432182 w 8752649"/>
                <a:gd name="connsiteY5" fmla="*/ 3948755 h 9224165"/>
                <a:gd name="connsiteX6" fmla="*/ 718011 w 8752649"/>
                <a:gd name="connsiteY6" fmla="*/ 1191041 h 9224165"/>
                <a:gd name="connsiteX7" fmla="*/ 1719497 w 8752649"/>
                <a:gd name="connsiteY7" fmla="*/ 494356 h 9224165"/>
                <a:gd name="connsiteX8" fmla="*/ 4085326 w 8752649"/>
                <a:gd name="connsiteY8" fmla="*/ 2976299 h 9224165"/>
                <a:gd name="connsiteX9" fmla="*/ 2133444 w 8752649"/>
                <a:gd name="connsiteY9" fmla="*/ 867083 h 9224165"/>
                <a:gd name="connsiteX10" fmla="*/ 3170925 w 8752649"/>
                <a:gd name="connsiteY10" fmla="*/ 276642 h 9224165"/>
                <a:gd name="connsiteX11" fmla="*/ 6538239 w 8752649"/>
                <a:gd name="connsiteY11" fmla="*/ 3731040 h 9224165"/>
                <a:gd name="connsiteX12" fmla="*/ 6090619 w 8752649"/>
                <a:gd name="connsiteY12" fmla="*/ 2238393 h 9224165"/>
                <a:gd name="connsiteX13" fmla="*/ 6639839 w 8752649"/>
                <a:gd name="connsiteY13" fmla="*/ 1031385 h 9224165"/>
                <a:gd name="connsiteX14" fmla="*/ 7757440 w 8752649"/>
                <a:gd name="connsiteY14" fmla="*/ 2976297 h 9224165"/>
                <a:gd name="connsiteX15" fmla="*/ 7989669 w 8752649"/>
                <a:gd name="connsiteY15" fmla="*/ 4340640 h 9224165"/>
                <a:gd name="connsiteX16" fmla="*/ 8752654 w 8752649"/>
                <a:gd name="connsiteY16" fmla="*/ 6193162 h 9224165"/>
                <a:gd name="connsiteX17" fmla="*/ 6266896 w 8752649"/>
                <a:gd name="connsiteY17" fmla="*/ 9224162 h 9224165"/>
                <a:gd name="connsiteX18" fmla="*/ 5057784 w 8752649"/>
                <a:gd name="connsiteY18" fmla="*/ 8462696 h 9224165"/>
                <a:gd name="connsiteX19" fmla="*/ 541518 w 8752649"/>
                <a:gd name="connsiteY19" fmla="*/ 4050353 h 9224165"/>
                <a:gd name="connsiteX0" fmla="*/ 541518 w 8752649"/>
                <a:gd name="connsiteY0" fmla="*/ 4050353 h 9224165"/>
                <a:gd name="connsiteX1" fmla="*/ 1163309 w 8752649"/>
                <a:gd name="connsiteY1" fmla="*/ 3368184 h 9224165"/>
                <a:gd name="connsiteX2" fmla="*/ 2967723 w 8752649"/>
                <a:gd name="connsiteY2" fmla="*/ 5196984 h 9224165"/>
                <a:gd name="connsiteX3" fmla="*/ 108411 w 8752649"/>
                <a:gd name="connsiteY3" fmla="*/ 2221554 h 9224165"/>
                <a:gd name="connsiteX4" fmla="*/ 1008296 w 8752649"/>
                <a:gd name="connsiteY4" fmla="*/ 1510355 h 9224165"/>
                <a:gd name="connsiteX5" fmla="*/ 3432182 w 8752649"/>
                <a:gd name="connsiteY5" fmla="*/ 3948755 h 9224165"/>
                <a:gd name="connsiteX6" fmla="*/ 718011 w 8752649"/>
                <a:gd name="connsiteY6" fmla="*/ 1191041 h 9224165"/>
                <a:gd name="connsiteX7" fmla="*/ 1719497 w 8752649"/>
                <a:gd name="connsiteY7" fmla="*/ 494356 h 9224165"/>
                <a:gd name="connsiteX8" fmla="*/ 4085326 w 8752649"/>
                <a:gd name="connsiteY8" fmla="*/ 2976299 h 9224165"/>
                <a:gd name="connsiteX9" fmla="*/ 2133444 w 8752649"/>
                <a:gd name="connsiteY9" fmla="*/ 867083 h 9224165"/>
                <a:gd name="connsiteX10" fmla="*/ 3170925 w 8752649"/>
                <a:gd name="connsiteY10" fmla="*/ 276642 h 9224165"/>
                <a:gd name="connsiteX11" fmla="*/ 6538239 w 8752649"/>
                <a:gd name="connsiteY11" fmla="*/ 3731040 h 9224165"/>
                <a:gd name="connsiteX12" fmla="*/ 6090619 w 8752649"/>
                <a:gd name="connsiteY12" fmla="*/ 2238393 h 9224165"/>
                <a:gd name="connsiteX13" fmla="*/ 6639839 w 8752649"/>
                <a:gd name="connsiteY13" fmla="*/ 1031385 h 9224165"/>
                <a:gd name="connsiteX14" fmla="*/ 7757440 w 8752649"/>
                <a:gd name="connsiteY14" fmla="*/ 2976297 h 9224165"/>
                <a:gd name="connsiteX15" fmla="*/ 7989669 w 8752649"/>
                <a:gd name="connsiteY15" fmla="*/ 4340640 h 9224165"/>
                <a:gd name="connsiteX16" fmla="*/ 8752654 w 8752649"/>
                <a:gd name="connsiteY16" fmla="*/ 6193162 h 9224165"/>
                <a:gd name="connsiteX17" fmla="*/ 6266896 w 8752649"/>
                <a:gd name="connsiteY17" fmla="*/ 9224162 h 9224165"/>
                <a:gd name="connsiteX18" fmla="*/ 5057784 w 8752649"/>
                <a:gd name="connsiteY18" fmla="*/ 8462696 h 9224165"/>
                <a:gd name="connsiteX19" fmla="*/ 541518 w 8752649"/>
                <a:gd name="connsiteY19" fmla="*/ 4050353 h 9224165"/>
                <a:gd name="connsiteX0" fmla="*/ 541518 w 8758653"/>
                <a:gd name="connsiteY0" fmla="*/ 4050353 h 9224165"/>
                <a:gd name="connsiteX1" fmla="*/ 1163309 w 8758653"/>
                <a:gd name="connsiteY1" fmla="*/ 3368184 h 9224165"/>
                <a:gd name="connsiteX2" fmla="*/ 2967723 w 8758653"/>
                <a:gd name="connsiteY2" fmla="*/ 5196984 h 9224165"/>
                <a:gd name="connsiteX3" fmla="*/ 108411 w 8758653"/>
                <a:gd name="connsiteY3" fmla="*/ 2221554 h 9224165"/>
                <a:gd name="connsiteX4" fmla="*/ 1008296 w 8758653"/>
                <a:gd name="connsiteY4" fmla="*/ 1510355 h 9224165"/>
                <a:gd name="connsiteX5" fmla="*/ 3432182 w 8758653"/>
                <a:gd name="connsiteY5" fmla="*/ 3948755 h 9224165"/>
                <a:gd name="connsiteX6" fmla="*/ 718011 w 8758653"/>
                <a:gd name="connsiteY6" fmla="*/ 1191041 h 9224165"/>
                <a:gd name="connsiteX7" fmla="*/ 1719497 w 8758653"/>
                <a:gd name="connsiteY7" fmla="*/ 494356 h 9224165"/>
                <a:gd name="connsiteX8" fmla="*/ 4085326 w 8758653"/>
                <a:gd name="connsiteY8" fmla="*/ 2976299 h 9224165"/>
                <a:gd name="connsiteX9" fmla="*/ 2133444 w 8758653"/>
                <a:gd name="connsiteY9" fmla="*/ 867083 h 9224165"/>
                <a:gd name="connsiteX10" fmla="*/ 3170925 w 8758653"/>
                <a:gd name="connsiteY10" fmla="*/ 276642 h 9224165"/>
                <a:gd name="connsiteX11" fmla="*/ 6538239 w 8758653"/>
                <a:gd name="connsiteY11" fmla="*/ 3731040 h 9224165"/>
                <a:gd name="connsiteX12" fmla="*/ 6090619 w 8758653"/>
                <a:gd name="connsiteY12" fmla="*/ 2238393 h 9224165"/>
                <a:gd name="connsiteX13" fmla="*/ 6639839 w 8758653"/>
                <a:gd name="connsiteY13" fmla="*/ 1031385 h 9224165"/>
                <a:gd name="connsiteX14" fmla="*/ 7757440 w 8758653"/>
                <a:gd name="connsiteY14" fmla="*/ 2976297 h 9224165"/>
                <a:gd name="connsiteX15" fmla="*/ 7989669 w 8758653"/>
                <a:gd name="connsiteY15" fmla="*/ 4340640 h 9224165"/>
                <a:gd name="connsiteX16" fmla="*/ 8758649 w 8758653"/>
                <a:gd name="connsiteY16" fmla="*/ 6332734 h 9224165"/>
                <a:gd name="connsiteX17" fmla="*/ 6266896 w 8758653"/>
                <a:gd name="connsiteY17" fmla="*/ 9224162 h 9224165"/>
                <a:gd name="connsiteX18" fmla="*/ 5057784 w 8758653"/>
                <a:gd name="connsiteY18" fmla="*/ 8462696 h 9224165"/>
                <a:gd name="connsiteX19" fmla="*/ 541518 w 8758653"/>
                <a:gd name="connsiteY19" fmla="*/ 4050353 h 9224165"/>
                <a:gd name="connsiteX0" fmla="*/ 541518 w 8817757"/>
                <a:gd name="connsiteY0" fmla="*/ 4050353 h 9224165"/>
                <a:gd name="connsiteX1" fmla="*/ 1163309 w 8817757"/>
                <a:gd name="connsiteY1" fmla="*/ 3368184 h 9224165"/>
                <a:gd name="connsiteX2" fmla="*/ 2967723 w 8817757"/>
                <a:gd name="connsiteY2" fmla="*/ 5196984 h 9224165"/>
                <a:gd name="connsiteX3" fmla="*/ 108411 w 8817757"/>
                <a:gd name="connsiteY3" fmla="*/ 2221554 h 9224165"/>
                <a:gd name="connsiteX4" fmla="*/ 1008296 w 8817757"/>
                <a:gd name="connsiteY4" fmla="*/ 1510355 h 9224165"/>
                <a:gd name="connsiteX5" fmla="*/ 3432182 w 8817757"/>
                <a:gd name="connsiteY5" fmla="*/ 3948755 h 9224165"/>
                <a:gd name="connsiteX6" fmla="*/ 718011 w 8817757"/>
                <a:gd name="connsiteY6" fmla="*/ 1191041 h 9224165"/>
                <a:gd name="connsiteX7" fmla="*/ 1719497 w 8817757"/>
                <a:gd name="connsiteY7" fmla="*/ 494356 h 9224165"/>
                <a:gd name="connsiteX8" fmla="*/ 4085326 w 8817757"/>
                <a:gd name="connsiteY8" fmla="*/ 2976299 h 9224165"/>
                <a:gd name="connsiteX9" fmla="*/ 2133444 w 8817757"/>
                <a:gd name="connsiteY9" fmla="*/ 867083 h 9224165"/>
                <a:gd name="connsiteX10" fmla="*/ 3170925 w 8817757"/>
                <a:gd name="connsiteY10" fmla="*/ 276642 h 9224165"/>
                <a:gd name="connsiteX11" fmla="*/ 6538239 w 8817757"/>
                <a:gd name="connsiteY11" fmla="*/ 3731040 h 9224165"/>
                <a:gd name="connsiteX12" fmla="*/ 6090619 w 8817757"/>
                <a:gd name="connsiteY12" fmla="*/ 2238393 h 9224165"/>
                <a:gd name="connsiteX13" fmla="*/ 6639839 w 8817757"/>
                <a:gd name="connsiteY13" fmla="*/ 1031385 h 9224165"/>
                <a:gd name="connsiteX14" fmla="*/ 7757440 w 8817757"/>
                <a:gd name="connsiteY14" fmla="*/ 2976297 h 9224165"/>
                <a:gd name="connsiteX15" fmla="*/ 7989669 w 8817757"/>
                <a:gd name="connsiteY15" fmla="*/ 4340640 h 9224165"/>
                <a:gd name="connsiteX16" fmla="*/ 8817753 w 8817757"/>
                <a:gd name="connsiteY16" fmla="*/ 6581188 h 9224165"/>
                <a:gd name="connsiteX17" fmla="*/ 6266896 w 8817757"/>
                <a:gd name="connsiteY17" fmla="*/ 9224162 h 9224165"/>
                <a:gd name="connsiteX18" fmla="*/ 5057784 w 8817757"/>
                <a:gd name="connsiteY18" fmla="*/ 8462696 h 9224165"/>
                <a:gd name="connsiteX19" fmla="*/ 541518 w 8817757"/>
                <a:gd name="connsiteY19" fmla="*/ 4050353 h 9224165"/>
                <a:gd name="connsiteX0" fmla="*/ 541518 w 8764658"/>
                <a:gd name="connsiteY0" fmla="*/ 4050353 h 9224165"/>
                <a:gd name="connsiteX1" fmla="*/ 1163309 w 8764658"/>
                <a:gd name="connsiteY1" fmla="*/ 3368184 h 9224165"/>
                <a:gd name="connsiteX2" fmla="*/ 2967723 w 8764658"/>
                <a:gd name="connsiteY2" fmla="*/ 5196984 h 9224165"/>
                <a:gd name="connsiteX3" fmla="*/ 108411 w 8764658"/>
                <a:gd name="connsiteY3" fmla="*/ 2221554 h 9224165"/>
                <a:gd name="connsiteX4" fmla="*/ 1008296 w 8764658"/>
                <a:gd name="connsiteY4" fmla="*/ 1510355 h 9224165"/>
                <a:gd name="connsiteX5" fmla="*/ 3432182 w 8764658"/>
                <a:gd name="connsiteY5" fmla="*/ 3948755 h 9224165"/>
                <a:gd name="connsiteX6" fmla="*/ 718011 w 8764658"/>
                <a:gd name="connsiteY6" fmla="*/ 1191041 h 9224165"/>
                <a:gd name="connsiteX7" fmla="*/ 1719497 w 8764658"/>
                <a:gd name="connsiteY7" fmla="*/ 494356 h 9224165"/>
                <a:gd name="connsiteX8" fmla="*/ 4085326 w 8764658"/>
                <a:gd name="connsiteY8" fmla="*/ 2976299 h 9224165"/>
                <a:gd name="connsiteX9" fmla="*/ 2133444 w 8764658"/>
                <a:gd name="connsiteY9" fmla="*/ 867083 h 9224165"/>
                <a:gd name="connsiteX10" fmla="*/ 3170925 w 8764658"/>
                <a:gd name="connsiteY10" fmla="*/ 276642 h 9224165"/>
                <a:gd name="connsiteX11" fmla="*/ 6538239 w 8764658"/>
                <a:gd name="connsiteY11" fmla="*/ 3731040 h 9224165"/>
                <a:gd name="connsiteX12" fmla="*/ 6090619 w 8764658"/>
                <a:gd name="connsiteY12" fmla="*/ 2238393 h 9224165"/>
                <a:gd name="connsiteX13" fmla="*/ 6639839 w 8764658"/>
                <a:gd name="connsiteY13" fmla="*/ 1031385 h 9224165"/>
                <a:gd name="connsiteX14" fmla="*/ 7757440 w 8764658"/>
                <a:gd name="connsiteY14" fmla="*/ 2976297 h 9224165"/>
                <a:gd name="connsiteX15" fmla="*/ 7989669 w 8764658"/>
                <a:gd name="connsiteY15" fmla="*/ 4340640 h 9224165"/>
                <a:gd name="connsiteX16" fmla="*/ 8764662 w 8764658"/>
                <a:gd name="connsiteY16" fmla="*/ 6472307 h 9224165"/>
                <a:gd name="connsiteX17" fmla="*/ 6266896 w 8764658"/>
                <a:gd name="connsiteY17" fmla="*/ 9224162 h 9224165"/>
                <a:gd name="connsiteX18" fmla="*/ 5057784 w 8764658"/>
                <a:gd name="connsiteY18" fmla="*/ 8462696 h 9224165"/>
                <a:gd name="connsiteX19" fmla="*/ 541518 w 8764658"/>
                <a:gd name="connsiteY19" fmla="*/ 4050353 h 922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64658" h="9224165">
                  <a:moveTo>
                    <a:pt x="541518" y="4050353"/>
                  </a:moveTo>
                  <a:cubicBezTo>
                    <a:pt x="125441" y="3629439"/>
                    <a:pt x="694015" y="2947268"/>
                    <a:pt x="1163309" y="3368184"/>
                  </a:cubicBezTo>
                  <a:lnTo>
                    <a:pt x="2967723" y="5196984"/>
                  </a:lnTo>
                  <a:lnTo>
                    <a:pt x="108411" y="2221554"/>
                  </a:lnTo>
                  <a:cubicBezTo>
                    <a:pt x="-288312" y="1549060"/>
                    <a:pt x="493523" y="1038543"/>
                    <a:pt x="1008296" y="1510355"/>
                  </a:cubicBezTo>
                  <a:lnTo>
                    <a:pt x="3432182" y="3948755"/>
                  </a:lnTo>
                  <a:lnTo>
                    <a:pt x="718011" y="1191041"/>
                  </a:lnTo>
                  <a:cubicBezTo>
                    <a:pt x="330963" y="465328"/>
                    <a:pt x="1235688" y="29898"/>
                    <a:pt x="1719497" y="494356"/>
                  </a:cubicBezTo>
                  <a:lnTo>
                    <a:pt x="4085326" y="2976299"/>
                  </a:lnTo>
                  <a:lnTo>
                    <a:pt x="2133444" y="867083"/>
                  </a:lnTo>
                  <a:cubicBezTo>
                    <a:pt x="1689694" y="110019"/>
                    <a:pt x="2618995" y="-311477"/>
                    <a:pt x="3170925" y="276642"/>
                  </a:cubicBezTo>
                  <a:lnTo>
                    <a:pt x="6538239" y="3731040"/>
                  </a:lnTo>
                  <a:cubicBezTo>
                    <a:pt x="6567268" y="3498812"/>
                    <a:pt x="6433736" y="2847992"/>
                    <a:pt x="6090619" y="2238393"/>
                  </a:cubicBezTo>
                  <a:cubicBezTo>
                    <a:pt x="5902707" y="1832574"/>
                    <a:pt x="6141515" y="1249099"/>
                    <a:pt x="6639839" y="1031385"/>
                  </a:cubicBezTo>
                  <a:cubicBezTo>
                    <a:pt x="7026887" y="1679688"/>
                    <a:pt x="7384906" y="2327993"/>
                    <a:pt x="7757440" y="2976297"/>
                  </a:cubicBezTo>
                  <a:lnTo>
                    <a:pt x="7989669" y="4340640"/>
                  </a:lnTo>
                  <a:cubicBezTo>
                    <a:pt x="8085131" y="4794167"/>
                    <a:pt x="8606845" y="6329261"/>
                    <a:pt x="8764662" y="6472307"/>
                  </a:cubicBezTo>
                  <a:cubicBezTo>
                    <a:pt x="7989383" y="7716903"/>
                    <a:pt x="7170303" y="8195142"/>
                    <a:pt x="6266896" y="9224162"/>
                  </a:cubicBezTo>
                  <a:cubicBezTo>
                    <a:pt x="6129010" y="9197551"/>
                    <a:pt x="5181156" y="8530430"/>
                    <a:pt x="5057784" y="8462696"/>
                  </a:cubicBezTo>
                  <a:cubicBezTo>
                    <a:pt x="4397384" y="8046620"/>
                    <a:pt x="768618" y="4236716"/>
                    <a:pt x="541518" y="4050353"/>
                  </a:cubicBezTo>
                  <a:close/>
                </a:path>
              </a:pathLst>
            </a:custGeom>
            <a:solidFill>
              <a:srgbClr val="F4B18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6" name="Rectangle 12">
              <a:extLst>
                <a:ext uri="{FF2B5EF4-FFF2-40B4-BE49-F238E27FC236}">
                  <a16:creationId xmlns:a16="http://schemas.microsoft.com/office/drawing/2014/main" id="{E6EE3B16-5087-774B-A661-75AF7E3FBA67}"/>
                </a:ext>
              </a:extLst>
            </p:cNvPr>
            <p:cNvSpPr/>
            <p:nvPr/>
          </p:nvSpPr>
          <p:spPr>
            <a:xfrm rot="13571737">
              <a:off x="4528537" y="4091181"/>
              <a:ext cx="782358" cy="1050913"/>
            </a:xfrm>
            <a:custGeom>
              <a:avLst/>
              <a:gdLst>
                <a:gd name="connsiteX0" fmla="*/ 0 w 2869809"/>
                <a:gd name="connsiteY0" fmla="*/ 0 h 2791482"/>
                <a:gd name="connsiteX1" fmla="*/ 2869809 w 2869809"/>
                <a:gd name="connsiteY1" fmla="*/ 0 h 2791482"/>
                <a:gd name="connsiteX2" fmla="*/ 2869809 w 2869809"/>
                <a:gd name="connsiteY2" fmla="*/ 2791482 h 2791482"/>
                <a:gd name="connsiteX3" fmla="*/ 0 w 2869809"/>
                <a:gd name="connsiteY3" fmla="*/ 2791482 h 2791482"/>
                <a:gd name="connsiteX4" fmla="*/ 0 w 2869809"/>
                <a:gd name="connsiteY4" fmla="*/ 0 h 2791482"/>
                <a:gd name="connsiteX0" fmla="*/ 14068 w 2869809"/>
                <a:gd name="connsiteY0" fmla="*/ 386861 h 2791482"/>
                <a:gd name="connsiteX1" fmla="*/ 2869809 w 2869809"/>
                <a:gd name="connsiteY1" fmla="*/ 0 h 2791482"/>
                <a:gd name="connsiteX2" fmla="*/ 2869809 w 2869809"/>
                <a:gd name="connsiteY2" fmla="*/ 2791482 h 2791482"/>
                <a:gd name="connsiteX3" fmla="*/ 0 w 2869809"/>
                <a:gd name="connsiteY3" fmla="*/ 2791482 h 2791482"/>
                <a:gd name="connsiteX4" fmla="*/ 14068 w 2869809"/>
                <a:gd name="connsiteY4" fmla="*/ 386861 h 2791482"/>
                <a:gd name="connsiteX0" fmla="*/ 14068 w 2869809"/>
                <a:gd name="connsiteY0" fmla="*/ 316522 h 2721143"/>
                <a:gd name="connsiteX1" fmla="*/ 2461846 w 2869809"/>
                <a:gd name="connsiteY1" fmla="*/ 0 h 2721143"/>
                <a:gd name="connsiteX2" fmla="*/ 2869809 w 2869809"/>
                <a:gd name="connsiteY2" fmla="*/ 2721143 h 2721143"/>
                <a:gd name="connsiteX3" fmla="*/ 0 w 2869809"/>
                <a:gd name="connsiteY3" fmla="*/ 2721143 h 2721143"/>
                <a:gd name="connsiteX4" fmla="*/ 14068 w 2869809"/>
                <a:gd name="connsiteY4" fmla="*/ 316522 h 2721143"/>
                <a:gd name="connsiteX0" fmla="*/ 35169 w 2869809"/>
                <a:gd name="connsiteY0" fmla="*/ 337623 h 2721143"/>
                <a:gd name="connsiteX1" fmla="*/ 2461846 w 2869809"/>
                <a:gd name="connsiteY1" fmla="*/ 0 h 2721143"/>
                <a:gd name="connsiteX2" fmla="*/ 2869809 w 2869809"/>
                <a:gd name="connsiteY2" fmla="*/ 2721143 h 2721143"/>
                <a:gd name="connsiteX3" fmla="*/ 0 w 2869809"/>
                <a:gd name="connsiteY3" fmla="*/ 2721143 h 2721143"/>
                <a:gd name="connsiteX4" fmla="*/ 35169 w 2869809"/>
                <a:gd name="connsiteY4" fmla="*/ 337623 h 2721143"/>
                <a:gd name="connsiteX0" fmla="*/ 21101 w 2869809"/>
                <a:gd name="connsiteY0" fmla="*/ 302454 h 2721143"/>
                <a:gd name="connsiteX1" fmla="*/ 2461846 w 2869809"/>
                <a:gd name="connsiteY1" fmla="*/ 0 h 2721143"/>
                <a:gd name="connsiteX2" fmla="*/ 2869809 w 2869809"/>
                <a:gd name="connsiteY2" fmla="*/ 2721143 h 2721143"/>
                <a:gd name="connsiteX3" fmla="*/ 0 w 2869809"/>
                <a:gd name="connsiteY3" fmla="*/ 2721143 h 2721143"/>
                <a:gd name="connsiteX4" fmla="*/ 21101 w 2869809"/>
                <a:gd name="connsiteY4" fmla="*/ 302454 h 2721143"/>
                <a:gd name="connsiteX0" fmla="*/ 21101 w 2869809"/>
                <a:gd name="connsiteY0" fmla="*/ 326022 h 2744711"/>
                <a:gd name="connsiteX1" fmla="*/ 2461846 w 2869809"/>
                <a:gd name="connsiteY1" fmla="*/ 23568 h 2744711"/>
                <a:gd name="connsiteX2" fmla="*/ 2869809 w 2869809"/>
                <a:gd name="connsiteY2" fmla="*/ 2744711 h 2744711"/>
                <a:gd name="connsiteX3" fmla="*/ 0 w 2869809"/>
                <a:gd name="connsiteY3" fmla="*/ 2744711 h 2744711"/>
                <a:gd name="connsiteX4" fmla="*/ 21101 w 2869809"/>
                <a:gd name="connsiteY4" fmla="*/ 326022 h 2744711"/>
                <a:gd name="connsiteX0" fmla="*/ 21101 w 2869809"/>
                <a:gd name="connsiteY0" fmla="*/ 515823 h 2934512"/>
                <a:gd name="connsiteX1" fmla="*/ 2461846 w 2869809"/>
                <a:gd name="connsiteY1" fmla="*/ 213369 h 2934512"/>
                <a:gd name="connsiteX2" fmla="*/ 2869809 w 2869809"/>
                <a:gd name="connsiteY2" fmla="*/ 2934512 h 2934512"/>
                <a:gd name="connsiteX3" fmla="*/ 0 w 2869809"/>
                <a:gd name="connsiteY3" fmla="*/ 2934512 h 2934512"/>
                <a:gd name="connsiteX4" fmla="*/ 21101 w 2869809"/>
                <a:gd name="connsiteY4" fmla="*/ 515823 h 2934512"/>
                <a:gd name="connsiteX0" fmla="*/ 21101 w 2869809"/>
                <a:gd name="connsiteY0" fmla="*/ 515823 h 2934512"/>
                <a:gd name="connsiteX1" fmla="*/ 2461846 w 2869809"/>
                <a:gd name="connsiteY1" fmla="*/ 213369 h 2934512"/>
                <a:gd name="connsiteX2" fmla="*/ 2609557 w 2869809"/>
                <a:gd name="connsiteY2" fmla="*/ 1284952 h 2934512"/>
                <a:gd name="connsiteX3" fmla="*/ 2869809 w 2869809"/>
                <a:gd name="connsiteY3" fmla="*/ 2934512 h 2934512"/>
                <a:gd name="connsiteX4" fmla="*/ 0 w 2869809"/>
                <a:gd name="connsiteY4" fmla="*/ 2934512 h 2934512"/>
                <a:gd name="connsiteX5" fmla="*/ 21101 w 2869809"/>
                <a:gd name="connsiteY5" fmla="*/ 515823 h 2934512"/>
                <a:gd name="connsiteX0" fmla="*/ 21101 w 2869809"/>
                <a:gd name="connsiteY0" fmla="*/ 515823 h 2934512"/>
                <a:gd name="connsiteX1" fmla="*/ 2461846 w 2869809"/>
                <a:gd name="connsiteY1" fmla="*/ 213369 h 2934512"/>
                <a:gd name="connsiteX2" fmla="*/ 2644726 w 2869809"/>
                <a:gd name="connsiteY2" fmla="*/ 813684 h 2934512"/>
                <a:gd name="connsiteX3" fmla="*/ 2869809 w 2869809"/>
                <a:gd name="connsiteY3" fmla="*/ 2934512 h 2934512"/>
                <a:gd name="connsiteX4" fmla="*/ 0 w 2869809"/>
                <a:gd name="connsiteY4" fmla="*/ 2934512 h 2934512"/>
                <a:gd name="connsiteX5" fmla="*/ 21101 w 2869809"/>
                <a:gd name="connsiteY5" fmla="*/ 515823 h 2934512"/>
                <a:gd name="connsiteX0" fmla="*/ 21101 w 2869809"/>
                <a:gd name="connsiteY0" fmla="*/ 515823 h 2934512"/>
                <a:gd name="connsiteX1" fmla="*/ 2461846 w 2869809"/>
                <a:gd name="connsiteY1" fmla="*/ 213369 h 2934512"/>
                <a:gd name="connsiteX2" fmla="*/ 2644726 w 2869809"/>
                <a:gd name="connsiteY2" fmla="*/ 813684 h 2934512"/>
                <a:gd name="connsiteX3" fmla="*/ 2869809 w 2869809"/>
                <a:gd name="connsiteY3" fmla="*/ 2934512 h 2934512"/>
                <a:gd name="connsiteX4" fmla="*/ 0 w 2869809"/>
                <a:gd name="connsiteY4" fmla="*/ 2934512 h 2934512"/>
                <a:gd name="connsiteX5" fmla="*/ 21101 w 2869809"/>
                <a:gd name="connsiteY5" fmla="*/ 515823 h 2934512"/>
                <a:gd name="connsiteX0" fmla="*/ 21101 w 2869809"/>
                <a:gd name="connsiteY0" fmla="*/ 515823 h 2934512"/>
                <a:gd name="connsiteX1" fmla="*/ 2461846 w 2869809"/>
                <a:gd name="connsiteY1" fmla="*/ 213369 h 2934512"/>
                <a:gd name="connsiteX2" fmla="*/ 2644726 w 2869809"/>
                <a:gd name="connsiteY2" fmla="*/ 813684 h 2934512"/>
                <a:gd name="connsiteX3" fmla="*/ 2869809 w 2869809"/>
                <a:gd name="connsiteY3" fmla="*/ 2934512 h 2934512"/>
                <a:gd name="connsiteX4" fmla="*/ 0 w 2869809"/>
                <a:gd name="connsiteY4" fmla="*/ 2934512 h 2934512"/>
                <a:gd name="connsiteX5" fmla="*/ 21101 w 2869809"/>
                <a:gd name="connsiteY5" fmla="*/ 515823 h 2934512"/>
                <a:gd name="connsiteX0" fmla="*/ 21101 w 2869809"/>
                <a:gd name="connsiteY0" fmla="*/ 511198 h 2929887"/>
                <a:gd name="connsiteX1" fmla="*/ 2447779 w 2869809"/>
                <a:gd name="connsiteY1" fmla="*/ 215777 h 2929887"/>
                <a:gd name="connsiteX2" fmla="*/ 2644726 w 2869809"/>
                <a:gd name="connsiteY2" fmla="*/ 809059 h 2929887"/>
                <a:gd name="connsiteX3" fmla="*/ 2869809 w 2869809"/>
                <a:gd name="connsiteY3" fmla="*/ 2929887 h 2929887"/>
                <a:gd name="connsiteX4" fmla="*/ 0 w 2869809"/>
                <a:gd name="connsiteY4" fmla="*/ 2929887 h 2929887"/>
                <a:gd name="connsiteX5" fmla="*/ 21101 w 2869809"/>
                <a:gd name="connsiteY5" fmla="*/ 511198 h 2929887"/>
                <a:gd name="connsiteX0" fmla="*/ 21101 w 2869809"/>
                <a:gd name="connsiteY0" fmla="*/ 511198 h 2929887"/>
                <a:gd name="connsiteX1" fmla="*/ 2447779 w 2869809"/>
                <a:gd name="connsiteY1" fmla="*/ 215777 h 2929887"/>
                <a:gd name="connsiteX2" fmla="*/ 2644726 w 2869809"/>
                <a:gd name="connsiteY2" fmla="*/ 809059 h 2929887"/>
                <a:gd name="connsiteX3" fmla="*/ 2869809 w 2869809"/>
                <a:gd name="connsiteY3" fmla="*/ 2929887 h 2929887"/>
                <a:gd name="connsiteX4" fmla="*/ 0 w 2869809"/>
                <a:gd name="connsiteY4" fmla="*/ 2929887 h 2929887"/>
                <a:gd name="connsiteX5" fmla="*/ 21101 w 2869809"/>
                <a:gd name="connsiteY5" fmla="*/ 511198 h 2929887"/>
                <a:gd name="connsiteX0" fmla="*/ 21101 w 2869809"/>
                <a:gd name="connsiteY0" fmla="*/ 511198 h 2929887"/>
                <a:gd name="connsiteX1" fmla="*/ 2447779 w 2869809"/>
                <a:gd name="connsiteY1" fmla="*/ 215777 h 2929887"/>
                <a:gd name="connsiteX2" fmla="*/ 2644726 w 2869809"/>
                <a:gd name="connsiteY2" fmla="*/ 809059 h 2929887"/>
                <a:gd name="connsiteX3" fmla="*/ 2869809 w 2869809"/>
                <a:gd name="connsiteY3" fmla="*/ 2929887 h 2929887"/>
                <a:gd name="connsiteX4" fmla="*/ 0 w 2869809"/>
                <a:gd name="connsiteY4" fmla="*/ 2929887 h 2929887"/>
                <a:gd name="connsiteX5" fmla="*/ 21101 w 2869809"/>
                <a:gd name="connsiteY5" fmla="*/ 511198 h 2929887"/>
                <a:gd name="connsiteX0" fmla="*/ 21101 w 2869809"/>
                <a:gd name="connsiteY0" fmla="*/ 511198 h 2929887"/>
                <a:gd name="connsiteX1" fmla="*/ 2447779 w 2869809"/>
                <a:gd name="connsiteY1" fmla="*/ 215777 h 2929887"/>
                <a:gd name="connsiteX2" fmla="*/ 2644726 w 2869809"/>
                <a:gd name="connsiteY2" fmla="*/ 809059 h 2929887"/>
                <a:gd name="connsiteX3" fmla="*/ 2869809 w 2869809"/>
                <a:gd name="connsiteY3" fmla="*/ 2929887 h 2929887"/>
                <a:gd name="connsiteX4" fmla="*/ 0 w 2869809"/>
                <a:gd name="connsiteY4" fmla="*/ 2929887 h 2929887"/>
                <a:gd name="connsiteX5" fmla="*/ 21101 w 2869809"/>
                <a:gd name="connsiteY5" fmla="*/ 511198 h 2929887"/>
                <a:gd name="connsiteX0" fmla="*/ 21101 w 2757267"/>
                <a:gd name="connsiteY0" fmla="*/ 511198 h 2929887"/>
                <a:gd name="connsiteX1" fmla="*/ 2447779 w 2757267"/>
                <a:gd name="connsiteY1" fmla="*/ 215777 h 2929887"/>
                <a:gd name="connsiteX2" fmla="*/ 2644726 w 2757267"/>
                <a:gd name="connsiteY2" fmla="*/ 809059 h 2929887"/>
                <a:gd name="connsiteX3" fmla="*/ 2757267 w 2757267"/>
                <a:gd name="connsiteY3" fmla="*/ 2479720 h 2929887"/>
                <a:gd name="connsiteX4" fmla="*/ 0 w 2757267"/>
                <a:gd name="connsiteY4" fmla="*/ 2929887 h 2929887"/>
                <a:gd name="connsiteX5" fmla="*/ 21101 w 2757267"/>
                <a:gd name="connsiteY5"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0 w 2757267"/>
                <a:gd name="connsiteY4" fmla="*/ 2929887 h 2929887"/>
                <a:gd name="connsiteX5" fmla="*/ 21101 w 2757267"/>
                <a:gd name="connsiteY5"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0 w 2757267"/>
                <a:gd name="connsiteY4" fmla="*/ 2929887 h 2929887"/>
                <a:gd name="connsiteX5" fmla="*/ 21101 w 2757267"/>
                <a:gd name="connsiteY5"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13991 w 2757267"/>
                <a:gd name="connsiteY4" fmla="*/ 2547435 h 2929887"/>
                <a:gd name="connsiteX5" fmla="*/ 0 w 2757267"/>
                <a:gd name="connsiteY5" fmla="*/ 2929887 h 2929887"/>
                <a:gd name="connsiteX6" fmla="*/ 21101 w 2757267"/>
                <a:gd name="connsiteY6"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61125 w 2757267"/>
                <a:gd name="connsiteY4" fmla="*/ 2516012 h 2929887"/>
                <a:gd name="connsiteX5" fmla="*/ 0 w 2757267"/>
                <a:gd name="connsiteY5" fmla="*/ 2929887 h 2929887"/>
                <a:gd name="connsiteX6" fmla="*/ 21101 w 2757267"/>
                <a:gd name="connsiteY6"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61125 w 2757267"/>
                <a:gd name="connsiteY4" fmla="*/ 2516012 h 2929887"/>
                <a:gd name="connsiteX5" fmla="*/ 1412160 w 2757267"/>
                <a:gd name="connsiteY5" fmla="*/ 2679410 h 2929887"/>
                <a:gd name="connsiteX6" fmla="*/ 0 w 2757267"/>
                <a:gd name="connsiteY6" fmla="*/ 2929887 h 2929887"/>
                <a:gd name="connsiteX7" fmla="*/ 21101 w 2757267"/>
                <a:gd name="connsiteY7"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61125 w 2757267"/>
                <a:gd name="connsiteY4" fmla="*/ 2516012 h 2929887"/>
                <a:gd name="connsiteX5" fmla="*/ 2288853 w 2757267"/>
                <a:gd name="connsiteY5" fmla="*/ 1837283 h 2929887"/>
                <a:gd name="connsiteX6" fmla="*/ 0 w 2757267"/>
                <a:gd name="connsiteY6" fmla="*/ 2929887 h 2929887"/>
                <a:gd name="connsiteX7" fmla="*/ 21101 w 2757267"/>
                <a:gd name="connsiteY7"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61125 w 2757267"/>
                <a:gd name="connsiteY4" fmla="*/ 2516012 h 2929887"/>
                <a:gd name="connsiteX5" fmla="*/ 2317134 w 2757267"/>
                <a:gd name="connsiteY5" fmla="*/ 1058000 h 2929887"/>
                <a:gd name="connsiteX6" fmla="*/ 0 w 2757267"/>
                <a:gd name="connsiteY6" fmla="*/ 2929887 h 2929887"/>
                <a:gd name="connsiteX7" fmla="*/ 21101 w 2757267"/>
                <a:gd name="connsiteY7"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61125 w 2757267"/>
                <a:gd name="connsiteY4" fmla="*/ 2516012 h 2929887"/>
                <a:gd name="connsiteX5" fmla="*/ 2182017 w 2757267"/>
                <a:gd name="connsiteY5" fmla="*/ 753200 h 2929887"/>
                <a:gd name="connsiteX6" fmla="*/ 0 w 2757267"/>
                <a:gd name="connsiteY6" fmla="*/ 2929887 h 2929887"/>
                <a:gd name="connsiteX7" fmla="*/ 21101 w 2757267"/>
                <a:gd name="connsiteY7"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2017 w 2757267"/>
                <a:gd name="connsiteY5" fmla="*/ 753200 h 2929887"/>
                <a:gd name="connsiteX6" fmla="*/ 0 w 2757267"/>
                <a:gd name="connsiteY6" fmla="*/ 2929887 h 2929887"/>
                <a:gd name="connsiteX7" fmla="*/ 21101 w 2757267"/>
                <a:gd name="connsiteY7"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0 w 2757267"/>
                <a:gd name="connsiteY6" fmla="*/ 2929887 h 2929887"/>
                <a:gd name="connsiteX7" fmla="*/ 21101 w 2757267"/>
                <a:gd name="connsiteY7"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358741 w 2757267"/>
                <a:gd name="connsiteY6" fmla="*/ 1582759 h 2929887"/>
                <a:gd name="connsiteX7" fmla="*/ 0 w 2757267"/>
                <a:gd name="connsiteY7" fmla="*/ 2929887 h 2929887"/>
                <a:gd name="connsiteX8" fmla="*/ 21101 w 2757267"/>
                <a:gd name="connsiteY8"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99211 w 2757267"/>
                <a:gd name="connsiteY6" fmla="*/ 904029 h 2929887"/>
                <a:gd name="connsiteX7" fmla="*/ 0 w 2757267"/>
                <a:gd name="connsiteY7" fmla="*/ 2929887 h 2929887"/>
                <a:gd name="connsiteX8" fmla="*/ 21101 w 2757267"/>
                <a:gd name="connsiteY8"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99211 w 2757267"/>
                <a:gd name="connsiteY6" fmla="*/ 904029 h 2929887"/>
                <a:gd name="connsiteX7" fmla="*/ 0 w 2757267"/>
                <a:gd name="connsiteY7" fmla="*/ 2929887 h 2929887"/>
                <a:gd name="connsiteX8" fmla="*/ 21101 w 2757267"/>
                <a:gd name="connsiteY8"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99211 w 2757267"/>
                <a:gd name="connsiteY6" fmla="*/ 904029 h 2929887"/>
                <a:gd name="connsiteX7" fmla="*/ 0 w 2757267"/>
                <a:gd name="connsiteY7" fmla="*/ 2929887 h 2929887"/>
                <a:gd name="connsiteX8" fmla="*/ 21101 w 2757267"/>
                <a:gd name="connsiteY8"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99211 w 2757267"/>
                <a:gd name="connsiteY6" fmla="*/ 904029 h 2929887"/>
                <a:gd name="connsiteX7" fmla="*/ 0 w 2757267"/>
                <a:gd name="connsiteY7" fmla="*/ 2929887 h 2929887"/>
                <a:gd name="connsiteX8" fmla="*/ 21101 w 2757267"/>
                <a:gd name="connsiteY8"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0 w 2757267"/>
                <a:gd name="connsiteY7" fmla="*/ 2929887 h 2929887"/>
                <a:gd name="connsiteX8" fmla="*/ 21101 w 2757267"/>
                <a:gd name="connsiteY8"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0 w 2757267"/>
                <a:gd name="connsiteY7" fmla="*/ 2929887 h 2929887"/>
                <a:gd name="connsiteX8" fmla="*/ 21101 w 2757267"/>
                <a:gd name="connsiteY8"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859120 w 2757267"/>
                <a:gd name="connsiteY7" fmla="*/ 1997538 h 2929887"/>
                <a:gd name="connsiteX8" fmla="*/ 0 w 2757267"/>
                <a:gd name="connsiteY8" fmla="*/ 2929887 h 2929887"/>
                <a:gd name="connsiteX9" fmla="*/ 21101 w 2757267"/>
                <a:gd name="connsiteY9"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74279 w 2757267"/>
                <a:gd name="connsiteY7" fmla="*/ 1463352 h 2929887"/>
                <a:gd name="connsiteX8" fmla="*/ 0 w 2757267"/>
                <a:gd name="connsiteY8" fmla="*/ 2929887 h 2929887"/>
                <a:gd name="connsiteX9" fmla="*/ 21101 w 2757267"/>
                <a:gd name="connsiteY9"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0 w 2757267"/>
                <a:gd name="connsiteY8" fmla="*/ 2929887 h 2929887"/>
                <a:gd name="connsiteX9" fmla="*/ 21101 w 2757267"/>
                <a:gd name="connsiteY9"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478906 w 2757267"/>
                <a:gd name="connsiteY8" fmla="*/ 1733587 h 2929887"/>
                <a:gd name="connsiteX9" fmla="*/ 0 w 2757267"/>
                <a:gd name="connsiteY9" fmla="*/ 2929887 h 2929887"/>
                <a:gd name="connsiteX10" fmla="*/ 21101 w 2757267"/>
                <a:gd name="connsiteY10"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573174 w 2757267"/>
                <a:gd name="connsiteY8" fmla="*/ 860036 h 2929887"/>
                <a:gd name="connsiteX9" fmla="*/ 0 w 2757267"/>
                <a:gd name="connsiteY9" fmla="*/ 2929887 h 2929887"/>
                <a:gd name="connsiteX10" fmla="*/ 21101 w 2757267"/>
                <a:gd name="connsiteY10"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573174 w 2757267"/>
                <a:gd name="connsiteY8" fmla="*/ 860036 h 2929887"/>
                <a:gd name="connsiteX9" fmla="*/ 0 w 2757267"/>
                <a:gd name="connsiteY9" fmla="*/ 2929887 h 2929887"/>
                <a:gd name="connsiteX10" fmla="*/ 21101 w 2757267"/>
                <a:gd name="connsiteY10"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573174 w 2757267"/>
                <a:gd name="connsiteY8" fmla="*/ 860036 h 2929887"/>
                <a:gd name="connsiteX9" fmla="*/ 0 w 2757267"/>
                <a:gd name="connsiteY9" fmla="*/ 2929887 h 2929887"/>
                <a:gd name="connsiteX10" fmla="*/ 21101 w 2757267"/>
                <a:gd name="connsiteY10"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573174 w 2757267"/>
                <a:gd name="connsiteY8" fmla="*/ 860036 h 2929887"/>
                <a:gd name="connsiteX9" fmla="*/ 507186 w 2757267"/>
                <a:gd name="connsiteY9" fmla="*/ 1083138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573174 w 2757267"/>
                <a:gd name="connsiteY8" fmla="*/ 860036 h 2929887"/>
                <a:gd name="connsiteX9" fmla="*/ 469479 w 2757267"/>
                <a:gd name="connsiteY9" fmla="*/ 1048573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573174 w 2757267"/>
                <a:gd name="connsiteY8" fmla="*/ 860036 h 2929887"/>
                <a:gd name="connsiteX9" fmla="*/ 469479 w 2757267"/>
                <a:gd name="connsiteY9" fmla="*/ 1048573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588885 w 2757267"/>
                <a:gd name="connsiteY8" fmla="*/ 882032 h 2929887"/>
                <a:gd name="connsiteX9" fmla="*/ 469479 w 2757267"/>
                <a:gd name="connsiteY9" fmla="*/ 1048573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69479 w 2757267"/>
                <a:gd name="connsiteY9" fmla="*/ 1048573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69479 w 2757267"/>
                <a:gd name="connsiteY9" fmla="*/ 1048573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69479 w 2757267"/>
                <a:gd name="connsiteY9" fmla="*/ 1057999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69479 w 2757267"/>
                <a:gd name="connsiteY9" fmla="*/ 1057999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69479 w 2757267"/>
                <a:gd name="connsiteY9" fmla="*/ 1057999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78905 w 2757267"/>
                <a:gd name="connsiteY9" fmla="*/ 1054857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78905 w 2757267"/>
                <a:gd name="connsiteY9" fmla="*/ 1054857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78905 w 2757267"/>
                <a:gd name="connsiteY9" fmla="*/ 1054857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91474 w 2757267"/>
                <a:gd name="connsiteY9" fmla="*/ 1058000 h 2929887"/>
                <a:gd name="connsiteX10" fmla="*/ 0 w 2757267"/>
                <a:gd name="connsiteY10" fmla="*/ 2929887 h 2929887"/>
                <a:gd name="connsiteX11" fmla="*/ 21101 w 2757267"/>
                <a:gd name="connsiteY11"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91474 w 2757267"/>
                <a:gd name="connsiteY9" fmla="*/ 1058000 h 2929887"/>
                <a:gd name="connsiteX10" fmla="*/ 126972 w 2757267"/>
                <a:gd name="connsiteY10" fmla="*/ 2440598 h 2929887"/>
                <a:gd name="connsiteX11" fmla="*/ 0 w 2757267"/>
                <a:gd name="connsiteY11" fmla="*/ 2929887 h 2929887"/>
                <a:gd name="connsiteX12" fmla="*/ 21101 w 2757267"/>
                <a:gd name="connsiteY12"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91474 w 2757267"/>
                <a:gd name="connsiteY9" fmla="*/ 1058000 h 2929887"/>
                <a:gd name="connsiteX10" fmla="*/ 610881 w 2757267"/>
                <a:gd name="connsiteY10" fmla="*/ 2494017 h 2929887"/>
                <a:gd name="connsiteX11" fmla="*/ 0 w 2757267"/>
                <a:gd name="connsiteY11" fmla="*/ 2929887 h 2929887"/>
                <a:gd name="connsiteX12" fmla="*/ 21101 w 2757267"/>
                <a:gd name="connsiteY12"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85190 w 2757267"/>
                <a:gd name="connsiteY9" fmla="*/ 1058000 h 2929887"/>
                <a:gd name="connsiteX10" fmla="*/ 610881 w 2757267"/>
                <a:gd name="connsiteY10" fmla="*/ 2494017 h 2929887"/>
                <a:gd name="connsiteX11" fmla="*/ 0 w 2757267"/>
                <a:gd name="connsiteY11" fmla="*/ 2929887 h 2929887"/>
                <a:gd name="connsiteX12" fmla="*/ 21101 w 2757267"/>
                <a:gd name="connsiteY12"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85190 w 2757267"/>
                <a:gd name="connsiteY9" fmla="*/ 1058000 h 2929887"/>
                <a:gd name="connsiteX10" fmla="*/ 610881 w 2757267"/>
                <a:gd name="connsiteY10" fmla="*/ 2494017 h 2929887"/>
                <a:gd name="connsiteX11" fmla="*/ 0 w 2757267"/>
                <a:gd name="connsiteY11" fmla="*/ 2929887 h 2929887"/>
                <a:gd name="connsiteX12" fmla="*/ 21101 w 2757267"/>
                <a:gd name="connsiteY12"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85190 w 2757267"/>
                <a:gd name="connsiteY9" fmla="*/ 1058000 h 2929887"/>
                <a:gd name="connsiteX10" fmla="*/ 610881 w 2757267"/>
                <a:gd name="connsiteY10" fmla="*/ 2494017 h 2929887"/>
                <a:gd name="connsiteX11" fmla="*/ 0 w 2757267"/>
                <a:gd name="connsiteY11" fmla="*/ 2929887 h 2929887"/>
                <a:gd name="connsiteX12" fmla="*/ 21101 w 2757267"/>
                <a:gd name="connsiteY12"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85190 w 2757267"/>
                <a:gd name="connsiteY9" fmla="*/ 1058000 h 2929887"/>
                <a:gd name="connsiteX10" fmla="*/ 614023 w 2757267"/>
                <a:gd name="connsiteY10" fmla="*/ 2525440 h 2929887"/>
                <a:gd name="connsiteX11" fmla="*/ 0 w 2757267"/>
                <a:gd name="connsiteY11" fmla="*/ 2929887 h 2929887"/>
                <a:gd name="connsiteX12" fmla="*/ 21101 w 2757267"/>
                <a:gd name="connsiteY12" fmla="*/ 511198 h 2929887"/>
                <a:gd name="connsiteX0" fmla="*/ 21101 w 2757267"/>
                <a:gd name="connsiteY0" fmla="*/ 511198 h 2929887"/>
                <a:gd name="connsiteX1" fmla="*/ 2447779 w 2757267"/>
                <a:gd name="connsiteY1" fmla="*/ 215777 h 2929887"/>
                <a:gd name="connsiteX2" fmla="*/ 2658794 w 2757267"/>
                <a:gd name="connsiteY2" fmla="*/ 816093 h 2929887"/>
                <a:gd name="connsiteX3" fmla="*/ 2757267 w 2757267"/>
                <a:gd name="connsiteY3" fmla="*/ 2479720 h 2929887"/>
                <a:gd name="connsiteX4" fmla="*/ 2335987 w 2757267"/>
                <a:gd name="connsiteY4" fmla="*/ 2512869 h 2929887"/>
                <a:gd name="connsiteX5" fmla="*/ 2188301 w 2757267"/>
                <a:gd name="connsiteY5" fmla="*/ 768911 h 2929887"/>
                <a:gd name="connsiteX6" fmla="*/ 1880358 w 2757267"/>
                <a:gd name="connsiteY6" fmla="*/ 910313 h 2929887"/>
                <a:gd name="connsiteX7" fmla="*/ 789990 w 2757267"/>
                <a:gd name="connsiteY7" fmla="*/ 963731 h 2929887"/>
                <a:gd name="connsiteX8" fmla="*/ 604596 w 2757267"/>
                <a:gd name="connsiteY8" fmla="*/ 891459 h 2929887"/>
                <a:gd name="connsiteX9" fmla="*/ 485190 w 2757267"/>
                <a:gd name="connsiteY9" fmla="*/ 1058000 h 2929887"/>
                <a:gd name="connsiteX10" fmla="*/ 614023 w 2757267"/>
                <a:gd name="connsiteY10" fmla="*/ 2525440 h 2929887"/>
                <a:gd name="connsiteX11" fmla="*/ 0 w 2757267"/>
                <a:gd name="connsiteY11" fmla="*/ 2929887 h 2929887"/>
                <a:gd name="connsiteX12" fmla="*/ 21101 w 2757267"/>
                <a:gd name="connsiteY12" fmla="*/ 511198 h 2929887"/>
                <a:gd name="connsiteX0" fmla="*/ 79 w 2736245"/>
                <a:gd name="connsiteY0" fmla="*/ 511198 h 2653367"/>
                <a:gd name="connsiteX1" fmla="*/ 2426757 w 2736245"/>
                <a:gd name="connsiteY1" fmla="*/ 215777 h 2653367"/>
                <a:gd name="connsiteX2" fmla="*/ 2637772 w 2736245"/>
                <a:gd name="connsiteY2" fmla="*/ 816093 h 2653367"/>
                <a:gd name="connsiteX3" fmla="*/ 2736245 w 2736245"/>
                <a:gd name="connsiteY3" fmla="*/ 2479720 h 2653367"/>
                <a:gd name="connsiteX4" fmla="*/ 2314965 w 2736245"/>
                <a:gd name="connsiteY4" fmla="*/ 2512869 h 2653367"/>
                <a:gd name="connsiteX5" fmla="*/ 2167279 w 2736245"/>
                <a:gd name="connsiteY5" fmla="*/ 768911 h 2653367"/>
                <a:gd name="connsiteX6" fmla="*/ 1859336 w 2736245"/>
                <a:gd name="connsiteY6" fmla="*/ 910313 h 2653367"/>
                <a:gd name="connsiteX7" fmla="*/ 768968 w 2736245"/>
                <a:gd name="connsiteY7" fmla="*/ 963731 h 2653367"/>
                <a:gd name="connsiteX8" fmla="*/ 583574 w 2736245"/>
                <a:gd name="connsiteY8" fmla="*/ 891459 h 2653367"/>
                <a:gd name="connsiteX9" fmla="*/ 464168 w 2736245"/>
                <a:gd name="connsiteY9" fmla="*/ 1058000 h 2653367"/>
                <a:gd name="connsiteX10" fmla="*/ 593001 w 2736245"/>
                <a:gd name="connsiteY10" fmla="*/ 2525440 h 2653367"/>
                <a:gd name="connsiteX11" fmla="*/ 198937 w 2736245"/>
                <a:gd name="connsiteY11" fmla="*/ 2653367 h 2653367"/>
                <a:gd name="connsiteX12" fmla="*/ 79 w 2736245"/>
                <a:gd name="connsiteY12" fmla="*/ 511198 h 2653367"/>
                <a:gd name="connsiteX0" fmla="*/ 81 w 2729962"/>
                <a:gd name="connsiteY0" fmla="*/ 515330 h 2651214"/>
                <a:gd name="connsiteX1" fmla="*/ 2420474 w 2729962"/>
                <a:gd name="connsiteY1" fmla="*/ 213624 h 2651214"/>
                <a:gd name="connsiteX2" fmla="*/ 2631489 w 2729962"/>
                <a:gd name="connsiteY2" fmla="*/ 813940 h 2651214"/>
                <a:gd name="connsiteX3" fmla="*/ 2729962 w 2729962"/>
                <a:gd name="connsiteY3" fmla="*/ 2477567 h 2651214"/>
                <a:gd name="connsiteX4" fmla="*/ 2308682 w 2729962"/>
                <a:gd name="connsiteY4" fmla="*/ 2510716 h 2651214"/>
                <a:gd name="connsiteX5" fmla="*/ 2160996 w 2729962"/>
                <a:gd name="connsiteY5" fmla="*/ 766758 h 2651214"/>
                <a:gd name="connsiteX6" fmla="*/ 1853053 w 2729962"/>
                <a:gd name="connsiteY6" fmla="*/ 908160 h 2651214"/>
                <a:gd name="connsiteX7" fmla="*/ 762685 w 2729962"/>
                <a:gd name="connsiteY7" fmla="*/ 961578 h 2651214"/>
                <a:gd name="connsiteX8" fmla="*/ 577291 w 2729962"/>
                <a:gd name="connsiteY8" fmla="*/ 889306 h 2651214"/>
                <a:gd name="connsiteX9" fmla="*/ 457885 w 2729962"/>
                <a:gd name="connsiteY9" fmla="*/ 1055847 h 2651214"/>
                <a:gd name="connsiteX10" fmla="*/ 586718 w 2729962"/>
                <a:gd name="connsiteY10" fmla="*/ 2523287 h 2651214"/>
                <a:gd name="connsiteX11" fmla="*/ 192654 w 2729962"/>
                <a:gd name="connsiteY11" fmla="*/ 2651214 h 2651214"/>
                <a:gd name="connsiteX12" fmla="*/ 81 w 2729962"/>
                <a:gd name="connsiteY12" fmla="*/ 515330 h 2651214"/>
                <a:gd name="connsiteX0" fmla="*/ 81 w 2729962"/>
                <a:gd name="connsiteY0" fmla="*/ 508397 h 2644281"/>
                <a:gd name="connsiteX1" fmla="*/ 2420474 w 2729962"/>
                <a:gd name="connsiteY1" fmla="*/ 206691 h 2644281"/>
                <a:gd name="connsiteX2" fmla="*/ 2631489 w 2729962"/>
                <a:gd name="connsiteY2" fmla="*/ 807007 h 2644281"/>
                <a:gd name="connsiteX3" fmla="*/ 2729962 w 2729962"/>
                <a:gd name="connsiteY3" fmla="*/ 2470634 h 2644281"/>
                <a:gd name="connsiteX4" fmla="*/ 2308682 w 2729962"/>
                <a:gd name="connsiteY4" fmla="*/ 2503783 h 2644281"/>
                <a:gd name="connsiteX5" fmla="*/ 2160996 w 2729962"/>
                <a:gd name="connsiteY5" fmla="*/ 759825 h 2644281"/>
                <a:gd name="connsiteX6" fmla="*/ 1853053 w 2729962"/>
                <a:gd name="connsiteY6" fmla="*/ 901227 h 2644281"/>
                <a:gd name="connsiteX7" fmla="*/ 762685 w 2729962"/>
                <a:gd name="connsiteY7" fmla="*/ 954645 h 2644281"/>
                <a:gd name="connsiteX8" fmla="*/ 577291 w 2729962"/>
                <a:gd name="connsiteY8" fmla="*/ 882373 h 2644281"/>
                <a:gd name="connsiteX9" fmla="*/ 457885 w 2729962"/>
                <a:gd name="connsiteY9" fmla="*/ 1048914 h 2644281"/>
                <a:gd name="connsiteX10" fmla="*/ 586718 w 2729962"/>
                <a:gd name="connsiteY10" fmla="*/ 2516354 h 2644281"/>
                <a:gd name="connsiteX11" fmla="*/ 192654 w 2729962"/>
                <a:gd name="connsiteY11" fmla="*/ 2644281 h 2644281"/>
                <a:gd name="connsiteX12" fmla="*/ 81 w 2729962"/>
                <a:gd name="connsiteY12" fmla="*/ 508397 h 2644281"/>
                <a:gd name="connsiteX0" fmla="*/ 81 w 2729962"/>
                <a:gd name="connsiteY0" fmla="*/ 518023 h 2653907"/>
                <a:gd name="connsiteX1" fmla="*/ 2420474 w 2729962"/>
                <a:gd name="connsiteY1" fmla="*/ 216317 h 2653907"/>
                <a:gd name="connsiteX2" fmla="*/ 2631489 w 2729962"/>
                <a:gd name="connsiteY2" fmla="*/ 816633 h 2653907"/>
                <a:gd name="connsiteX3" fmla="*/ 2729962 w 2729962"/>
                <a:gd name="connsiteY3" fmla="*/ 2480260 h 2653907"/>
                <a:gd name="connsiteX4" fmla="*/ 2308682 w 2729962"/>
                <a:gd name="connsiteY4" fmla="*/ 2513409 h 2653907"/>
                <a:gd name="connsiteX5" fmla="*/ 2160996 w 2729962"/>
                <a:gd name="connsiteY5" fmla="*/ 769451 h 2653907"/>
                <a:gd name="connsiteX6" fmla="*/ 1853053 w 2729962"/>
                <a:gd name="connsiteY6" fmla="*/ 910853 h 2653907"/>
                <a:gd name="connsiteX7" fmla="*/ 762685 w 2729962"/>
                <a:gd name="connsiteY7" fmla="*/ 964271 h 2653907"/>
                <a:gd name="connsiteX8" fmla="*/ 577291 w 2729962"/>
                <a:gd name="connsiteY8" fmla="*/ 891999 h 2653907"/>
                <a:gd name="connsiteX9" fmla="*/ 457885 w 2729962"/>
                <a:gd name="connsiteY9" fmla="*/ 1058540 h 2653907"/>
                <a:gd name="connsiteX10" fmla="*/ 586718 w 2729962"/>
                <a:gd name="connsiteY10" fmla="*/ 2525980 h 2653907"/>
                <a:gd name="connsiteX11" fmla="*/ 192654 w 2729962"/>
                <a:gd name="connsiteY11" fmla="*/ 2653907 h 2653907"/>
                <a:gd name="connsiteX12" fmla="*/ 81 w 2729962"/>
                <a:gd name="connsiteY12" fmla="*/ 518023 h 2653907"/>
                <a:gd name="connsiteX0" fmla="*/ 81 w 2729962"/>
                <a:gd name="connsiteY0" fmla="*/ 522153 h 2658037"/>
                <a:gd name="connsiteX1" fmla="*/ 2420474 w 2729962"/>
                <a:gd name="connsiteY1" fmla="*/ 220447 h 2658037"/>
                <a:gd name="connsiteX2" fmla="*/ 2631489 w 2729962"/>
                <a:gd name="connsiteY2" fmla="*/ 820763 h 2658037"/>
                <a:gd name="connsiteX3" fmla="*/ 2729962 w 2729962"/>
                <a:gd name="connsiteY3" fmla="*/ 2484390 h 2658037"/>
                <a:gd name="connsiteX4" fmla="*/ 2308682 w 2729962"/>
                <a:gd name="connsiteY4" fmla="*/ 2517539 h 2658037"/>
                <a:gd name="connsiteX5" fmla="*/ 2160996 w 2729962"/>
                <a:gd name="connsiteY5" fmla="*/ 773581 h 2658037"/>
                <a:gd name="connsiteX6" fmla="*/ 1853053 w 2729962"/>
                <a:gd name="connsiteY6" fmla="*/ 914983 h 2658037"/>
                <a:gd name="connsiteX7" fmla="*/ 762685 w 2729962"/>
                <a:gd name="connsiteY7" fmla="*/ 968401 h 2658037"/>
                <a:gd name="connsiteX8" fmla="*/ 577291 w 2729962"/>
                <a:gd name="connsiteY8" fmla="*/ 896129 h 2658037"/>
                <a:gd name="connsiteX9" fmla="*/ 457885 w 2729962"/>
                <a:gd name="connsiteY9" fmla="*/ 1062670 h 2658037"/>
                <a:gd name="connsiteX10" fmla="*/ 586718 w 2729962"/>
                <a:gd name="connsiteY10" fmla="*/ 2530110 h 2658037"/>
                <a:gd name="connsiteX11" fmla="*/ 192654 w 2729962"/>
                <a:gd name="connsiteY11" fmla="*/ 2658037 h 2658037"/>
                <a:gd name="connsiteX12" fmla="*/ 81 w 2729962"/>
                <a:gd name="connsiteY12" fmla="*/ 522153 h 2658037"/>
                <a:gd name="connsiteX0" fmla="*/ 172207 w 2902088"/>
                <a:gd name="connsiteY0" fmla="*/ 522153 h 2658037"/>
                <a:gd name="connsiteX1" fmla="*/ 2592600 w 2902088"/>
                <a:gd name="connsiteY1" fmla="*/ 220447 h 2658037"/>
                <a:gd name="connsiteX2" fmla="*/ 2803615 w 2902088"/>
                <a:gd name="connsiteY2" fmla="*/ 820763 h 2658037"/>
                <a:gd name="connsiteX3" fmla="*/ 2902088 w 2902088"/>
                <a:gd name="connsiteY3" fmla="*/ 2484390 h 2658037"/>
                <a:gd name="connsiteX4" fmla="*/ 2480808 w 2902088"/>
                <a:gd name="connsiteY4" fmla="*/ 2517539 h 2658037"/>
                <a:gd name="connsiteX5" fmla="*/ 2333122 w 2902088"/>
                <a:gd name="connsiteY5" fmla="*/ 773581 h 2658037"/>
                <a:gd name="connsiteX6" fmla="*/ 2025179 w 2902088"/>
                <a:gd name="connsiteY6" fmla="*/ 914983 h 2658037"/>
                <a:gd name="connsiteX7" fmla="*/ 934811 w 2902088"/>
                <a:gd name="connsiteY7" fmla="*/ 968401 h 2658037"/>
                <a:gd name="connsiteX8" fmla="*/ 749417 w 2902088"/>
                <a:gd name="connsiteY8" fmla="*/ 896129 h 2658037"/>
                <a:gd name="connsiteX9" fmla="*/ 630011 w 2902088"/>
                <a:gd name="connsiteY9" fmla="*/ 1062670 h 2658037"/>
                <a:gd name="connsiteX10" fmla="*/ 758844 w 2902088"/>
                <a:gd name="connsiteY10" fmla="*/ 2530110 h 2658037"/>
                <a:gd name="connsiteX11" fmla="*/ 364780 w 2902088"/>
                <a:gd name="connsiteY11" fmla="*/ 2658037 h 2658037"/>
                <a:gd name="connsiteX12" fmla="*/ 215231 w 2902088"/>
                <a:gd name="connsiteY12" fmla="*/ 1213498 h 2658037"/>
                <a:gd name="connsiteX13" fmla="*/ 172207 w 2902088"/>
                <a:gd name="connsiteY13" fmla="*/ 522153 h 2658037"/>
                <a:gd name="connsiteX0" fmla="*/ 196812 w 2926693"/>
                <a:gd name="connsiteY0" fmla="*/ 522153 h 2658037"/>
                <a:gd name="connsiteX1" fmla="*/ 2617205 w 2926693"/>
                <a:gd name="connsiteY1" fmla="*/ 220447 h 2658037"/>
                <a:gd name="connsiteX2" fmla="*/ 2828220 w 2926693"/>
                <a:gd name="connsiteY2" fmla="*/ 820763 h 2658037"/>
                <a:gd name="connsiteX3" fmla="*/ 2926693 w 2926693"/>
                <a:gd name="connsiteY3" fmla="*/ 2484390 h 2658037"/>
                <a:gd name="connsiteX4" fmla="*/ 2505413 w 2926693"/>
                <a:gd name="connsiteY4" fmla="*/ 2517539 h 2658037"/>
                <a:gd name="connsiteX5" fmla="*/ 2357727 w 2926693"/>
                <a:gd name="connsiteY5" fmla="*/ 773581 h 2658037"/>
                <a:gd name="connsiteX6" fmla="*/ 2049784 w 2926693"/>
                <a:gd name="connsiteY6" fmla="*/ 914983 h 2658037"/>
                <a:gd name="connsiteX7" fmla="*/ 959416 w 2926693"/>
                <a:gd name="connsiteY7" fmla="*/ 968401 h 2658037"/>
                <a:gd name="connsiteX8" fmla="*/ 774022 w 2926693"/>
                <a:gd name="connsiteY8" fmla="*/ 896129 h 2658037"/>
                <a:gd name="connsiteX9" fmla="*/ 654616 w 2926693"/>
                <a:gd name="connsiteY9" fmla="*/ 1062670 h 2658037"/>
                <a:gd name="connsiteX10" fmla="*/ 783449 w 2926693"/>
                <a:gd name="connsiteY10" fmla="*/ 2530110 h 2658037"/>
                <a:gd name="connsiteX11" fmla="*/ 389385 w 2926693"/>
                <a:gd name="connsiteY11" fmla="*/ 2658037 h 2658037"/>
                <a:gd name="connsiteX12" fmla="*/ 151852 w 2926693"/>
                <a:gd name="connsiteY12" fmla="*/ 1197787 h 2658037"/>
                <a:gd name="connsiteX13" fmla="*/ 196812 w 2926693"/>
                <a:gd name="connsiteY13" fmla="*/ 522153 h 2658037"/>
                <a:gd name="connsiteX0" fmla="*/ 80585 w 2810466"/>
                <a:gd name="connsiteY0" fmla="*/ 522153 h 2658037"/>
                <a:gd name="connsiteX1" fmla="*/ 2500978 w 2810466"/>
                <a:gd name="connsiteY1" fmla="*/ 220447 h 2658037"/>
                <a:gd name="connsiteX2" fmla="*/ 2711993 w 2810466"/>
                <a:gd name="connsiteY2" fmla="*/ 820763 h 2658037"/>
                <a:gd name="connsiteX3" fmla="*/ 2810466 w 2810466"/>
                <a:gd name="connsiteY3" fmla="*/ 2484390 h 2658037"/>
                <a:gd name="connsiteX4" fmla="*/ 2389186 w 2810466"/>
                <a:gd name="connsiteY4" fmla="*/ 2517539 h 2658037"/>
                <a:gd name="connsiteX5" fmla="*/ 2241500 w 2810466"/>
                <a:gd name="connsiteY5" fmla="*/ 773581 h 2658037"/>
                <a:gd name="connsiteX6" fmla="*/ 1933557 w 2810466"/>
                <a:gd name="connsiteY6" fmla="*/ 914983 h 2658037"/>
                <a:gd name="connsiteX7" fmla="*/ 843189 w 2810466"/>
                <a:gd name="connsiteY7" fmla="*/ 968401 h 2658037"/>
                <a:gd name="connsiteX8" fmla="*/ 657795 w 2810466"/>
                <a:gd name="connsiteY8" fmla="*/ 896129 h 2658037"/>
                <a:gd name="connsiteX9" fmla="*/ 538389 w 2810466"/>
                <a:gd name="connsiteY9" fmla="*/ 1062670 h 2658037"/>
                <a:gd name="connsiteX10" fmla="*/ 667222 w 2810466"/>
                <a:gd name="connsiteY10" fmla="*/ 2530110 h 2658037"/>
                <a:gd name="connsiteX11" fmla="*/ 273158 w 2810466"/>
                <a:gd name="connsiteY11" fmla="*/ 2658037 h 2658037"/>
                <a:gd name="connsiteX12" fmla="*/ 35625 w 2810466"/>
                <a:gd name="connsiteY12" fmla="*/ 1197787 h 2658037"/>
                <a:gd name="connsiteX13" fmla="*/ 80585 w 2810466"/>
                <a:gd name="connsiteY13" fmla="*/ 522153 h 2658037"/>
                <a:gd name="connsiteX0" fmla="*/ 85498 w 2815379"/>
                <a:gd name="connsiteY0" fmla="*/ 522153 h 2658037"/>
                <a:gd name="connsiteX1" fmla="*/ 2505891 w 2815379"/>
                <a:gd name="connsiteY1" fmla="*/ 220447 h 2658037"/>
                <a:gd name="connsiteX2" fmla="*/ 2716906 w 2815379"/>
                <a:gd name="connsiteY2" fmla="*/ 820763 h 2658037"/>
                <a:gd name="connsiteX3" fmla="*/ 2815379 w 2815379"/>
                <a:gd name="connsiteY3" fmla="*/ 2484390 h 2658037"/>
                <a:gd name="connsiteX4" fmla="*/ 2394099 w 2815379"/>
                <a:gd name="connsiteY4" fmla="*/ 2517539 h 2658037"/>
                <a:gd name="connsiteX5" fmla="*/ 2246413 w 2815379"/>
                <a:gd name="connsiteY5" fmla="*/ 773581 h 2658037"/>
                <a:gd name="connsiteX6" fmla="*/ 1938470 w 2815379"/>
                <a:gd name="connsiteY6" fmla="*/ 914983 h 2658037"/>
                <a:gd name="connsiteX7" fmla="*/ 848102 w 2815379"/>
                <a:gd name="connsiteY7" fmla="*/ 968401 h 2658037"/>
                <a:gd name="connsiteX8" fmla="*/ 662708 w 2815379"/>
                <a:gd name="connsiteY8" fmla="*/ 896129 h 2658037"/>
                <a:gd name="connsiteX9" fmla="*/ 543302 w 2815379"/>
                <a:gd name="connsiteY9" fmla="*/ 1062670 h 2658037"/>
                <a:gd name="connsiteX10" fmla="*/ 672135 w 2815379"/>
                <a:gd name="connsiteY10" fmla="*/ 2530110 h 2658037"/>
                <a:gd name="connsiteX11" fmla="*/ 278071 w 2815379"/>
                <a:gd name="connsiteY11" fmla="*/ 2658037 h 2658037"/>
                <a:gd name="connsiteX12" fmla="*/ 31111 w 2815379"/>
                <a:gd name="connsiteY12" fmla="*/ 1210356 h 2658037"/>
                <a:gd name="connsiteX13" fmla="*/ 85498 w 2815379"/>
                <a:gd name="connsiteY13" fmla="*/ 522153 h 2658037"/>
                <a:gd name="connsiteX0" fmla="*/ 98332 w 2828213"/>
                <a:gd name="connsiteY0" fmla="*/ 522153 h 2658037"/>
                <a:gd name="connsiteX1" fmla="*/ 2518725 w 2828213"/>
                <a:gd name="connsiteY1" fmla="*/ 220447 h 2658037"/>
                <a:gd name="connsiteX2" fmla="*/ 2729740 w 2828213"/>
                <a:gd name="connsiteY2" fmla="*/ 820763 h 2658037"/>
                <a:gd name="connsiteX3" fmla="*/ 2828213 w 2828213"/>
                <a:gd name="connsiteY3" fmla="*/ 2484390 h 2658037"/>
                <a:gd name="connsiteX4" fmla="*/ 2406933 w 2828213"/>
                <a:gd name="connsiteY4" fmla="*/ 2517539 h 2658037"/>
                <a:gd name="connsiteX5" fmla="*/ 2259247 w 2828213"/>
                <a:gd name="connsiteY5" fmla="*/ 773581 h 2658037"/>
                <a:gd name="connsiteX6" fmla="*/ 1951304 w 2828213"/>
                <a:gd name="connsiteY6" fmla="*/ 914983 h 2658037"/>
                <a:gd name="connsiteX7" fmla="*/ 860936 w 2828213"/>
                <a:gd name="connsiteY7" fmla="*/ 968401 h 2658037"/>
                <a:gd name="connsiteX8" fmla="*/ 675542 w 2828213"/>
                <a:gd name="connsiteY8" fmla="*/ 896129 h 2658037"/>
                <a:gd name="connsiteX9" fmla="*/ 556136 w 2828213"/>
                <a:gd name="connsiteY9" fmla="*/ 1062670 h 2658037"/>
                <a:gd name="connsiteX10" fmla="*/ 684969 w 2828213"/>
                <a:gd name="connsiteY10" fmla="*/ 2530110 h 2658037"/>
                <a:gd name="connsiteX11" fmla="*/ 290905 w 2828213"/>
                <a:gd name="connsiteY11" fmla="*/ 2658037 h 2658037"/>
                <a:gd name="connsiteX12" fmla="*/ 43945 w 2828213"/>
                <a:gd name="connsiteY12" fmla="*/ 1210356 h 2658037"/>
                <a:gd name="connsiteX13" fmla="*/ 98332 w 2828213"/>
                <a:gd name="connsiteY13" fmla="*/ 522153 h 2658037"/>
                <a:gd name="connsiteX0" fmla="*/ 99338 w 2829219"/>
                <a:gd name="connsiteY0" fmla="*/ 522153 h 2658037"/>
                <a:gd name="connsiteX1" fmla="*/ 2519731 w 2829219"/>
                <a:gd name="connsiteY1" fmla="*/ 220447 h 2658037"/>
                <a:gd name="connsiteX2" fmla="*/ 2730746 w 2829219"/>
                <a:gd name="connsiteY2" fmla="*/ 820763 h 2658037"/>
                <a:gd name="connsiteX3" fmla="*/ 2829219 w 2829219"/>
                <a:gd name="connsiteY3" fmla="*/ 2484390 h 2658037"/>
                <a:gd name="connsiteX4" fmla="*/ 2407939 w 2829219"/>
                <a:gd name="connsiteY4" fmla="*/ 2517539 h 2658037"/>
                <a:gd name="connsiteX5" fmla="*/ 2260253 w 2829219"/>
                <a:gd name="connsiteY5" fmla="*/ 773581 h 2658037"/>
                <a:gd name="connsiteX6" fmla="*/ 1952310 w 2829219"/>
                <a:gd name="connsiteY6" fmla="*/ 914983 h 2658037"/>
                <a:gd name="connsiteX7" fmla="*/ 861942 w 2829219"/>
                <a:gd name="connsiteY7" fmla="*/ 968401 h 2658037"/>
                <a:gd name="connsiteX8" fmla="*/ 676548 w 2829219"/>
                <a:gd name="connsiteY8" fmla="*/ 896129 h 2658037"/>
                <a:gd name="connsiteX9" fmla="*/ 557142 w 2829219"/>
                <a:gd name="connsiteY9" fmla="*/ 1062670 h 2658037"/>
                <a:gd name="connsiteX10" fmla="*/ 685975 w 2829219"/>
                <a:gd name="connsiteY10" fmla="*/ 2530110 h 2658037"/>
                <a:gd name="connsiteX11" fmla="*/ 291911 w 2829219"/>
                <a:gd name="connsiteY11" fmla="*/ 2658037 h 2658037"/>
                <a:gd name="connsiteX12" fmla="*/ 44951 w 2829219"/>
                <a:gd name="connsiteY12" fmla="*/ 1210356 h 2658037"/>
                <a:gd name="connsiteX13" fmla="*/ 99338 w 2829219"/>
                <a:gd name="connsiteY13" fmla="*/ 522153 h 2658037"/>
                <a:gd name="connsiteX0" fmla="*/ 94163 w 2824044"/>
                <a:gd name="connsiteY0" fmla="*/ 522153 h 2658037"/>
                <a:gd name="connsiteX1" fmla="*/ 2514556 w 2824044"/>
                <a:gd name="connsiteY1" fmla="*/ 220447 h 2658037"/>
                <a:gd name="connsiteX2" fmla="*/ 2725571 w 2824044"/>
                <a:gd name="connsiteY2" fmla="*/ 820763 h 2658037"/>
                <a:gd name="connsiteX3" fmla="*/ 2824044 w 2824044"/>
                <a:gd name="connsiteY3" fmla="*/ 2484390 h 2658037"/>
                <a:gd name="connsiteX4" fmla="*/ 2402764 w 2824044"/>
                <a:gd name="connsiteY4" fmla="*/ 2517539 h 2658037"/>
                <a:gd name="connsiteX5" fmla="*/ 2255078 w 2824044"/>
                <a:gd name="connsiteY5" fmla="*/ 773581 h 2658037"/>
                <a:gd name="connsiteX6" fmla="*/ 1947135 w 2824044"/>
                <a:gd name="connsiteY6" fmla="*/ 914983 h 2658037"/>
                <a:gd name="connsiteX7" fmla="*/ 856767 w 2824044"/>
                <a:gd name="connsiteY7" fmla="*/ 968401 h 2658037"/>
                <a:gd name="connsiteX8" fmla="*/ 671373 w 2824044"/>
                <a:gd name="connsiteY8" fmla="*/ 896129 h 2658037"/>
                <a:gd name="connsiteX9" fmla="*/ 551967 w 2824044"/>
                <a:gd name="connsiteY9" fmla="*/ 1062670 h 2658037"/>
                <a:gd name="connsiteX10" fmla="*/ 680800 w 2824044"/>
                <a:gd name="connsiteY10" fmla="*/ 2530110 h 2658037"/>
                <a:gd name="connsiteX11" fmla="*/ 286736 w 2824044"/>
                <a:gd name="connsiteY11" fmla="*/ 2658037 h 2658037"/>
                <a:gd name="connsiteX12" fmla="*/ 39776 w 2824044"/>
                <a:gd name="connsiteY12" fmla="*/ 1210356 h 2658037"/>
                <a:gd name="connsiteX13" fmla="*/ 94163 w 2824044"/>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56288 w 2828365"/>
                <a:gd name="connsiteY9" fmla="*/ 106267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56288 w 2828365"/>
                <a:gd name="connsiteY9" fmla="*/ 106267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56288 w 2828365"/>
                <a:gd name="connsiteY9" fmla="*/ 106267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56288 w 2828365"/>
                <a:gd name="connsiteY9" fmla="*/ 106267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56288 w 2828365"/>
                <a:gd name="connsiteY9" fmla="*/ 106267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56288 w 2828365"/>
                <a:gd name="connsiteY9" fmla="*/ 1062670 h 2658037"/>
                <a:gd name="connsiteX10" fmla="*/ 565715 w 2828365"/>
                <a:gd name="connsiteY10" fmla="*/ 1169506 h 2658037"/>
                <a:gd name="connsiteX11" fmla="*/ 685121 w 2828365"/>
                <a:gd name="connsiteY11" fmla="*/ 2530110 h 2658037"/>
                <a:gd name="connsiteX12" fmla="*/ 291057 w 2828365"/>
                <a:gd name="connsiteY12" fmla="*/ 2658037 h 2658037"/>
                <a:gd name="connsiteX13" fmla="*/ 44097 w 2828365"/>
                <a:gd name="connsiteY13" fmla="*/ 1210356 h 2658037"/>
                <a:gd name="connsiteX14" fmla="*/ 98484 w 2828365"/>
                <a:gd name="connsiteY14"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65715 w 2828365"/>
                <a:gd name="connsiteY9" fmla="*/ 1169506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43719 w 2828365"/>
                <a:gd name="connsiteY9" fmla="*/ 111923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43719 w 2828365"/>
                <a:gd name="connsiteY9" fmla="*/ 111923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43719 w 2828365"/>
                <a:gd name="connsiteY9" fmla="*/ 111923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43719 w 2828365"/>
                <a:gd name="connsiteY9" fmla="*/ 111923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29892 w 2828365"/>
                <a:gd name="connsiteY2" fmla="*/ 820763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43719 w 2828365"/>
                <a:gd name="connsiteY9" fmla="*/ 111923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522153 h 2658037"/>
                <a:gd name="connsiteX1" fmla="*/ 2518877 w 2828365"/>
                <a:gd name="connsiteY1" fmla="*/ 220447 h 2658037"/>
                <a:gd name="connsiteX2" fmla="*/ 2748861 w 2828365"/>
                <a:gd name="connsiteY2" fmla="*/ 856802 h 2658037"/>
                <a:gd name="connsiteX3" fmla="*/ 2828365 w 2828365"/>
                <a:gd name="connsiteY3" fmla="*/ 2484390 h 2658037"/>
                <a:gd name="connsiteX4" fmla="*/ 2407085 w 2828365"/>
                <a:gd name="connsiteY4" fmla="*/ 2517539 h 2658037"/>
                <a:gd name="connsiteX5" fmla="*/ 2259399 w 2828365"/>
                <a:gd name="connsiteY5" fmla="*/ 773581 h 2658037"/>
                <a:gd name="connsiteX6" fmla="*/ 1951456 w 2828365"/>
                <a:gd name="connsiteY6" fmla="*/ 914983 h 2658037"/>
                <a:gd name="connsiteX7" fmla="*/ 861088 w 2828365"/>
                <a:gd name="connsiteY7" fmla="*/ 968401 h 2658037"/>
                <a:gd name="connsiteX8" fmla="*/ 675694 w 2828365"/>
                <a:gd name="connsiteY8" fmla="*/ 896129 h 2658037"/>
                <a:gd name="connsiteX9" fmla="*/ 543719 w 2828365"/>
                <a:gd name="connsiteY9" fmla="*/ 1119230 h 2658037"/>
                <a:gd name="connsiteX10" fmla="*/ 685121 w 2828365"/>
                <a:gd name="connsiteY10" fmla="*/ 2530110 h 2658037"/>
                <a:gd name="connsiteX11" fmla="*/ 291057 w 2828365"/>
                <a:gd name="connsiteY11" fmla="*/ 2658037 h 2658037"/>
                <a:gd name="connsiteX12" fmla="*/ 44097 w 2828365"/>
                <a:gd name="connsiteY12" fmla="*/ 1210356 h 2658037"/>
                <a:gd name="connsiteX13" fmla="*/ 98484 w 2828365"/>
                <a:gd name="connsiteY13" fmla="*/ 522153 h 2658037"/>
                <a:gd name="connsiteX0" fmla="*/ 98484 w 2828365"/>
                <a:gd name="connsiteY0" fmla="*/ 490980 h 2626864"/>
                <a:gd name="connsiteX1" fmla="*/ 2437885 w 2828365"/>
                <a:gd name="connsiteY1" fmla="*/ 236508 h 2626864"/>
                <a:gd name="connsiteX2" fmla="*/ 2748861 w 2828365"/>
                <a:gd name="connsiteY2" fmla="*/ 825629 h 2626864"/>
                <a:gd name="connsiteX3" fmla="*/ 2828365 w 2828365"/>
                <a:gd name="connsiteY3" fmla="*/ 2453217 h 2626864"/>
                <a:gd name="connsiteX4" fmla="*/ 2407085 w 2828365"/>
                <a:gd name="connsiteY4" fmla="*/ 2486366 h 2626864"/>
                <a:gd name="connsiteX5" fmla="*/ 2259399 w 2828365"/>
                <a:gd name="connsiteY5" fmla="*/ 742408 h 2626864"/>
                <a:gd name="connsiteX6" fmla="*/ 1951456 w 2828365"/>
                <a:gd name="connsiteY6" fmla="*/ 883810 h 2626864"/>
                <a:gd name="connsiteX7" fmla="*/ 861088 w 2828365"/>
                <a:gd name="connsiteY7" fmla="*/ 937228 h 2626864"/>
                <a:gd name="connsiteX8" fmla="*/ 675694 w 2828365"/>
                <a:gd name="connsiteY8" fmla="*/ 864956 h 2626864"/>
                <a:gd name="connsiteX9" fmla="*/ 543719 w 2828365"/>
                <a:gd name="connsiteY9" fmla="*/ 1088057 h 2626864"/>
                <a:gd name="connsiteX10" fmla="*/ 685121 w 2828365"/>
                <a:gd name="connsiteY10" fmla="*/ 2498937 h 2626864"/>
                <a:gd name="connsiteX11" fmla="*/ 291057 w 2828365"/>
                <a:gd name="connsiteY11" fmla="*/ 2626864 h 2626864"/>
                <a:gd name="connsiteX12" fmla="*/ 44097 w 2828365"/>
                <a:gd name="connsiteY12" fmla="*/ 1179183 h 2626864"/>
                <a:gd name="connsiteX13" fmla="*/ 98484 w 2828365"/>
                <a:gd name="connsiteY13" fmla="*/ 490980 h 2626864"/>
                <a:gd name="connsiteX0" fmla="*/ 98484 w 2828365"/>
                <a:gd name="connsiteY0" fmla="*/ 490980 h 2626864"/>
                <a:gd name="connsiteX1" fmla="*/ 2437885 w 2828365"/>
                <a:gd name="connsiteY1" fmla="*/ 236508 h 2626864"/>
                <a:gd name="connsiteX2" fmla="*/ 2712442 w 2828365"/>
                <a:gd name="connsiteY2" fmla="*/ 826389 h 2626864"/>
                <a:gd name="connsiteX3" fmla="*/ 2828365 w 2828365"/>
                <a:gd name="connsiteY3" fmla="*/ 2453217 h 2626864"/>
                <a:gd name="connsiteX4" fmla="*/ 2407085 w 2828365"/>
                <a:gd name="connsiteY4" fmla="*/ 2486366 h 2626864"/>
                <a:gd name="connsiteX5" fmla="*/ 2259399 w 2828365"/>
                <a:gd name="connsiteY5" fmla="*/ 742408 h 2626864"/>
                <a:gd name="connsiteX6" fmla="*/ 1951456 w 2828365"/>
                <a:gd name="connsiteY6" fmla="*/ 883810 h 2626864"/>
                <a:gd name="connsiteX7" fmla="*/ 861088 w 2828365"/>
                <a:gd name="connsiteY7" fmla="*/ 937228 h 2626864"/>
                <a:gd name="connsiteX8" fmla="*/ 675694 w 2828365"/>
                <a:gd name="connsiteY8" fmla="*/ 864956 h 2626864"/>
                <a:gd name="connsiteX9" fmla="*/ 543719 w 2828365"/>
                <a:gd name="connsiteY9" fmla="*/ 1088057 h 2626864"/>
                <a:gd name="connsiteX10" fmla="*/ 685121 w 2828365"/>
                <a:gd name="connsiteY10" fmla="*/ 2498937 h 2626864"/>
                <a:gd name="connsiteX11" fmla="*/ 291057 w 2828365"/>
                <a:gd name="connsiteY11" fmla="*/ 2626864 h 2626864"/>
                <a:gd name="connsiteX12" fmla="*/ 44097 w 2828365"/>
                <a:gd name="connsiteY12" fmla="*/ 1179183 h 2626864"/>
                <a:gd name="connsiteX13" fmla="*/ 98484 w 2828365"/>
                <a:gd name="connsiteY13" fmla="*/ 490980 h 2626864"/>
                <a:gd name="connsiteX0" fmla="*/ 98484 w 2828365"/>
                <a:gd name="connsiteY0" fmla="*/ 490980 h 2626864"/>
                <a:gd name="connsiteX1" fmla="*/ 2437885 w 2828365"/>
                <a:gd name="connsiteY1" fmla="*/ 236508 h 2626864"/>
                <a:gd name="connsiteX2" fmla="*/ 2717280 w 2828365"/>
                <a:gd name="connsiteY2" fmla="*/ 839952 h 2626864"/>
                <a:gd name="connsiteX3" fmla="*/ 2828365 w 2828365"/>
                <a:gd name="connsiteY3" fmla="*/ 2453217 h 2626864"/>
                <a:gd name="connsiteX4" fmla="*/ 2407085 w 2828365"/>
                <a:gd name="connsiteY4" fmla="*/ 2486366 h 2626864"/>
                <a:gd name="connsiteX5" fmla="*/ 2259399 w 2828365"/>
                <a:gd name="connsiteY5" fmla="*/ 742408 h 2626864"/>
                <a:gd name="connsiteX6" fmla="*/ 1951456 w 2828365"/>
                <a:gd name="connsiteY6" fmla="*/ 883810 h 2626864"/>
                <a:gd name="connsiteX7" fmla="*/ 861088 w 2828365"/>
                <a:gd name="connsiteY7" fmla="*/ 937228 h 2626864"/>
                <a:gd name="connsiteX8" fmla="*/ 675694 w 2828365"/>
                <a:gd name="connsiteY8" fmla="*/ 864956 h 2626864"/>
                <a:gd name="connsiteX9" fmla="*/ 543719 w 2828365"/>
                <a:gd name="connsiteY9" fmla="*/ 1088057 h 2626864"/>
                <a:gd name="connsiteX10" fmla="*/ 685121 w 2828365"/>
                <a:gd name="connsiteY10" fmla="*/ 2498937 h 2626864"/>
                <a:gd name="connsiteX11" fmla="*/ 291057 w 2828365"/>
                <a:gd name="connsiteY11" fmla="*/ 2626864 h 2626864"/>
                <a:gd name="connsiteX12" fmla="*/ 44097 w 2828365"/>
                <a:gd name="connsiteY12" fmla="*/ 1179183 h 2626864"/>
                <a:gd name="connsiteX13" fmla="*/ 98484 w 2828365"/>
                <a:gd name="connsiteY13" fmla="*/ 490980 h 2626864"/>
                <a:gd name="connsiteX0" fmla="*/ 98484 w 2828365"/>
                <a:gd name="connsiteY0" fmla="*/ 490980 h 2626864"/>
                <a:gd name="connsiteX1" fmla="*/ 2437885 w 2828365"/>
                <a:gd name="connsiteY1" fmla="*/ 236508 h 2626864"/>
                <a:gd name="connsiteX2" fmla="*/ 2742797 w 2828365"/>
                <a:gd name="connsiteY2" fmla="*/ 971497 h 2626864"/>
                <a:gd name="connsiteX3" fmla="*/ 2828365 w 2828365"/>
                <a:gd name="connsiteY3" fmla="*/ 2453217 h 2626864"/>
                <a:gd name="connsiteX4" fmla="*/ 2407085 w 2828365"/>
                <a:gd name="connsiteY4" fmla="*/ 2486366 h 2626864"/>
                <a:gd name="connsiteX5" fmla="*/ 2259399 w 2828365"/>
                <a:gd name="connsiteY5" fmla="*/ 742408 h 2626864"/>
                <a:gd name="connsiteX6" fmla="*/ 1951456 w 2828365"/>
                <a:gd name="connsiteY6" fmla="*/ 883810 h 2626864"/>
                <a:gd name="connsiteX7" fmla="*/ 861088 w 2828365"/>
                <a:gd name="connsiteY7" fmla="*/ 937228 h 2626864"/>
                <a:gd name="connsiteX8" fmla="*/ 675694 w 2828365"/>
                <a:gd name="connsiteY8" fmla="*/ 864956 h 2626864"/>
                <a:gd name="connsiteX9" fmla="*/ 543719 w 2828365"/>
                <a:gd name="connsiteY9" fmla="*/ 1088057 h 2626864"/>
                <a:gd name="connsiteX10" fmla="*/ 685121 w 2828365"/>
                <a:gd name="connsiteY10" fmla="*/ 2498937 h 2626864"/>
                <a:gd name="connsiteX11" fmla="*/ 291057 w 2828365"/>
                <a:gd name="connsiteY11" fmla="*/ 2626864 h 2626864"/>
                <a:gd name="connsiteX12" fmla="*/ 44097 w 2828365"/>
                <a:gd name="connsiteY12" fmla="*/ 1179183 h 2626864"/>
                <a:gd name="connsiteX13" fmla="*/ 98484 w 2828365"/>
                <a:gd name="connsiteY13" fmla="*/ 490980 h 2626864"/>
                <a:gd name="connsiteX0" fmla="*/ 98484 w 2828365"/>
                <a:gd name="connsiteY0" fmla="*/ 490980 h 2626864"/>
                <a:gd name="connsiteX1" fmla="*/ 2437885 w 2828365"/>
                <a:gd name="connsiteY1" fmla="*/ 236508 h 2626864"/>
                <a:gd name="connsiteX2" fmla="*/ 2742797 w 2828365"/>
                <a:gd name="connsiteY2" fmla="*/ 971497 h 2626864"/>
                <a:gd name="connsiteX3" fmla="*/ 2828365 w 2828365"/>
                <a:gd name="connsiteY3" fmla="*/ 2453217 h 2626864"/>
                <a:gd name="connsiteX4" fmla="*/ 2407085 w 2828365"/>
                <a:gd name="connsiteY4" fmla="*/ 2486366 h 2626864"/>
                <a:gd name="connsiteX5" fmla="*/ 2259399 w 2828365"/>
                <a:gd name="connsiteY5" fmla="*/ 742408 h 2626864"/>
                <a:gd name="connsiteX6" fmla="*/ 1951456 w 2828365"/>
                <a:gd name="connsiteY6" fmla="*/ 883810 h 2626864"/>
                <a:gd name="connsiteX7" fmla="*/ 861088 w 2828365"/>
                <a:gd name="connsiteY7" fmla="*/ 937228 h 2626864"/>
                <a:gd name="connsiteX8" fmla="*/ 675694 w 2828365"/>
                <a:gd name="connsiteY8" fmla="*/ 864956 h 2626864"/>
                <a:gd name="connsiteX9" fmla="*/ 543719 w 2828365"/>
                <a:gd name="connsiteY9" fmla="*/ 1088057 h 2626864"/>
                <a:gd name="connsiteX10" fmla="*/ 685121 w 2828365"/>
                <a:gd name="connsiteY10" fmla="*/ 2498937 h 2626864"/>
                <a:gd name="connsiteX11" fmla="*/ 291057 w 2828365"/>
                <a:gd name="connsiteY11" fmla="*/ 2626864 h 2626864"/>
                <a:gd name="connsiteX12" fmla="*/ 44097 w 2828365"/>
                <a:gd name="connsiteY12" fmla="*/ 1179183 h 2626864"/>
                <a:gd name="connsiteX13" fmla="*/ 98484 w 2828365"/>
                <a:gd name="connsiteY13" fmla="*/ 490980 h 2626864"/>
                <a:gd name="connsiteX0" fmla="*/ 98484 w 2828365"/>
                <a:gd name="connsiteY0" fmla="*/ 490980 h 2626864"/>
                <a:gd name="connsiteX1" fmla="*/ 2437885 w 2828365"/>
                <a:gd name="connsiteY1" fmla="*/ 236508 h 2626864"/>
                <a:gd name="connsiteX2" fmla="*/ 2742797 w 2828365"/>
                <a:gd name="connsiteY2" fmla="*/ 971497 h 2626864"/>
                <a:gd name="connsiteX3" fmla="*/ 2828365 w 2828365"/>
                <a:gd name="connsiteY3" fmla="*/ 2453217 h 2626864"/>
                <a:gd name="connsiteX4" fmla="*/ 2407085 w 2828365"/>
                <a:gd name="connsiteY4" fmla="*/ 2486366 h 2626864"/>
                <a:gd name="connsiteX5" fmla="*/ 2259399 w 2828365"/>
                <a:gd name="connsiteY5" fmla="*/ 742408 h 2626864"/>
                <a:gd name="connsiteX6" fmla="*/ 1951456 w 2828365"/>
                <a:gd name="connsiteY6" fmla="*/ 883810 h 2626864"/>
                <a:gd name="connsiteX7" fmla="*/ 861088 w 2828365"/>
                <a:gd name="connsiteY7" fmla="*/ 937228 h 2626864"/>
                <a:gd name="connsiteX8" fmla="*/ 675694 w 2828365"/>
                <a:gd name="connsiteY8" fmla="*/ 864956 h 2626864"/>
                <a:gd name="connsiteX9" fmla="*/ 543719 w 2828365"/>
                <a:gd name="connsiteY9" fmla="*/ 1088057 h 2626864"/>
                <a:gd name="connsiteX10" fmla="*/ 685121 w 2828365"/>
                <a:gd name="connsiteY10" fmla="*/ 2498937 h 2626864"/>
                <a:gd name="connsiteX11" fmla="*/ 291057 w 2828365"/>
                <a:gd name="connsiteY11" fmla="*/ 2626864 h 2626864"/>
                <a:gd name="connsiteX12" fmla="*/ 44097 w 2828365"/>
                <a:gd name="connsiteY12" fmla="*/ 1179183 h 2626864"/>
                <a:gd name="connsiteX13" fmla="*/ 98484 w 2828365"/>
                <a:gd name="connsiteY13" fmla="*/ 490980 h 2626864"/>
                <a:gd name="connsiteX0" fmla="*/ 98484 w 2828365"/>
                <a:gd name="connsiteY0" fmla="*/ 490980 h 2626864"/>
                <a:gd name="connsiteX1" fmla="*/ 2437885 w 2828365"/>
                <a:gd name="connsiteY1" fmla="*/ 236508 h 2626864"/>
                <a:gd name="connsiteX2" fmla="*/ 2742797 w 2828365"/>
                <a:gd name="connsiteY2" fmla="*/ 971497 h 2626864"/>
                <a:gd name="connsiteX3" fmla="*/ 2828365 w 2828365"/>
                <a:gd name="connsiteY3" fmla="*/ 2453217 h 2626864"/>
                <a:gd name="connsiteX4" fmla="*/ 2407085 w 2828365"/>
                <a:gd name="connsiteY4" fmla="*/ 2486366 h 2626864"/>
                <a:gd name="connsiteX5" fmla="*/ 2259399 w 2828365"/>
                <a:gd name="connsiteY5" fmla="*/ 742408 h 2626864"/>
                <a:gd name="connsiteX6" fmla="*/ 1951456 w 2828365"/>
                <a:gd name="connsiteY6" fmla="*/ 883810 h 2626864"/>
                <a:gd name="connsiteX7" fmla="*/ 861088 w 2828365"/>
                <a:gd name="connsiteY7" fmla="*/ 937228 h 2626864"/>
                <a:gd name="connsiteX8" fmla="*/ 675694 w 2828365"/>
                <a:gd name="connsiteY8" fmla="*/ 864956 h 2626864"/>
                <a:gd name="connsiteX9" fmla="*/ 543719 w 2828365"/>
                <a:gd name="connsiteY9" fmla="*/ 1088057 h 2626864"/>
                <a:gd name="connsiteX10" fmla="*/ 685121 w 2828365"/>
                <a:gd name="connsiteY10" fmla="*/ 2498937 h 2626864"/>
                <a:gd name="connsiteX11" fmla="*/ 291057 w 2828365"/>
                <a:gd name="connsiteY11" fmla="*/ 2626864 h 2626864"/>
                <a:gd name="connsiteX12" fmla="*/ 44097 w 2828365"/>
                <a:gd name="connsiteY12" fmla="*/ 1179183 h 2626864"/>
                <a:gd name="connsiteX13" fmla="*/ 98484 w 2828365"/>
                <a:gd name="connsiteY13" fmla="*/ 490980 h 2626864"/>
                <a:gd name="connsiteX0" fmla="*/ 86951 w 2840069"/>
                <a:gd name="connsiteY0" fmla="*/ 476831 h 2635002"/>
                <a:gd name="connsiteX1" fmla="*/ 2449589 w 2840069"/>
                <a:gd name="connsiteY1" fmla="*/ 244646 h 2635002"/>
                <a:gd name="connsiteX2" fmla="*/ 2754501 w 2840069"/>
                <a:gd name="connsiteY2" fmla="*/ 979635 h 2635002"/>
                <a:gd name="connsiteX3" fmla="*/ 2840069 w 2840069"/>
                <a:gd name="connsiteY3" fmla="*/ 2461355 h 2635002"/>
                <a:gd name="connsiteX4" fmla="*/ 2418789 w 2840069"/>
                <a:gd name="connsiteY4" fmla="*/ 2494504 h 2635002"/>
                <a:gd name="connsiteX5" fmla="*/ 2271103 w 2840069"/>
                <a:gd name="connsiteY5" fmla="*/ 750546 h 2635002"/>
                <a:gd name="connsiteX6" fmla="*/ 1963160 w 2840069"/>
                <a:gd name="connsiteY6" fmla="*/ 891948 h 2635002"/>
                <a:gd name="connsiteX7" fmla="*/ 872792 w 2840069"/>
                <a:gd name="connsiteY7" fmla="*/ 945366 h 2635002"/>
                <a:gd name="connsiteX8" fmla="*/ 687398 w 2840069"/>
                <a:gd name="connsiteY8" fmla="*/ 873094 h 2635002"/>
                <a:gd name="connsiteX9" fmla="*/ 555423 w 2840069"/>
                <a:gd name="connsiteY9" fmla="*/ 1096195 h 2635002"/>
                <a:gd name="connsiteX10" fmla="*/ 696825 w 2840069"/>
                <a:gd name="connsiteY10" fmla="*/ 2507075 h 2635002"/>
                <a:gd name="connsiteX11" fmla="*/ 302761 w 2840069"/>
                <a:gd name="connsiteY11" fmla="*/ 2635002 h 2635002"/>
                <a:gd name="connsiteX12" fmla="*/ 55801 w 2840069"/>
                <a:gd name="connsiteY12" fmla="*/ 1187321 h 2635002"/>
                <a:gd name="connsiteX13" fmla="*/ 86951 w 2840069"/>
                <a:gd name="connsiteY13" fmla="*/ 476831 h 2635002"/>
                <a:gd name="connsiteX0" fmla="*/ 121140 w 2874258"/>
                <a:gd name="connsiteY0" fmla="*/ 476831 h 2635002"/>
                <a:gd name="connsiteX1" fmla="*/ 2483778 w 2874258"/>
                <a:gd name="connsiteY1" fmla="*/ 244646 h 2635002"/>
                <a:gd name="connsiteX2" fmla="*/ 2788690 w 2874258"/>
                <a:gd name="connsiteY2" fmla="*/ 979635 h 2635002"/>
                <a:gd name="connsiteX3" fmla="*/ 2874258 w 2874258"/>
                <a:gd name="connsiteY3" fmla="*/ 2461355 h 2635002"/>
                <a:gd name="connsiteX4" fmla="*/ 2452978 w 2874258"/>
                <a:gd name="connsiteY4" fmla="*/ 2494504 h 2635002"/>
                <a:gd name="connsiteX5" fmla="*/ 2305292 w 2874258"/>
                <a:gd name="connsiteY5" fmla="*/ 750546 h 2635002"/>
                <a:gd name="connsiteX6" fmla="*/ 1997349 w 2874258"/>
                <a:gd name="connsiteY6" fmla="*/ 891948 h 2635002"/>
                <a:gd name="connsiteX7" fmla="*/ 906981 w 2874258"/>
                <a:gd name="connsiteY7" fmla="*/ 945366 h 2635002"/>
                <a:gd name="connsiteX8" fmla="*/ 721587 w 2874258"/>
                <a:gd name="connsiteY8" fmla="*/ 873094 h 2635002"/>
                <a:gd name="connsiteX9" fmla="*/ 589612 w 2874258"/>
                <a:gd name="connsiteY9" fmla="*/ 1096195 h 2635002"/>
                <a:gd name="connsiteX10" fmla="*/ 731014 w 2874258"/>
                <a:gd name="connsiteY10" fmla="*/ 2507075 h 2635002"/>
                <a:gd name="connsiteX11" fmla="*/ 336950 w 2874258"/>
                <a:gd name="connsiteY11" fmla="*/ 2635002 h 2635002"/>
                <a:gd name="connsiteX12" fmla="*/ 30144 w 2874258"/>
                <a:gd name="connsiteY12" fmla="*/ 1156689 h 2635002"/>
                <a:gd name="connsiteX13" fmla="*/ 121140 w 2874258"/>
                <a:gd name="connsiteY13" fmla="*/ 476831 h 2635002"/>
                <a:gd name="connsiteX0" fmla="*/ 121140 w 2874258"/>
                <a:gd name="connsiteY0" fmla="*/ 476831 h 2635002"/>
                <a:gd name="connsiteX1" fmla="*/ 2483778 w 2874258"/>
                <a:gd name="connsiteY1" fmla="*/ 244646 h 2635002"/>
                <a:gd name="connsiteX2" fmla="*/ 2788690 w 2874258"/>
                <a:gd name="connsiteY2" fmla="*/ 979635 h 2635002"/>
                <a:gd name="connsiteX3" fmla="*/ 2874258 w 2874258"/>
                <a:gd name="connsiteY3" fmla="*/ 2461355 h 2635002"/>
                <a:gd name="connsiteX4" fmla="*/ 2452978 w 2874258"/>
                <a:gd name="connsiteY4" fmla="*/ 2494504 h 2635002"/>
                <a:gd name="connsiteX5" fmla="*/ 2305292 w 2874258"/>
                <a:gd name="connsiteY5" fmla="*/ 750546 h 2635002"/>
                <a:gd name="connsiteX6" fmla="*/ 1997349 w 2874258"/>
                <a:gd name="connsiteY6" fmla="*/ 891948 h 2635002"/>
                <a:gd name="connsiteX7" fmla="*/ 906981 w 2874258"/>
                <a:gd name="connsiteY7" fmla="*/ 945366 h 2635002"/>
                <a:gd name="connsiteX8" fmla="*/ 721587 w 2874258"/>
                <a:gd name="connsiteY8" fmla="*/ 873094 h 2635002"/>
                <a:gd name="connsiteX9" fmla="*/ 589612 w 2874258"/>
                <a:gd name="connsiteY9" fmla="*/ 1096195 h 2635002"/>
                <a:gd name="connsiteX10" fmla="*/ 731014 w 2874258"/>
                <a:gd name="connsiteY10" fmla="*/ 2507075 h 2635002"/>
                <a:gd name="connsiteX11" fmla="*/ 336950 w 2874258"/>
                <a:gd name="connsiteY11" fmla="*/ 2635002 h 2635002"/>
                <a:gd name="connsiteX12" fmla="*/ 140317 w 2874258"/>
                <a:gd name="connsiteY12" fmla="*/ 1759636 h 2635002"/>
                <a:gd name="connsiteX13" fmla="*/ 30144 w 2874258"/>
                <a:gd name="connsiteY13" fmla="*/ 1156689 h 2635002"/>
                <a:gd name="connsiteX14" fmla="*/ 121140 w 2874258"/>
                <a:gd name="connsiteY14" fmla="*/ 476831 h 2635002"/>
                <a:gd name="connsiteX0" fmla="*/ 121140 w 2874258"/>
                <a:gd name="connsiteY0" fmla="*/ 476831 h 2635002"/>
                <a:gd name="connsiteX1" fmla="*/ 2483778 w 2874258"/>
                <a:gd name="connsiteY1" fmla="*/ 244646 h 2635002"/>
                <a:gd name="connsiteX2" fmla="*/ 2788690 w 2874258"/>
                <a:gd name="connsiteY2" fmla="*/ 979635 h 2635002"/>
                <a:gd name="connsiteX3" fmla="*/ 2874258 w 2874258"/>
                <a:gd name="connsiteY3" fmla="*/ 2461355 h 2635002"/>
                <a:gd name="connsiteX4" fmla="*/ 2452978 w 2874258"/>
                <a:gd name="connsiteY4" fmla="*/ 2494504 h 2635002"/>
                <a:gd name="connsiteX5" fmla="*/ 2305292 w 2874258"/>
                <a:gd name="connsiteY5" fmla="*/ 750546 h 2635002"/>
                <a:gd name="connsiteX6" fmla="*/ 1997349 w 2874258"/>
                <a:gd name="connsiteY6" fmla="*/ 891948 h 2635002"/>
                <a:gd name="connsiteX7" fmla="*/ 906981 w 2874258"/>
                <a:gd name="connsiteY7" fmla="*/ 945366 h 2635002"/>
                <a:gd name="connsiteX8" fmla="*/ 721587 w 2874258"/>
                <a:gd name="connsiteY8" fmla="*/ 873094 h 2635002"/>
                <a:gd name="connsiteX9" fmla="*/ 589612 w 2874258"/>
                <a:gd name="connsiteY9" fmla="*/ 1096195 h 2635002"/>
                <a:gd name="connsiteX10" fmla="*/ 731014 w 2874258"/>
                <a:gd name="connsiteY10" fmla="*/ 2507075 h 2635002"/>
                <a:gd name="connsiteX11" fmla="*/ 336950 w 2874258"/>
                <a:gd name="connsiteY11" fmla="*/ 2635002 h 2635002"/>
                <a:gd name="connsiteX12" fmla="*/ 40165 w 2874258"/>
                <a:gd name="connsiteY12" fmla="*/ 1761726 h 2635002"/>
                <a:gd name="connsiteX13" fmla="*/ 30144 w 2874258"/>
                <a:gd name="connsiteY13" fmla="*/ 1156689 h 2635002"/>
                <a:gd name="connsiteX14" fmla="*/ 121140 w 2874258"/>
                <a:gd name="connsiteY14" fmla="*/ 476831 h 2635002"/>
                <a:gd name="connsiteX0" fmla="*/ 121140 w 2874258"/>
                <a:gd name="connsiteY0" fmla="*/ 476831 h 2635002"/>
                <a:gd name="connsiteX1" fmla="*/ 2483778 w 2874258"/>
                <a:gd name="connsiteY1" fmla="*/ 244646 h 2635002"/>
                <a:gd name="connsiteX2" fmla="*/ 2788690 w 2874258"/>
                <a:gd name="connsiteY2" fmla="*/ 979635 h 2635002"/>
                <a:gd name="connsiteX3" fmla="*/ 2874258 w 2874258"/>
                <a:gd name="connsiteY3" fmla="*/ 2461355 h 2635002"/>
                <a:gd name="connsiteX4" fmla="*/ 2452978 w 2874258"/>
                <a:gd name="connsiteY4" fmla="*/ 2494504 h 2635002"/>
                <a:gd name="connsiteX5" fmla="*/ 2305292 w 2874258"/>
                <a:gd name="connsiteY5" fmla="*/ 750546 h 2635002"/>
                <a:gd name="connsiteX6" fmla="*/ 1997349 w 2874258"/>
                <a:gd name="connsiteY6" fmla="*/ 891948 h 2635002"/>
                <a:gd name="connsiteX7" fmla="*/ 906981 w 2874258"/>
                <a:gd name="connsiteY7" fmla="*/ 945366 h 2635002"/>
                <a:gd name="connsiteX8" fmla="*/ 721587 w 2874258"/>
                <a:gd name="connsiteY8" fmla="*/ 873094 h 2635002"/>
                <a:gd name="connsiteX9" fmla="*/ 488889 w 2874258"/>
                <a:gd name="connsiteY9" fmla="*/ 1070971 h 2635002"/>
                <a:gd name="connsiteX10" fmla="*/ 731014 w 2874258"/>
                <a:gd name="connsiteY10" fmla="*/ 2507075 h 2635002"/>
                <a:gd name="connsiteX11" fmla="*/ 336950 w 2874258"/>
                <a:gd name="connsiteY11" fmla="*/ 2635002 h 2635002"/>
                <a:gd name="connsiteX12" fmla="*/ 40165 w 2874258"/>
                <a:gd name="connsiteY12" fmla="*/ 1761726 h 2635002"/>
                <a:gd name="connsiteX13" fmla="*/ 30144 w 2874258"/>
                <a:gd name="connsiteY13" fmla="*/ 1156689 h 2635002"/>
                <a:gd name="connsiteX14" fmla="*/ 121140 w 2874258"/>
                <a:gd name="connsiteY14" fmla="*/ 476831 h 2635002"/>
                <a:gd name="connsiteX0" fmla="*/ 121140 w 2874258"/>
                <a:gd name="connsiteY0" fmla="*/ 476831 h 2635002"/>
                <a:gd name="connsiteX1" fmla="*/ 2483778 w 2874258"/>
                <a:gd name="connsiteY1" fmla="*/ 244646 h 2635002"/>
                <a:gd name="connsiteX2" fmla="*/ 2788690 w 2874258"/>
                <a:gd name="connsiteY2" fmla="*/ 979635 h 2635002"/>
                <a:gd name="connsiteX3" fmla="*/ 2874258 w 2874258"/>
                <a:gd name="connsiteY3" fmla="*/ 2461355 h 2635002"/>
                <a:gd name="connsiteX4" fmla="*/ 2452978 w 2874258"/>
                <a:gd name="connsiteY4" fmla="*/ 2494504 h 2635002"/>
                <a:gd name="connsiteX5" fmla="*/ 2305292 w 2874258"/>
                <a:gd name="connsiteY5" fmla="*/ 750546 h 2635002"/>
                <a:gd name="connsiteX6" fmla="*/ 1997349 w 2874258"/>
                <a:gd name="connsiteY6" fmla="*/ 891948 h 2635002"/>
                <a:gd name="connsiteX7" fmla="*/ 906981 w 2874258"/>
                <a:gd name="connsiteY7" fmla="*/ 945366 h 2635002"/>
                <a:gd name="connsiteX8" fmla="*/ 699490 w 2874258"/>
                <a:gd name="connsiteY8" fmla="*/ 905436 h 2635002"/>
                <a:gd name="connsiteX9" fmla="*/ 488889 w 2874258"/>
                <a:gd name="connsiteY9" fmla="*/ 1070971 h 2635002"/>
                <a:gd name="connsiteX10" fmla="*/ 731014 w 2874258"/>
                <a:gd name="connsiteY10" fmla="*/ 2507075 h 2635002"/>
                <a:gd name="connsiteX11" fmla="*/ 336950 w 2874258"/>
                <a:gd name="connsiteY11" fmla="*/ 2635002 h 2635002"/>
                <a:gd name="connsiteX12" fmla="*/ 40165 w 2874258"/>
                <a:gd name="connsiteY12" fmla="*/ 1761726 h 2635002"/>
                <a:gd name="connsiteX13" fmla="*/ 30144 w 2874258"/>
                <a:gd name="connsiteY13" fmla="*/ 1156689 h 2635002"/>
                <a:gd name="connsiteX14" fmla="*/ 121140 w 2874258"/>
                <a:gd name="connsiteY14" fmla="*/ 476831 h 2635002"/>
                <a:gd name="connsiteX0" fmla="*/ 121140 w 2874258"/>
                <a:gd name="connsiteY0" fmla="*/ 476831 h 2635002"/>
                <a:gd name="connsiteX1" fmla="*/ 2483778 w 2874258"/>
                <a:gd name="connsiteY1" fmla="*/ 244646 h 2635002"/>
                <a:gd name="connsiteX2" fmla="*/ 2788690 w 2874258"/>
                <a:gd name="connsiteY2" fmla="*/ 979635 h 2635002"/>
                <a:gd name="connsiteX3" fmla="*/ 2874258 w 2874258"/>
                <a:gd name="connsiteY3" fmla="*/ 2461355 h 2635002"/>
                <a:gd name="connsiteX4" fmla="*/ 2452978 w 2874258"/>
                <a:gd name="connsiteY4" fmla="*/ 2494504 h 2635002"/>
                <a:gd name="connsiteX5" fmla="*/ 2305292 w 2874258"/>
                <a:gd name="connsiteY5" fmla="*/ 750546 h 2635002"/>
                <a:gd name="connsiteX6" fmla="*/ 1997349 w 2874258"/>
                <a:gd name="connsiteY6" fmla="*/ 891948 h 2635002"/>
                <a:gd name="connsiteX7" fmla="*/ 898446 w 2874258"/>
                <a:gd name="connsiteY7" fmla="*/ 972870 h 2635002"/>
                <a:gd name="connsiteX8" fmla="*/ 699490 w 2874258"/>
                <a:gd name="connsiteY8" fmla="*/ 905436 h 2635002"/>
                <a:gd name="connsiteX9" fmla="*/ 488889 w 2874258"/>
                <a:gd name="connsiteY9" fmla="*/ 1070971 h 2635002"/>
                <a:gd name="connsiteX10" fmla="*/ 731014 w 2874258"/>
                <a:gd name="connsiteY10" fmla="*/ 2507075 h 2635002"/>
                <a:gd name="connsiteX11" fmla="*/ 336950 w 2874258"/>
                <a:gd name="connsiteY11" fmla="*/ 2635002 h 2635002"/>
                <a:gd name="connsiteX12" fmla="*/ 40165 w 2874258"/>
                <a:gd name="connsiteY12" fmla="*/ 1761726 h 2635002"/>
                <a:gd name="connsiteX13" fmla="*/ 30144 w 2874258"/>
                <a:gd name="connsiteY13" fmla="*/ 1156689 h 2635002"/>
                <a:gd name="connsiteX14" fmla="*/ 121140 w 2874258"/>
                <a:gd name="connsiteY14" fmla="*/ 476831 h 2635002"/>
                <a:gd name="connsiteX0" fmla="*/ 121140 w 2874258"/>
                <a:gd name="connsiteY0" fmla="*/ 476831 h 2635002"/>
                <a:gd name="connsiteX1" fmla="*/ 2483778 w 2874258"/>
                <a:gd name="connsiteY1" fmla="*/ 244646 h 2635002"/>
                <a:gd name="connsiteX2" fmla="*/ 2788690 w 2874258"/>
                <a:gd name="connsiteY2" fmla="*/ 979635 h 2635002"/>
                <a:gd name="connsiteX3" fmla="*/ 2874258 w 2874258"/>
                <a:gd name="connsiteY3" fmla="*/ 2461355 h 2635002"/>
                <a:gd name="connsiteX4" fmla="*/ 2452978 w 2874258"/>
                <a:gd name="connsiteY4" fmla="*/ 2494504 h 2635002"/>
                <a:gd name="connsiteX5" fmla="*/ 2305292 w 2874258"/>
                <a:gd name="connsiteY5" fmla="*/ 750546 h 2635002"/>
                <a:gd name="connsiteX6" fmla="*/ 1997349 w 2874258"/>
                <a:gd name="connsiteY6" fmla="*/ 891948 h 2635002"/>
                <a:gd name="connsiteX7" fmla="*/ 898446 w 2874258"/>
                <a:gd name="connsiteY7" fmla="*/ 972870 h 2635002"/>
                <a:gd name="connsiteX8" fmla="*/ 699490 w 2874258"/>
                <a:gd name="connsiteY8" fmla="*/ 905436 h 2635002"/>
                <a:gd name="connsiteX9" fmla="*/ 488889 w 2874258"/>
                <a:gd name="connsiteY9" fmla="*/ 1070971 h 2635002"/>
                <a:gd name="connsiteX10" fmla="*/ 545194 w 2874258"/>
                <a:gd name="connsiteY10" fmla="*/ 1737523 h 2635002"/>
                <a:gd name="connsiteX11" fmla="*/ 731014 w 2874258"/>
                <a:gd name="connsiteY11" fmla="*/ 2507075 h 2635002"/>
                <a:gd name="connsiteX12" fmla="*/ 336950 w 2874258"/>
                <a:gd name="connsiteY12" fmla="*/ 2635002 h 2635002"/>
                <a:gd name="connsiteX13" fmla="*/ 40165 w 2874258"/>
                <a:gd name="connsiteY13" fmla="*/ 1761726 h 2635002"/>
                <a:gd name="connsiteX14" fmla="*/ 30144 w 2874258"/>
                <a:gd name="connsiteY14" fmla="*/ 1156689 h 2635002"/>
                <a:gd name="connsiteX15" fmla="*/ 121140 w 2874258"/>
                <a:gd name="connsiteY15" fmla="*/ 476831 h 2635002"/>
                <a:gd name="connsiteX0" fmla="*/ 121140 w 2874258"/>
                <a:gd name="connsiteY0" fmla="*/ 476831 h 2635002"/>
                <a:gd name="connsiteX1" fmla="*/ 2483778 w 2874258"/>
                <a:gd name="connsiteY1" fmla="*/ 244646 h 2635002"/>
                <a:gd name="connsiteX2" fmla="*/ 2788690 w 2874258"/>
                <a:gd name="connsiteY2" fmla="*/ 979635 h 2635002"/>
                <a:gd name="connsiteX3" fmla="*/ 2874258 w 2874258"/>
                <a:gd name="connsiteY3" fmla="*/ 2461355 h 2635002"/>
                <a:gd name="connsiteX4" fmla="*/ 2452978 w 2874258"/>
                <a:gd name="connsiteY4" fmla="*/ 2494504 h 2635002"/>
                <a:gd name="connsiteX5" fmla="*/ 2305292 w 2874258"/>
                <a:gd name="connsiteY5" fmla="*/ 750546 h 2635002"/>
                <a:gd name="connsiteX6" fmla="*/ 1997349 w 2874258"/>
                <a:gd name="connsiteY6" fmla="*/ 891948 h 2635002"/>
                <a:gd name="connsiteX7" fmla="*/ 898446 w 2874258"/>
                <a:gd name="connsiteY7" fmla="*/ 972870 h 2635002"/>
                <a:gd name="connsiteX8" fmla="*/ 699490 w 2874258"/>
                <a:gd name="connsiteY8" fmla="*/ 905436 h 2635002"/>
                <a:gd name="connsiteX9" fmla="*/ 488889 w 2874258"/>
                <a:gd name="connsiteY9" fmla="*/ 1070971 h 2635002"/>
                <a:gd name="connsiteX10" fmla="*/ 481270 w 2874258"/>
                <a:gd name="connsiteY10" fmla="*/ 1729747 h 2635002"/>
                <a:gd name="connsiteX11" fmla="*/ 731014 w 2874258"/>
                <a:gd name="connsiteY11" fmla="*/ 2507075 h 2635002"/>
                <a:gd name="connsiteX12" fmla="*/ 336950 w 2874258"/>
                <a:gd name="connsiteY12" fmla="*/ 2635002 h 2635002"/>
                <a:gd name="connsiteX13" fmla="*/ 40165 w 2874258"/>
                <a:gd name="connsiteY13" fmla="*/ 1761726 h 2635002"/>
                <a:gd name="connsiteX14" fmla="*/ 30144 w 2874258"/>
                <a:gd name="connsiteY14" fmla="*/ 1156689 h 2635002"/>
                <a:gd name="connsiteX15" fmla="*/ 121140 w 2874258"/>
                <a:gd name="connsiteY15" fmla="*/ 476831 h 2635002"/>
                <a:gd name="connsiteX0" fmla="*/ 121140 w 2874258"/>
                <a:gd name="connsiteY0" fmla="*/ 476831 h 2635002"/>
                <a:gd name="connsiteX1" fmla="*/ 2483778 w 2874258"/>
                <a:gd name="connsiteY1" fmla="*/ 244646 h 2635002"/>
                <a:gd name="connsiteX2" fmla="*/ 2788690 w 2874258"/>
                <a:gd name="connsiteY2" fmla="*/ 979635 h 2635002"/>
                <a:gd name="connsiteX3" fmla="*/ 2874258 w 2874258"/>
                <a:gd name="connsiteY3" fmla="*/ 2461355 h 2635002"/>
                <a:gd name="connsiteX4" fmla="*/ 2452978 w 2874258"/>
                <a:gd name="connsiteY4" fmla="*/ 2494504 h 2635002"/>
                <a:gd name="connsiteX5" fmla="*/ 2305292 w 2874258"/>
                <a:gd name="connsiteY5" fmla="*/ 750546 h 2635002"/>
                <a:gd name="connsiteX6" fmla="*/ 1997349 w 2874258"/>
                <a:gd name="connsiteY6" fmla="*/ 891948 h 2635002"/>
                <a:gd name="connsiteX7" fmla="*/ 898446 w 2874258"/>
                <a:gd name="connsiteY7" fmla="*/ 972870 h 2635002"/>
                <a:gd name="connsiteX8" fmla="*/ 699490 w 2874258"/>
                <a:gd name="connsiteY8" fmla="*/ 905436 h 2635002"/>
                <a:gd name="connsiteX9" fmla="*/ 493347 w 2874258"/>
                <a:gd name="connsiteY9" fmla="*/ 1066324 h 2635002"/>
                <a:gd name="connsiteX10" fmla="*/ 481270 w 2874258"/>
                <a:gd name="connsiteY10" fmla="*/ 1729747 h 2635002"/>
                <a:gd name="connsiteX11" fmla="*/ 731014 w 2874258"/>
                <a:gd name="connsiteY11" fmla="*/ 2507075 h 2635002"/>
                <a:gd name="connsiteX12" fmla="*/ 336950 w 2874258"/>
                <a:gd name="connsiteY12" fmla="*/ 2635002 h 2635002"/>
                <a:gd name="connsiteX13" fmla="*/ 40165 w 2874258"/>
                <a:gd name="connsiteY13" fmla="*/ 1761726 h 2635002"/>
                <a:gd name="connsiteX14" fmla="*/ 30144 w 2874258"/>
                <a:gd name="connsiteY14" fmla="*/ 1156689 h 2635002"/>
                <a:gd name="connsiteX15" fmla="*/ 121140 w 2874258"/>
                <a:gd name="connsiteY15" fmla="*/ 476831 h 2635002"/>
                <a:gd name="connsiteX0" fmla="*/ 121140 w 2874258"/>
                <a:gd name="connsiteY0" fmla="*/ 476831 h 2635002"/>
                <a:gd name="connsiteX1" fmla="*/ 2483778 w 2874258"/>
                <a:gd name="connsiteY1" fmla="*/ 244646 h 2635002"/>
                <a:gd name="connsiteX2" fmla="*/ 2788690 w 2874258"/>
                <a:gd name="connsiteY2" fmla="*/ 979635 h 2635002"/>
                <a:gd name="connsiteX3" fmla="*/ 2874258 w 2874258"/>
                <a:gd name="connsiteY3" fmla="*/ 2461355 h 2635002"/>
                <a:gd name="connsiteX4" fmla="*/ 2452978 w 2874258"/>
                <a:gd name="connsiteY4" fmla="*/ 2494504 h 2635002"/>
                <a:gd name="connsiteX5" fmla="*/ 2305292 w 2874258"/>
                <a:gd name="connsiteY5" fmla="*/ 750546 h 2635002"/>
                <a:gd name="connsiteX6" fmla="*/ 1997349 w 2874258"/>
                <a:gd name="connsiteY6" fmla="*/ 891948 h 2635002"/>
                <a:gd name="connsiteX7" fmla="*/ 898446 w 2874258"/>
                <a:gd name="connsiteY7" fmla="*/ 972870 h 2635002"/>
                <a:gd name="connsiteX8" fmla="*/ 699490 w 2874258"/>
                <a:gd name="connsiteY8" fmla="*/ 905436 h 2635002"/>
                <a:gd name="connsiteX9" fmla="*/ 493347 w 2874258"/>
                <a:gd name="connsiteY9" fmla="*/ 1066324 h 2635002"/>
                <a:gd name="connsiteX10" fmla="*/ 481270 w 2874258"/>
                <a:gd name="connsiteY10" fmla="*/ 1729747 h 2635002"/>
                <a:gd name="connsiteX11" fmla="*/ 731014 w 2874258"/>
                <a:gd name="connsiteY11" fmla="*/ 2507075 h 2635002"/>
                <a:gd name="connsiteX12" fmla="*/ 336950 w 2874258"/>
                <a:gd name="connsiteY12" fmla="*/ 2635002 h 2635002"/>
                <a:gd name="connsiteX13" fmla="*/ 40165 w 2874258"/>
                <a:gd name="connsiteY13" fmla="*/ 1761726 h 2635002"/>
                <a:gd name="connsiteX14" fmla="*/ 30144 w 2874258"/>
                <a:gd name="connsiteY14" fmla="*/ 1156689 h 2635002"/>
                <a:gd name="connsiteX15" fmla="*/ 121140 w 2874258"/>
                <a:gd name="connsiteY15" fmla="*/ 476831 h 2635002"/>
                <a:gd name="connsiteX0" fmla="*/ 121140 w 2874258"/>
                <a:gd name="connsiteY0" fmla="*/ 476831 h 2635002"/>
                <a:gd name="connsiteX1" fmla="*/ 2483778 w 2874258"/>
                <a:gd name="connsiteY1" fmla="*/ 244646 h 2635002"/>
                <a:gd name="connsiteX2" fmla="*/ 2788690 w 2874258"/>
                <a:gd name="connsiteY2" fmla="*/ 979635 h 2635002"/>
                <a:gd name="connsiteX3" fmla="*/ 2874258 w 2874258"/>
                <a:gd name="connsiteY3" fmla="*/ 2461355 h 2635002"/>
                <a:gd name="connsiteX4" fmla="*/ 2452978 w 2874258"/>
                <a:gd name="connsiteY4" fmla="*/ 2494504 h 2635002"/>
                <a:gd name="connsiteX5" fmla="*/ 2305292 w 2874258"/>
                <a:gd name="connsiteY5" fmla="*/ 750546 h 2635002"/>
                <a:gd name="connsiteX6" fmla="*/ 1997349 w 2874258"/>
                <a:gd name="connsiteY6" fmla="*/ 891948 h 2635002"/>
                <a:gd name="connsiteX7" fmla="*/ 898446 w 2874258"/>
                <a:gd name="connsiteY7" fmla="*/ 972870 h 2635002"/>
                <a:gd name="connsiteX8" fmla="*/ 699490 w 2874258"/>
                <a:gd name="connsiteY8" fmla="*/ 905436 h 2635002"/>
                <a:gd name="connsiteX9" fmla="*/ 493347 w 2874258"/>
                <a:gd name="connsiteY9" fmla="*/ 1066324 h 2635002"/>
                <a:gd name="connsiteX10" fmla="*/ 481270 w 2874258"/>
                <a:gd name="connsiteY10" fmla="*/ 1729747 h 2635002"/>
                <a:gd name="connsiteX11" fmla="*/ 877158 w 2874258"/>
                <a:gd name="connsiteY11" fmla="*/ 2308187 h 2635002"/>
                <a:gd name="connsiteX12" fmla="*/ 336950 w 2874258"/>
                <a:gd name="connsiteY12" fmla="*/ 2635002 h 2635002"/>
                <a:gd name="connsiteX13" fmla="*/ 40165 w 2874258"/>
                <a:gd name="connsiteY13" fmla="*/ 1761726 h 2635002"/>
                <a:gd name="connsiteX14" fmla="*/ 30144 w 2874258"/>
                <a:gd name="connsiteY14" fmla="*/ 1156689 h 2635002"/>
                <a:gd name="connsiteX15" fmla="*/ 121140 w 2874258"/>
                <a:gd name="connsiteY15" fmla="*/ 476831 h 2635002"/>
                <a:gd name="connsiteX0" fmla="*/ 121140 w 2874258"/>
                <a:gd name="connsiteY0" fmla="*/ 476831 h 2635002"/>
                <a:gd name="connsiteX1" fmla="*/ 2483778 w 2874258"/>
                <a:gd name="connsiteY1" fmla="*/ 244646 h 2635002"/>
                <a:gd name="connsiteX2" fmla="*/ 2788690 w 2874258"/>
                <a:gd name="connsiteY2" fmla="*/ 979635 h 2635002"/>
                <a:gd name="connsiteX3" fmla="*/ 2874258 w 2874258"/>
                <a:gd name="connsiteY3" fmla="*/ 2461355 h 2635002"/>
                <a:gd name="connsiteX4" fmla="*/ 2452978 w 2874258"/>
                <a:gd name="connsiteY4" fmla="*/ 2494504 h 2635002"/>
                <a:gd name="connsiteX5" fmla="*/ 2305292 w 2874258"/>
                <a:gd name="connsiteY5" fmla="*/ 750546 h 2635002"/>
                <a:gd name="connsiteX6" fmla="*/ 1997349 w 2874258"/>
                <a:gd name="connsiteY6" fmla="*/ 891948 h 2635002"/>
                <a:gd name="connsiteX7" fmla="*/ 898446 w 2874258"/>
                <a:gd name="connsiteY7" fmla="*/ 972870 h 2635002"/>
                <a:gd name="connsiteX8" fmla="*/ 699490 w 2874258"/>
                <a:gd name="connsiteY8" fmla="*/ 905436 h 2635002"/>
                <a:gd name="connsiteX9" fmla="*/ 493347 w 2874258"/>
                <a:gd name="connsiteY9" fmla="*/ 1066324 h 2635002"/>
                <a:gd name="connsiteX10" fmla="*/ 481270 w 2874258"/>
                <a:gd name="connsiteY10" fmla="*/ 1729747 h 2635002"/>
                <a:gd name="connsiteX11" fmla="*/ 877158 w 2874258"/>
                <a:gd name="connsiteY11" fmla="*/ 2308187 h 2635002"/>
                <a:gd name="connsiteX12" fmla="*/ 336950 w 2874258"/>
                <a:gd name="connsiteY12" fmla="*/ 2635002 h 2635002"/>
                <a:gd name="connsiteX13" fmla="*/ 40165 w 2874258"/>
                <a:gd name="connsiteY13" fmla="*/ 1761726 h 2635002"/>
                <a:gd name="connsiteX14" fmla="*/ 30144 w 2874258"/>
                <a:gd name="connsiteY14" fmla="*/ 1156689 h 2635002"/>
                <a:gd name="connsiteX15" fmla="*/ 121140 w 2874258"/>
                <a:gd name="connsiteY15" fmla="*/ 476831 h 2635002"/>
                <a:gd name="connsiteX0" fmla="*/ 121140 w 2874258"/>
                <a:gd name="connsiteY0" fmla="*/ 476831 h 2635002"/>
                <a:gd name="connsiteX1" fmla="*/ 2483778 w 2874258"/>
                <a:gd name="connsiteY1" fmla="*/ 244646 h 2635002"/>
                <a:gd name="connsiteX2" fmla="*/ 2788690 w 2874258"/>
                <a:gd name="connsiteY2" fmla="*/ 979635 h 2635002"/>
                <a:gd name="connsiteX3" fmla="*/ 2874258 w 2874258"/>
                <a:gd name="connsiteY3" fmla="*/ 2461355 h 2635002"/>
                <a:gd name="connsiteX4" fmla="*/ 2452978 w 2874258"/>
                <a:gd name="connsiteY4" fmla="*/ 2494504 h 2635002"/>
                <a:gd name="connsiteX5" fmla="*/ 2305292 w 2874258"/>
                <a:gd name="connsiteY5" fmla="*/ 750546 h 2635002"/>
                <a:gd name="connsiteX6" fmla="*/ 1997349 w 2874258"/>
                <a:gd name="connsiteY6" fmla="*/ 891948 h 2635002"/>
                <a:gd name="connsiteX7" fmla="*/ 898446 w 2874258"/>
                <a:gd name="connsiteY7" fmla="*/ 972870 h 2635002"/>
                <a:gd name="connsiteX8" fmla="*/ 699490 w 2874258"/>
                <a:gd name="connsiteY8" fmla="*/ 905436 h 2635002"/>
                <a:gd name="connsiteX9" fmla="*/ 493347 w 2874258"/>
                <a:gd name="connsiteY9" fmla="*/ 1066324 h 2635002"/>
                <a:gd name="connsiteX10" fmla="*/ 481270 w 2874258"/>
                <a:gd name="connsiteY10" fmla="*/ 1729747 h 2635002"/>
                <a:gd name="connsiteX11" fmla="*/ 877158 w 2874258"/>
                <a:gd name="connsiteY11" fmla="*/ 2308187 h 2635002"/>
                <a:gd name="connsiteX12" fmla="*/ 336950 w 2874258"/>
                <a:gd name="connsiteY12" fmla="*/ 2635002 h 2635002"/>
                <a:gd name="connsiteX13" fmla="*/ 40165 w 2874258"/>
                <a:gd name="connsiteY13" fmla="*/ 1761726 h 2635002"/>
                <a:gd name="connsiteX14" fmla="*/ 30144 w 2874258"/>
                <a:gd name="connsiteY14" fmla="*/ 1156689 h 2635002"/>
                <a:gd name="connsiteX15" fmla="*/ 121140 w 2874258"/>
                <a:gd name="connsiteY15" fmla="*/ 476831 h 2635002"/>
                <a:gd name="connsiteX0" fmla="*/ 121140 w 2874258"/>
                <a:gd name="connsiteY0" fmla="*/ 476831 h 2548688"/>
                <a:gd name="connsiteX1" fmla="*/ 2483778 w 2874258"/>
                <a:gd name="connsiteY1" fmla="*/ 244646 h 2548688"/>
                <a:gd name="connsiteX2" fmla="*/ 2788690 w 2874258"/>
                <a:gd name="connsiteY2" fmla="*/ 979635 h 2548688"/>
                <a:gd name="connsiteX3" fmla="*/ 2874258 w 2874258"/>
                <a:gd name="connsiteY3" fmla="*/ 2461355 h 2548688"/>
                <a:gd name="connsiteX4" fmla="*/ 2452978 w 2874258"/>
                <a:gd name="connsiteY4" fmla="*/ 2494504 h 2548688"/>
                <a:gd name="connsiteX5" fmla="*/ 2305292 w 2874258"/>
                <a:gd name="connsiteY5" fmla="*/ 750546 h 2548688"/>
                <a:gd name="connsiteX6" fmla="*/ 1997349 w 2874258"/>
                <a:gd name="connsiteY6" fmla="*/ 891948 h 2548688"/>
                <a:gd name="connsiteX7" fmla="*/ 898446 w 2874258"/>
                <a:gd name="connsiteY7" fmla="*/ 972870 h 2548688"/>
                <a:gd name="connsiteX8" fmla="*/ 699490 w 2874258"/>
                <a:gd name="connsiteY8" fmla="*/ 905436 h 2548688"/>
                <a:gd name="connsiteX9" fmla="*/ 493347 w 2874258"/>
                <a:gd name="connsiteY9" fmla="*/ 1066324 h 2548688"/>
                <a:gd name="connsiteX10" fmla="*/ 481270 w 2874258"/>
                <a:gd name="connsiteY10" fmla="*/ 1729747 h 2548688"/>
                <a:gd name="connsiteX11" fmla="*/ 877158 w 2874258"/>
                <a:gd name="connsiteY11" fmla="*/ 2308187 h 2548688"/>
                <a:gd name="connsiteX12" fmla="*/ 544649 w 2874258"/>
                <a:gd name="connsiteY12" fmla="*/ 2548688 h 2548688"/>
                <a:gd name="connsiteX13" fmla="*/ 40165 w 2874258"/>
                <a:gd name="connsiteY13" fmla="*/ 1761726 h 2548688"/>
                <a:gd name="connsiteX14" fmla="*/ 30144 w 2874258"/>
                <a:gd name="connsiteY14" fmla="*/ 1156689 h 2548688"/>
                <a:gd name="connsiteX15" fmla="*/ 121140 w 2874258"/>
                <a:gd name="connsiteY15" fmla="*/ 476831 h 2548688"/>
                <a:gd name="connsiteX0" fmla="*/ 121140 w 2874258"/>
                <a:gd name="connsiteY0" fmla="*/ 476831 h 2548688"/>
                <a:gd name="connsiteX1" fmla="*/ 2483778 w 2874258"/>
                <a:gd name="connsiteY1" fmla="*/ 244646 h 2548688"/>
                <a:gd name="connsiteX2" fmla="*/ 2788690 w 2874258"/>
                <a:gd name="connsiteY2" fmla="*/ 979635 h 2548688"/>
                <a:gd name="connsiteX3" fmla="*/ 2874258 w 2874258"/>
                <a:gd name="connsiteY3" fmla="*/ 2461355 h 2548688"/>
                <a:gd name="connsiteX4" fmla="*/ 2452978 w 2874258"/>
                <a:gd name="connsiteY4" fmla="*/ 2494504 h 2548688"/>
                <a:gd name="connsiteX5" fmla="*/ 2305292 w 2874258"/>
                <a:gd name="connsiteY5" fmla="*/ 750546 h 2548688"/>
                <a:gd name="connsiteX6" fmla="*/ 1997349 w 2874258"/>
                <a:gd name="connsiteY6" fmla="*/ 891948 h 2548688"/>
                <a:gd name="connsiteX7" fmla="*/ 898446 w 2874258"/>
                <a:gd name="connsiteY7" fmla="*/ 972870 h 2548688"/>
                <a:gd name="connsiteX8" fmla="*/ 699490 w 2874258"/>
                <a:gd name="connsiteY8" fmla="*/ 905436 h 2548688"/>
                <a:gd name="connsiteX9" fmla="*/ 493347 w 2874258"/>
                <a:gd name="connsiteY9" fmla="*/ 1066324 h 2548688"/>
                <a:gd name="connsiteX10" fmla="*/ 481270 w 2874258"/>
                <a:gd name="connsiteY10" fmla="*/ 1729747 h 2548688"/>
                <a:gd name="connsiteX11" fmla="*/ 877158 w 2874258"/>
                <a:gd name="connsiteY11" fmla="*/ 2308187 h 2548688"/>
                <a:gd name="connsiteX12" fmla="*/ 544649 w 2874258"/>
                <a:gd name="connsiteY12" fmla="*/ 2548688 h 2548688"/>
                <a:gd name="connsiteX13" fmla="*/ 40165 w 2874258"/>
                <a:gd name="connsiteY13" fmla="*/ 1761726 h 2548688"/>
                <a:gd name="connsiteX14" fmla="*/ 30144 w 2874258"/>
                <a:gd name="connsiteY14" fmla="*/ 1156689 h 2548688"/>
                <a:gd name="connsiteX15" fmla="*/ 121140 w 2874258"/>
                <a:gd name="connsiteY15" fmla="*/ 476831 h 2548688"/>
                <a:gd name="connsiteX0" fmla="*/ 121140 w 2874258"/>
                <a:gd name="connsiteY0" fmla="*/ 476831 h 2549068"/>
                <a:gd name="connsiteX1" fmla="*/ 2483778 w 2874258"/>
                <a:gd name="connsiteY1" fmla="*/ 244646 h 2549068"/>
                <a:gd name="connsiteX2" fmla="*/ 2788690 w 2874258"/>
                <a:gd name="connsiteY2" fmla="*/ 979635 h 2549068"/>
                <a:gd name="connsiteX3" fmla="*/ 2874258 w 2874258"/>
                <a:gd name="connsiteY3" fmla="*/ 2461355 h 2549068"/>
                <a:gd name="connsiteX4" fmla="*/ 2452978 w 2874258"/>
                <a:gd name="connsiteY4" fmla="*/ 2494504 h 2549068"/>
                <a:gd name="connsiteX5" fmla="*/ 2305292 w 2874258"/>
                <a:gd name="connsiteY5" fmla="*/ 750546 h 2549068"/>
                <a:gd name="connsiteX6" fmla="*/ 1997349 w 2874258"/>
                <a:gd name="connsiteY6" fmla="*/ 891948 h 2549068"/>
                <a:gd name="connsiteX7" fmla="*/ 898446 w 2874258"/>
                <a:gd name="connsiteY7" fmla="*/ 972870 h 2549068"/>
                <a:gd name="connsiteX8" fmla="*/ 699490 w 2874258"/>
                <a:gd name="connsiteY8" fmla="*/ 905436 h 2549068"/>
                <a:gd name="connsiteX9" fmla="*/ 493347 w 2874258"/>
                <a:gd name="connsiteY9" fmla="*/ 1066324 h 2549068"/>
                <a:gd name="connsiteX10" fmla="*/ 481270 w 2874258"/>
                <a:gd name="connsiteY10" fmla="*/ 1729747 h 2549068"/>
                <a:gd name="connsiteX11" fmla="*/ 877158 w 2874258"/>
                <a:gd name="connsiteY11" fmla="*/ 2308187 h 2549068"/>
                <a:gd name="connsiteX12" fmla="*/ 526440 w 2874258"/>
                <a:gd name="connsiteY12" fmla="*/ 2549068 h 2549068"/>
                <a:gd name="connsiteX13" fmla="*/ 40165 w 2874258"/>
                <a:gd name="connsiteY13" fmla="*/ 1761726 h 2549068"/>
                <a:gd name="connsiteX14" fmla="*/ 30144 w 2874258"/>
                <a:gd name="connsiteY14" fmla="*/ 1156689 h 2549068"/>
                <a:gd name="connsiteX15" fmla="*/ 121140 w 2874258"/>
                <a:gd name="connsiteY15" fmla="*/ 476831 h 2549068"/>
                <a:gd name="connsiteX0" fmla="*/ 121140 w 2874258"/>
                <a:gd name="connsiteY0" fmla="*/ 476831 h 2549068"/>
                <a:gd name="connsiteX1" fmla="*/ 2483778 w 2874258"/>
                <a:gd name="connsiteY1" fmla="*/ 244646 h 2549068"/>
                <a:gd name="connsiteX2" fmla="*/ 2788690 w 2874258"/>
                <a:gd name="connsiteY2" fmla="*/ 979635 h 2549068"/>
                <a:gd name="connsiteX3" fmla="*/ 2874258 w 2874258"/>
                <a:gd name="connsiteY3" fmla="*/ 2461355 h 2549068"/>
                <a:gd name="connsiteX4" fmla="*/ 2452978 w 2874258"/>
                <a:gd name="connsiteY4" fmla="*/ 2494504 h 2549068"/>
                <a:gd name="connsiteX5" fmla="*/ 2305292 w 2874258"/>
                <a:gd name="connsiteY5" fmla="*/ 750546 h 2549068"/>
                <a:gd name="connsiteX6" fmla="*/ 1997349 w 2874258"/>
                <a:gd name="connsiteY6" fmla="*/ 891948 h 2549068"/>
                <a:gd name="connsiteX7" fmla="*/ 898446 w 2874258"/>
                <a:gd name="connsiteY7" fmla="*/ 972870 h 2549068"/>
                <a:gd name="connsiteX8" fmla="*/ 699490 w 2874258"/>
                <a:gd name="connsiteY8" fmla="*/ 905436 h 2549068"/>
                <a:gd name="connsiteX9" fmla="*/ 493347 w 2874258"/>
                <a:gd name="connsiteY9" fmla="*/ 1066324 h 2549068"/>
                <a:gd name="connsiteX10" fmla="*/ 481270 w 2874258"/>
                <a:gd name="connsiteY10" fmla="*/ 1729747 h 2549068"/>
                <a:gd name="connsiteX11" fmla="*/ 877158 w 2874258"/>
                <a:gd name="connsiteY11" fmla="*/ 2308187 h 2549068"/>
                <a:gd name="connsiteX12" fmla="*/ 526440 w 2874258"/>
                <a:gd name="connsiteY12" fmla="*/ 2549068 h 2549068"/>
                <a:gd name="connsiteX13" fmla="*/ 40165 w 2874258"/>
                <a:gd name="connsiteY13" fmla="*/ 1761726 h 2549068"/>
                <a:gd name="connsiteX14" fmla="*/ 30144 w 2874258"/>
                <a:gd name="connsiteY14" fmla="*/ 1156689 h 2549068"/>
                <a:gd name="connsiteX15" fmla="*/ 121140 w 2874258"/>
                <a:gd name="connsiteY15" fmla="*/ 476831 h 2549068"/>
                <a:gd name="connsiteX0" fmla="*/ 121140 w 2874258"/>
                <a:gd name="connsiteY0" fmla="*/ 476831 h 2549068"/>
                <a:gd name="connsiteX1" fmla="*/ 2483778 w 2874258"/>
                <a:gd name="connsiteY1" fmla="*/ 244646 h 2549068"/>
                <a:gd name="connsiteX2" fmla="*/ 2788690 w 2874258"/>
                <a:gd name="connsiteY2" fmla="*/ 979635 h 2549068"/>
                <a:gd name="connsiteX3" fmla="*/ 2874258 w 2874258"/>
                <a:gd name="connsiteY3" fmla="*/ 2461355 h 2549068"/>
                <a:gd name="connsiteX4" fmla="*/ 2452978 w 2874258"/>
                <a:gd name="connsiteY4" fmla="*/ 2494504 h 2549068"/>
                <a:gd name="connsiteX5" fmla="*/ 2305292 w 2874258"/>
                <a:gd name="connsiteY5" fmla="*/ 750546 h 2549068"/>
                <a:gd name="connsiteX6" fmla="*/ 1997349 w 2874258"/>
                <a:gd name="connsiteY6" fmla="*/ 891948 h 2549068"/>
                <a:gd name="connsiteX7" fmla="*/ 898446 w 2874258"/>
                <a:gd name="connsiteY7" fmla="*/ 972870 h 2549068"/>
                <a:gd name="connsiteX8" fmla="*/ 699490 w 2874258"/>
                <a:gd name="connsiteY8" fmla="*/ 905436 h 2549068"/>
                <a:gd name="connsiteX9" fmla="*/ 493347 w 2874258"/>
                <a:gd name="connsiteY9" fmla="*/ 1066324 h 2549068"/>
                <a:gd name="connsiteX10" fmla="*/ 481270 w 2874258"/>
                <a:gd name="connsiteY10" fmla="*/ 1729747 h 2549068"/>
                <a:gd name="connsiteX11" fmla="*/ 877158 w 2874258"/>
                <a:gd name="connsiteY11" fmla="*/ 2308187 h 2549068"/>
                <a:gd name="connsiteX12" fmla="*/ 526440 w 2874258"/>
                <a:gd name="connsiteY12" fmla="*/ 2549068 h 2549068"/>
                <a:gd name="connsiteX13" fmla="*/ 40165 w 2874258"/>
                <a:gd name="connsiteY13" fmla="*/ 1761726 h 2549068"/>
                <a:gd name="connsiteX14" fmla="*/ 30144 w 2874258"/>
                <a:gd name="connsiteY14" fmla="*/ 1156689 h 2549068"/>
                <a:gd name="connsiteX15" fmla="*/ 121140 w 2874258"/>
                <a:gd name="connsiteY15" fmla="*/ 476831 h 2549068"/>
                <a:gd name="connsiteX0" fmla="*/ 121140 w 2874258"/>
                <a:gd name="connsiteY0" fmla="*/ 476831 h 2549068"/>
                <a:gd name="connsiteX1" fmla="*/ 2483778 w 2874258"/>
                <a:gd name="connsiteY1" fmla="*/ 244646 h 2549068"/>
                <a:gd name="connsiteX2" fmla="*/ 2788690 w 2874258"/>
                <a:gd name="connsiteY2" fmla="*/ 979635 h 2549068"/>
                <a:gd name="connsiteX3" fmla="*/ 2874258 w 2874258"/>
                <a:gd name="connsiteY3" fmla="*/ 2461355 h 2549068"/>
                <a:gd name="connsiteX4" fmla="*/ 2452978 w 2874258"/>
                <a:gd name="connsiteY4" fmla="*/ 2494504 h 2549068"/>
                <a:gd name="connsiteX5" fmla="*/ 2326187 w 2874258"/>
                <a:gd name="connsiteY5" fmla="*/ 824732 h 2549068"/>
                <a:gd name="connsiteX6" fmla="*/ 1997349 w 2874258"/>
                <a:gd name="connsiteY6" fmla="*/ 891948 h 2549068"/>
                <a:gd name="connsiteX7" fmla="*/ 898446 w 2874258"/>
                <a:gd name="connsiteY7" fmla="*/ 972870 h 2549068"/>
                <a:gd name="connsiteX8" fmla="*/ 699490 w 2874258"/>
                <a:gd name="connsiteY8" fmla="*/ 905436 h 2549068"/>
                <a:gd name="connsiteX9" fmla="*/ 493347 w 2874258"/>
                <a:gd name="connsiteY9" fmla="*/ 1066324 h 2549068"/>
                <a:gd name="connsiteX10" fmla="*/ 481270 w 2874258"/>
                <a:gd name="connsiteY10" fmla="*/ 1729747 h 2549068"/>
                <a:gd name="connsiteX11" fmla="*/ 877158 w 2874258"/>
                <a:gd name="connsiteY11" fmla="*/ 2308187 h 2549068"/>
                <a:gd name="connsiteX12" fmla="*/ 526440 w 2874258"/>
                <a:gd name="connsiteY12" fmla="*/ 2549068 h 2549068"/>
                <a:gd name="connsiteX13" fmla="*/ 40165 w 2874258"/>
                <a:gd name="connsiteY13" fmla="*/ 1761726 h 2549068"/>
                <a:gd name="connsiteX14" fmla="*/ 30144 w 2874258"/>
                <a:gd name="connsiteY14" fmla="*/ 1156689 h 2549068"/>
                <a:gd name="connsiteX15" fmla="*/ 121140 w 2874258"/>
                <a:gd name="connsiteY15" fmla="*/ 476831 h 2549068"/>
                <a:gd name="connsiteX0" fmla="*/ 121140 w 2874258"/>
                <a:gd name="connsiteY0" fmla="*/ 476831 h 2549068"/>
                <a:gd name="connsiteX1" fmla="*/ 2483778 w 2874258"/>
                <a:gd name="connsiteY1" fmla="*/ 244646 h 2549068"/>
                <a:gd name="connsiteX2" fmla="*/ 2788690 w 2874258"/>
                <a:gd name="connsiteY2" fmla="*/ 979635 h 2549068"/>
                <a:gd name="connsiteX3" fmla="*/ 2874258 w 2874258"/>
                <a:gd name="connsiteY3" fmla="*/ 2461355 h 2549068"/>
                <a:gd name="connsiteX4" fmla="*/ 2452978 w 2874258"/>
                <a:gd name="connsiteY4" fmla="*/ 2494504 h 2549068"/>
                <a:gd name="connsiteX5" fmla="*/ 2298792 w 2874258"/>
                <a:gd name="connsiteY5" fmla="*/ 836359 h 2549068"/>
                <a:gd name="connsiteX6" fmla="*/ 1997349 w 2874258"/>
                <a:gd name="connsiteY6" fmla="*/ 891948 h 2549068"/>
                <a:gd name="connsiteX7" fmla="*/ 898446 w 2874258"/>
                <a:gd name="connsiteY7" fmla="*/ 972870 h 2549068"/>
                <a:gd name="connsiteX8" fmla="*/ 699490 w 2874258"/>
                <a:gd name="connsiteY8" fmla="*/ 905436 h 2549068"/>
                <a:gd name="connsiteX9" fmla="*/ 493347 w 2874258"/>
                <a:gd name="connsiteY9" fmla="*/ 1066324 h 2549068"/>
                <a:gd name="connsiteX10" fmla="*/ 481270 w 2874258"/>
                <a:gd name="connsiteY10" fmla="*/ 1729747 h 2549068"/>
                <a:gd name="connsiteX11" fmla="*/ 877158 w 2874258"/>
                <a:gd name="connsiteY11" fmla="*/ 2308187 h 2549068"/>
                <a:gd name="connsiteX12" fmla="*/ 526440 w 2874258"/>
                <a:gd name="connsiteY12" fmla="*/ 2549068 h 2549068"/>
                <a:gd name="connsiteX13" fmla="*/ 40165 w 2874258"/>
                <a:gd name="connsiteY13" fmla="*/ 1761726 h 2549068"/>
                <a:gd name="connsiteX14" fmla="*/ 30144 w 2874258"/>
                <a:gd name="connsiteY14" fmla="*/ 1156689 h 2549068"/>
                <a:gd name="connsiteX15" fmla="*/ 121140 w 2874258"/>
                <a:gd name="connsiteY15" fmla="*/ 476831 h 2549068"/>
                <a:gd name="connsiteX0" fmla="*/ 121140 w 2874258"/>
                <a:gd name="connsiteY0" fmla="*/ 476831 h 2549068"/>
                <a:gd name="connsiteX1" fmla="*/ 2483778 w 2874258"/>
                <a:gd name="connsiteY1" fmla="*/ 244646 h 2549068"/>
                <a:gd name="connsiteX2" fmla="*/ 2788690 w 2874258"/>
                <a:gd name="connsiteY2" fmla="*/ 979635 h 2549068"/>
                <a:gd name="connsiteX3" fmla="*/ 2874258 w 2874258"/>
                <a:gd name="connsiteY3" fmla="*/ 2461355 h 2549068"/>
                <a:gd name="connsiteX4" fmla="*/ 2452978 w 2874258"/>
                <a:gd name="connsiteY4" fmla="*/ 2494504 h 2549068"/>
                <a:gd name="connsiteX5" fmla="*/ 2298792 w 2874258"/>
                <a:gd name="connsiteY5" fmla="*/ 836359 h 2549068"/>
                <a:gd name="connsiteX6" fmla="*/ 1997349 w 2874258"/>
                <a:gd name="connsiteY6" fmla="*/ 891948 h 2549068"/>
                <a:gd name="connsiteX7" fmla="*/ 898446 w 2874258"/>
                <a:gd name="connsiteY7" fmla="*/ 972870 h 2549068"/>
                <a:gd name="connsiteX8" fmla="*/ 699490 w 2874258"/>
                <a:gd name="connsiteY8" fmla="*/ 905436 h 2549068"/>
                <a:gd name="connsiteX9" fmla="*/ 493347 w 2874258"/>
                <a:gd name="connsiteY9" fmla="*/ 1066324 h 2549068"/>
                <a:gd name="connsiteX10" fmla="*/ 481270 w 2874258"/>
                <a:gd name="connsiteY10" fmla="*/ 1729747 h 2549068"/>
                <a:gd name="connsiteX11" fmla="*/ 877158 w 2874258"/>
                <a:gd name="connsiteY11" fmla="*/ 2308187 h 2549068"/>
                <a:gd name="connsiteX12" fmla="*/ 526440 w 2874258"/>
                <a:gd name="connsiteY12" fmla="*/ 2549068 h 2549068"/>
                <a:gd name="connsiteX13" fmla="*/ 40165 w 2874258"/>
                <a:gd name="connsiteY13" fmla="*/ 1761726 h 2549068"/>
                <a:gd name="connsiteX14" fmla="*/ 30144 w 2874258"/>
                <a:gd name="connsiteY14" fmla="*/ 1156689 h 2549068"/>
                <a:gd name="connsiteX15" fmla="*/ 121140 w 2874258"/>
                <a:gd name="connsiteY15" fmla="*/ 476831 h 2549068"/>
                <a:gd name="connsiteX0" fmla="*/ 121140 w 2874258"/>
                <a:gd name="connsiteY0" fmla="*/ 476831 h 2549068"/>
                <a:gd name="connsiteX1" fmla="*/ 2483778 w 2874258"/>
                <a:gd name="connsiteY1" fmla="*/ 244646 h 2549068"/>
                <a:gd name="connsiteX2" fmla="*/ 2788690 w 2874258"/>
                <a:gd name="connsiteY2" fmla="*/ 979635 h 2549068"/>
                <a:gd name="connsiteX3" fmla="*/ 2874258 w 2874258"/>
                <a:gd name="connsiteY3" fmla="*/ 2461355 h 2549068"/>
                <a:gd name="connsiteX4" fmla="*/ 2452978 w 2874258"/>
                <a:gd name="connsiteY4" fmla="*/ 2494504 h 2549068"/>
                <a:gd name="connsiteX5" fmla="*/ 2298792 w 2874258"/>
                <a:gd name="connsiteY5" fmla="*/ 836359 h 2549068"/>
                <a:gd name="connsiteX6" fmla="*/ 1935366 w 2874258"/>
                <a:gd name="connsiteY6" fmla="*/ 967862 h 2549068"/>
                <a:gd name="connsiteX7" fmla="*/ 898446 w 2874258"/>
                <a:gd name="connsiteY7" fmla="*/ 972870 h 2549068"/>
                <a:gd name="connsiteX8" fmla="*/ 699490 w 2874258"/>
                <a:gd name="connsiteY8" fmla="*/ 905436 h 2549068"/>
                <a:gd name="connsiteX9" fmla="*/ 493347 w 2874258"/>
                <a:gd name="connsiteY9" fmla="*/ 1066324 h 2549068"/>
                <a:gd name="connsiteX10" fmla="*/ 481270 w 2874258"/>
                <a:gd name="connsiteY10" fmla="*/ 1729747 h 2549068"/>
                <a:gd name="connsiteX11" fmla="*/ 877158 w 2874258"/>
                <a:gd name="connsiteY11" fmla="*/ 2308187 h 2549068"/>
                <a:gd name="connsiteX12" fmla="*/ 526440 w 2874258"/>
                <a:gd name="connsiteY12" fmla="*/ 2549068 h 2549068"/>
                <a:gd name="connsiteX13" fmla="*/ 40165 w 2874258"/>
                <a:gd name="connsiteY13" fmla="*/ 1761726 h 2549068"/>
                <a:gd name="connsiteX14" fmla="*/ 30144 w 2874258"/>
                <a:gd name="connsiteY14" fmla="*/ 1156689 h 2549068"/>
                <a:gd name="connsiteX15" fmla="*/ 121140 w 2874258"/>
                <a:gd name="connsiteY15" fmla="*/ 476831 h 2549068"/>
                <a:gd name="connsiteX0" fmla="*/ 121140 w 2874258"/>
                <a:gd name="connsiteY0" fmla="*/ 476831 h 2549068"/>
                <a:gd name="connsiteX1" fmla="*/ 2483778 w 2874258"/>
                <a:gd name="connsiteY1" fmla="*/ 244646 h 2549068"/>
                <a:gd name="connsiteX2" fmla="*/ 2788690 w 2874258"/>
                <a:gd name="connsiteY2" fmla="*/ 979635 h 2549068"/>
                <a:gd name="connsiteX3" fmla="*/ 2874258 w 2874258"/>
                <a:gd name="connsiteY3" fmla="*/ 2461355 h 2549068"/>
                <a:gd name="connsiteX4" fmla="*/ 2452978 w 2874258"/>
                <a:gd name="connsiteY4" fmla="*/ 2494504 h 2549068"/>
                <a:gd name="connsiteX5" fmla="*/ 2298792 w 2874258"/>
                <a:gd name="connsiteY5" fmla="*/ 836359 h 2549068"/>
                <a:gd name="connsiteX6" fmla="*/ 1935366 w 2874258"/>
                <a:gd name="connsiteY6" fmla="*/ 967862 h 2549068"/>
                <a:gd name="connsiteX7" fmla="*/ 898446 w 2874258"/>
                <a:gd name="connsiteY7" fmla="*/ 972870 h 2549068"/>
                <a:gd name="connsiteX8" fmla="*/ 699490 w 2874258"/>
                <a:gd name="connsiteY8" fmla="*/ 905436 h 2549068"/>
                <a:gd name="connsiteX9" fmla="*/ 493347 w 2874258"/>
                <a:gd name="connsiteY9" fmla="*/ 1066324 h 2549068"/>
                <a:gd name="connsiteX10" fmla="*/ 481270 w 2874258"/>
                <a:gd name="connsiteY10" fmla="*/ 1729747 h 2549068"/>
                <a:gd name="connsiteX11" fmla="*/ 877158 w 2874258"/>
                <a:gd name="connsiteY11" fmla="*/ 2308187 h 2549068"/>
                <a:gd name="connsiteX12" fmla="*/ 526440 w 2874258"/>
                <a:gd name="connsiteY12" fmla="*/ 2549068 h 2549068"/>
                <a:gd name="connsiteX13" fmla="*/ 40165 w 2874258"/>
                <a:gd name="connsiteY13" fmla="*/ 1761726 h 2549068"/>
                <a:gd name="connsiteX14" fmla="*/ 30144 w 2874258"/>
                <a:gd name="connsiteY14" fmla="*/ 1156689 h 2549068"/>
                <a:gd name="connsiteX15" fmla="*/ 121140 w 2874258"/>
                <a:gd name="connsiteY15" fmla="*/ 476831 h 2549068"/>
                <a:gd name="connsiteX0" fmla="*/ 121140 w 2874258"/>
                <a:gd name="connsiteY0" fmla="*/ 476831 h 2549068"/>
                <a:gd name="connsiteX1" fmla="*/ 2483778 w 2874258"/>
                <a:gd name="connsiteY1" fmla="*/ 244646 h 2549068"/>
                <a:gd name="connsiteX2" fmla="*/ 2788690 w 2874258"/>
                <a:gd name="connsiteY2" fmla="*/ 979635 h 2549068"/>
                <a:gd name="connsiteX3" fmla="*/ 2874258 w 2874258"/>
                <a:gd name="connsiteY3" fmla="*/ 2461355 h 2549068"/>
                <a:gd name="connsiteX4" fmla="*/ 2452978 w 2874258"/>
                <a:gd name="connsiteY4" fmla="*/ 2494504 h 2549068"/>
                <a:gd name="connsiteX5" fmla="*/ 2298792 w 2874258"/>
                <a:gd name="connsiteY5" fmla="*/ 836359 h 2549068"/>
                <a:gd name="connsiteX6" fmla="*/ 1935366 w 2874258"/>
                <a:gd name="connsiteY6" fmla="*/ 967862 h 2549068"/>
                <a:gd name="connsiteX7" fmla="*/ 898446 w 2874258"/>
                <a:gd name="connsiteY7" fmla="*/ 972870 h 2549068"/>
                <a:gd name="connsiteX8" fmla="*/ 699490 w 2874258"/>
                <a:gd name="connsiteY8" fmla="*/ 905436 h 2549068"/>
                <a:gd name="connsiteX9" fmla="*/ 493347 w 2874258"/>
                <a:gd name="connsiteY9" fmla="*/ 1066324 h 2549068"/>
                <a:gd name="connsiteX10" fmla="*/ 481270 w 2874258"/>
                <a:gd name="connsiteY10" fmla="*/ 1729747 h 2549068"/>
                <a:gd name="connsiteX11" fmla="*/ 877158 w 2874258"/>
                <a:gd name="connsiteY11" fmla="*/ 2308187 h 2549068"/>
                <a:gd name="connsiteX12" fmla="*/ 526440 w 2874258"/>
                <a:gd name="connsiteY12" fmla="*/ 2549068 h 2549068"/>
                <a:gd name="connsiteX13" fmla="*/ 40165 w 2874258"/>
                <a:gd name="connsiteY13" fmla="*/ 1761726 h 2549068"/>
                <a:gd name="connsiteX14" fmla="*/ 30144 w 2874258"/>
                <a:gd name="connsiteY14" fmla="*/ 1156689 h 2549068"/>
                <a:gd name="connsiteX15" fmla="*/ 121140 w 2874258"/>
                <a:gd name="connsiteY15" fmla="*/ 476831 h 2549068"/>
                <a:gd name="connsiteX0" fmla="*/ 121140 w 2874258"/>
                <a:gd name="connsiteY0" fmla="*/ 476831 h 2549068"/>
                <a:gd name="connsiteX1" fmla="*/ 2483778 w 2874258"/>
                <a:gd name="connsiteY1" fmla="*/ 244646 h 2549068"/>
                <a:gd name="connsiteX2" fmla="*/ 2788690 w 2874258"/>
                <a:gd name="connsiteY2" fmla="*/ 979635 h 2549068"/>
                <a:gd name="connsiteX3" fmla="*/ 2874258 w 2874258"/>
                <a:gd name="connsiteY3" fmla="*/ 2461355 h 2549068"/>
                <a:gd name="connsiteX4" fmla="*/ 2452978 w 2874258"/>
                <a:gd name="connsiteY4" fmla="*/ 2494504 h 2549068"/>
                <a:gd name="connsiteX5" fmla="*/ 2370881 w 2874258"/>
                <a:gd name="connsiteY5" fmla="*/ 1581434 h 2549068"/>
                <a:gd name="connsiteX6" fmla="*/ 2298792 w 2874258"/>
                <a:gd name="connsiteY6" fmla="*/ 836359 h 2549068"/>
                <a:gd name="connsiteX7" fmla="*/ 1935366 w 2874258"/>
                <a:gd name="connsiteY7" fmla="*/ 967862 h 2549068"/>
                <a:gd name="connsiteX8" fmla="*/ 898446 w 2874258"/>
                <a:gd name="connsiteY8" fmla="*/ 972870 h 2549068"/>
                <a:gd name="connsiteX9" fmla="*/ 699490 w 2874258"/>
                <a:gd name="connsiteY9" fmla="*/ 905436 h 2549068"/>
                <a:gd name="connsiteX10" fmla="*/ 493347 w 2874258"/>
                <a:gd name="connsiteY10" fmla="*/ 1066324 h 2549068"/>
                <a:gd name="connsiteX11" fmla="*/ 481270 w 2874258"/>
                <a:gd name="connsiteY11" fmla="*/ 1729747 h 2549068"/>
                <a:gd name="connsiteX12" fmla="*/ 877158 w 2874258"/>
                <a:gd name="connsiteY12" fmla="*/ 2308187 h 2549068"/>
                <a:gd name="connsiteX13" fmla="*/ 526440 w 2874258"/>
                <a:gd name="connsiteY13" fmla="*/ 2549068 h 2549068"/>
                <a:gd name="connsiteX14" fmla="*/ 40165 w 2874258"/>
                <a:gd name="connsiteY14" fmla="*/ 1761726 h 2549068"/>
                <a:gd name="connsiteX15" fmla="*/ 30144 w 2874258"/>
                <a:gd name="connsiteY15" fmla="*/ 1156689 h 2549068"/>
                <a:gd name="connsiteX16" fmla="*/ 121140 w 2874258"/>
                <a:gd name="connsiteY16" fmla="*/ 476831 h 2549068"/>
                <a:gd name="connsiteX0" fmla="*/ 121140 w 2874258"/>
                <a:gd name="connsiteY0" fmla="*/ 476831 h 2549068"/>
                <a:gd name="connsiteX1" fmla="*/ 2483778 w 2874258"/>
                <a:gd name="connsiteY1" fmla="*/ 244646 h 2549068"/>
                <a:gd name="connsiteX2" fmla="*/ 2788690 w 2874258"/>
                <a:gd name="connsiteY2" fmla="*/ 979635 h 2549068"/>
                <a:gd name="connsiteX3" fmla="*/ 2874258 w 2874258"/>
                <a:gd name="connsiteY3" fmla="*/ 2461355 h 2549068"/>
                <a:gd name="connsiteX4" fmla="*/ 2452978 w 2874258"/>
                <a:gd name="connsiteY4" fmla="*/ 2494504 h 2549068"/>
                <a:gd name="connsiteX5" fmla="*/ 2321271 w 2874258"/>
                <a:gd name="connsiteY5" fmla="*/ 1587997 h 2549068"/>
                <a:gd name="connsiteX6" fmla="*/ 2298792 w 2874258"/>
                <a:gd name="connsiteY6" fmla="*/ 836359 h 2549068"/>
                <a:gd name="connsiteX7" fmla="*/ 1935366 w 2874258"/>
                <a:gd name="connsiteY7" fmla="*/ 967862 h 2549068"/>
                <a:gd name="connsiteX8" fmla="*/ 898446 w 2874258"/>
                <a:gd name="connsiteY8" fmla="*/ 972870 h 2549068"/>
                <a:gd name="connsiteX9" fmla="*/ 699490 w 2874258"/>
                <a:gd name="connsiteY9" fmla="*/ 905436 h 2549068"/>
                <a:gd name="connsiteX10" fmla="*/ 493347 w 2874258"/>
                <a:gd name="connsiteY10" fmla="*/ 1066324 h 2549068"/>
                <a:gd name="connsiteX11" fmla="*/ 481270 w 2874258"/>
                <a:gd name="connsiteY11" fmla="*/ 1729747 h 2549068"/>
                <a:gd name="connsiteX12" fmla="*/ 877158 w 2874258"/>
                <a:gd name="connsiteY12" fmla="*/ 2308187 h 2549068"/>
                <a:gd name="connsiteX13" fmla="*/ 526440 w 2874258"/>
                <a:gd name="connsiteY13" fmla="*/ 2549068 h 2549068"/>
                <a:gd name="connsiteX14" fmla="*/ 40165 w 2874258"/>
                <a:gd name="connsiteY14" fmla="*/ 1761726 h 2549068"/>
                <a:gd name="connsiteX15" fmla="*/ 30144 w 2874258"/>
                <a:gd name="connsiteY15" fmla="*/ 1156689 h 2549068"/>
                <a:gd name="connsiteX16" fmla="*/ 121140 w 2874258"/>
                <a:gd name="connsiteY16" fmla="*/ 476831 h 2549068"/>
                <a:gd name="connsiteX0" fmla="*/ 121140 w 2874258"/>
                <a:gd name="connsiteY0" fmla="*/ 476831 h 2549068"/>
                <a:gd name="connsiteX1" fmla="*/ 2483778 w 2874258"/>
                <a:gd name="connsiteY1" fmla="*/ 244646 h 2549068"/>
                <a:gd name="connsiteX2" fmla="*/ 2788690 w 2874258"/>
                <a:gd name="connsiteY2" fmla="*/ 979635 h 2549068"/>
                <a:gd name="connsiteX3" fmla="*/ 2874258 w 2874258"/>
                <a:gd name="connsiteY3" fmla="*/ 2461355 h 2549068"/>
                <a:gd name="connsiteX4" fmla="*/ 1867086 w 2874258"/>
                <a:gd name="connsiteY4" fmla="*/ 2495677 h 2549068"/>
                <a:gd name="connsiteX5" fmla="*/ 2321271 w 2874258"/>
                <a:gd name="connsiteY5" fmla="*/ 1587997 h 2549068"/>
                <a:gd name="connsiteX6" fmla="*/ 2298792 w 2874258"/>
                <a:gd name="connsiteY6" fmla="*/ 836359 h 2549068"/>
                <a:gd name="connsiteX7" fmla="*/ 1935366 w 2874258"/>
                <a:gd name="connsiteY7" fmla="*/ 967862 h 2549068"/>
                <a:gd name="connsiteX8" fmla="*/ 898446 w 2874258"/>
                <a:gd name="connsiteY8" fmla="*/ 972870 h 2549068"/>
                <a:gd name="connsiteX9" fmla="*/ 699490 w 2874258"/>
                <a:gd name="connsiteY9" fmla="*/ 905436 h 2549068"/>
                <a:gd name="connsiteX10" fmla="*/ 493347 w 2874258"/>
                <a:gd name="connsiteY10" fmla="*/ 1066324 h 2549068"/>
                <a:gd name="connsiteX11" fmla="*/ 481270 w 2874258"/>
                <a:gd name="connsiteY11" fmla="*/ 1729747 h 2549068"/>
                <a:gd name="connsiteX12" fmla="*/ 877158 w 2874258"/>
                <a:gd name="connsiteY12" fmla="*/ 2308187 h 2549068"/>
                <a:gd name="connsiteX13" fmla="*/ 526440 w 2874258"/>
                <a:gd name="connsiteY13" fmla="*/ 2549068 h 2549068"/>
                <a:gd name="connsiteX14" fmla="*/ 40165 w 2874258"/>
                <a:gd name="connsiteY14" fmla="*/ 1761726 h 2549068"/>
                <a:gd name="connsiteX15" fmla="*/ 30144 w 2874258"/>
                <a:gd name="connsiteY15" fmla="*/ 1156689 h 2549068"/>
                <a:gd name="connsiteX16" fmla="*/ 121140 w 2874258"/>
                <a:gd name="connsiteY16" fmla="*/ 476831 h 2549068"/>
                <a:gd name="connsiteX0" fmla="*/ 121140 w 2826457"/>
                <a:gd name="connsiteY0" fmla="*/ 476831 h 2712541"/>
                <a:gd name="connsiteX1" fmla="*/ 2483778 w 2826457"/>
                <a:gd name="connsiteY1" fmla="*/ 244646 h 2712541"/>
                <a:gd name="connsiteX2" fmla="*/ 2788690 w 2826457"/>
                <a:gd name="connsiteY2" fmla="*/ 979635 h 2712541"/>
                <a:gd name="connsiteX3" fmla="*/ 2227254 w 2826457"/>
                <a:gd name="connsiteY3" fmla="*/ 2712541 h 2712541"/>
                <a:gd name="connsiteX4" fmla="*/ 1867086 w 2826457"/>
                <a:gd name="connsiteY4" fmla="*/ 2495677 h 2712541"/>
                <a:gd name="connsiteX5" fmla="*/ 2321271 w 2826457"/>
                <a:gd name="connsiteY5" fmla="*/ 1587997 h 2712541"/>
                <a:gd name="connsiteX6" fmla="*/ 2298792 w 2826457"/>
                <a:gd name="connsiteY6" fmla="*/ 836359 h 2712541"/>
                <a:gd name="connsiteX7" fmla="*/ 1935366 w 2826457"/>
                <a:gd name="connsiteY7" fmla="*/ 967862 h 2712541"/>
                <a:gd name="connsiteX8" fmla="*/ 898446 w 2826457"/>
                <a:gd name="connsiteY8" fmla="*/ 972870 h 2712541"/>
                <a:gd name="connsiteX9" fmla="*/ 699490 w 2826457"/>
                <a:gd name="connsiteY9" fmla="*/ 905436 h 2712541"/>
                <a:gd name="connsiteX10" fmla="*/ 493347 w 2826457"/>
                <a:gd name="connsiteY10" fmla="*/ 1066324 h 2712541"/>
                <a:gd name="connsiteX11" fmla="*/ 481270 w 2826457"/>
                <a:gd name="connsiteY11" fmla="*/ 1729747 h 2712541"/>
                <a:gd name="connsiteX12" fmla="*/ 877158 w 2826457"/>
                <a:gd name="connsiteY12" fmla="*/ 2308187 h 2712541"/>
                <a:gd name="connsiteX13" fmla="*/ 526440 w 2826457"/>
                <a:gd name="connsiteY13" fmla="*/ 2549068 h 2712541"/>
                <a:gd name="connsiteX14" fmla="*/ 40165 w 2826457"/>
                <a:gd name="connsiteY14" fmla="*/ 1761726 h 2712541"/>
                <a:gd name="connsiteX15" fmla="*/ 30144 w 2826457"/>
                <a:gd name="connsiteY15" fmla="*/ 1156689 h 2712541"/>
                <a:gd name="connsiteX16" fmla="*/ 121140 w 2826457"/>
                <a:gd name="connsiteY16" fmla="*/ 476831 h 2712541"/>
                <a:gd name="connsiteX0" fmla="*/ 121140 w 2826457"/>
                <a:gd name="connsiteY0" fmla="*/ 476831 h 2712541"/>
                <a:gd name="connsiteX1" fmla="*/ 2483778 w 2826457"/>
                <a:gd name="connsiteY1" fmla="*/ 244646 h 2712541"/>
                <a:gd name="connsiteX2" fmla="*/ 2788690 w 2826457"/>
                <a:gd name="connsiteY2" fmla="*/ 979635 h 2712541"/>
                <a:gd name="connsiteX3" fmla="*/ 2227254 w 2826457"/>
                <a:gd name="connsiteY3" fmla="*/ 2712541 h 2712541"/>
                <a:gd name="connsiteX4" fmla="*/ 1856266 w 2826457"/>
                <a:gd name="connsiteY4" fmla="*/ 2506958 h 2712541"/>
                <a:gd name="connsiteX5" fmla="*/ 2321271 w 2826457"/>
                <a:gd name="connsiteY5" fmla="*/ 1587997 h 2712541"/>
                <a:gd name="connsiteX6" fmla="*/ 2298792 w 2826457"/>
                <a:gd name="connsiteY6" fmla="*/ 836359 h 2712541"/>
                <a:gd name="connsiteX7" fmla="*/ 1935366 w 2826457"/>
                <a:gd name="connsiteY7" fmla="*/ 967862 h 2712541"/>
                <a:gd name="connsiteX8" fmla="*/ 898446 w 2826457"/>
                <a:gd name="connsiteY8" fmla="*/ 972870 h 2712541"/>
                <a:gd name="connsiteX9" fmla="*/ 699490 w 2826457"/>
                <a:gd name="connsiteY9" fmla="*/ 905436 h 2712541"/>
                <a:gd name="connsiteX10" fmla="*/ 493347 w 2826457"/>
                <a:gd name="connsiteY10" fmla="*/ 1066324 h 2712541"/>
                <a:gd name="connsiteX11" fmla="*/ 481270 w 2826457"/>
                <a:gd name="connsiteY11" fmla="*/ 1729747 h 2712541"/>
                <a:gd name="connsiteX12" fmla="*/ 877158 w 2826457"/>
                <a:gd name="connsiteY12" fmla="*/ 2308187 h 2712541"/>
                <a:gd name="connsiteX13" fmla="*/ 526440 w 2826457"/>
                <a:gd name="connsiteY13" fmla="*/ 2549068 h 2712541"/>
                <a:gd name="connsiteX14" fmla="*/ 40165 w 2826457"/>
                <a:gd name="connsiteY14" fmla="*/ 1761726 h 2712541"/>
                <a:gd name="connsiteX15" fmla="*/ 30144 w 2826457"/>
                <a:gd name="connsiteY15" fmla="*/ 1156689 h 2712541"/>
                <a:gd name="connsiteX16" fmla="*/ 121140 w 2826457"/>
                <a:gd name="connsiteY16" fmla="*/ 476831 h 2712541"/>
                <a:gd name="connsiteX0" fmla="*/ 121140 w 2826457"/>
                <a:gd name="connsiteY0" fmla="*/ 476831 h 2712541"/>
                <a:gd name="connsiteX1" fmla="*/ 2483778 w 2826457"/>
                <a:gd name="connsiteY1" fmla="*/ 244646 h 2712541"/>
                <a:gd name="connsiteX2" fmla="*/ 2788690 w 2826457"/>
                <a:gd name="connsiteY2" fmla="*/ 979635 h 2712541"/>
                <a:gd name="connsiteX3" fmla="*/ 2539862 w 2826457"/>
                <a:gd name="connsiteY3" fmla="*/ 1732677 h 2712541"/>
                <a:gd name="connsiteX4" fmla="*/ 2227254 w 2826457"/>
                <a:gd name="connsiteY4" fmla="*/ 2712541 h 2712541"/>
                <a:gd name="connsiteX5" fmla="*/ 1856266 w 2826457"/>
                <a:gd name="connsiteY5" fmla="*/ 2506958 h 2712541"/>
                <a:gd name="connsiteX6" fmla="*/ 2321271 w 2826457"/>
                <a:gd name="connsiteY6" fmla="*/ 1587997 h 2712541"/>
                <a:gd name="connsiteX7" fmla="*/ 2298792 w 2826457"/>
                <a:gd name="connsiteY7" fmla="*/ 836359 h 2712541"/>
                <a:gd name="connsiteX8" fmla="*/ 1935366 w 2826457"/>
                <a:gd name="connsiteY8" fmla="*/ 967862 h 2712541"/>
                <a:gd name="connsiteX9" fmla="*/ 898446 w 2826457"/>
                <a:gd name="connsiteY9" fmla="*/ 972870 h 2712541"/>
                <a:gd name="connsiteX10" fmla="*/ 699490 w 2826457"/>
                <a:gd name="connsiteY10" fmla="*/ 905436 h 2712541"/>
                <a:gd name="connsiteX11" fmla="*/ 493347 w 2826457"/>
                <a:gd name="connsiteY11" fmla="*/ 1066324 h 2712541"/>
                <a:gd name="connsiteX12" fmla="*/ 481270 w 2826457"/>
                <a:gd name="connsiteY12" fmla="*/ 1729747 h 2712541"/>
                <a:gd name="connsiteX13" fmla="*/ 877158 w 2826457"/>
                <a:gd name="connsiteY13" fmla="*/ 2308187 h 2712541"/>
                <a:gd name="connsiteX14" fmla="*/ 526440 w 2826457"/>
                <a:gd name="connsiteY14" fmla="*/ 2549068 h 2712541"/>
                <a:gd name="connsiteX15" fmla="*/ 40165 w 2826457"/>
                <a:gd name="connsiteY15" fmla="*/ 1761726 h 2712541"/>
                <a:gd name="connsiteX16" fmla="*/ 30144 w 2826457"/>
                <a:gd name="connsiteY16" fmla="*/ 1156689 h 2712541"/>
                <a:gd name="connsiteX17" fmla="*/ 121140 w 2826457"/>
                <a:gd name="connsiteY17" fmla="*/ 476831 h 2712541"/>
                <a:gd name="connsiteX0" fmla="*/ 121140 w 2826457"/>
                <a:gd name="connsiteY0" fmla="*/ 476831 h 2712541"/>
                <a:gd name="connsiteX1" fmla="*/ 2483778 w 2826457"/>
                <a:gd name="connsiteY1" fmla="*/ 244646 h 2712541"/>
                <a:gd name="connsiteX2" fmla="*/ 2788690 w 2826457"/>
                <a:gd name="connsiteY2" fmla="*/ 979635 h 2712541"/>
                <a:gd name="connsiteX3" fmla="*/ 2690193 w 2826457"/>
                <a:gd name="connsiteY3" fmla="*/ 1784815 h 2712541"/>
                <a:gd name="connsiteX4" fmla="*/ 2227254 w 2826457"/>
                <a:gd name="connsiteY4" fmla="*/ 2712541 h 2712541"/>
                <a:gd name="connsiteX5" fmla="*/ 1856266 w 2826457"/>
                <a:gd name="connsiteY5" fmla="*/ 2506958 h 2712541"/>
                <a:gd name="connsiteX6" fmla="*/ 2321271 w 2826457"/>
                <a:gd name="connsiteY6" fmla="*/ 1587997 h 2712541"/>
                <a:gd name="connsiteX7" fmla="*/ 2298792 w 2826457"/>
                <a:gd name="connsiteY7" fmla="*/ 836359 h 2712541"/>
                <a:gd name="connsiteX8" fmla="*/ 1935366 w 2826457"/>
                <a:gd name="connsiteY8" fmla="*/ 967862 h 2712541"/>
                <a:gd name="connsiteX9" fmla="*/ 898446 w 2826457"/>
                <a:gd name="connsiteY9" fmla="*/ 972870 h 2712541"/>
                <a:gd name="connsiteX10" fmla="*/ 699490 w 2826457"/>
                <a:gd name="connsiteY10" fmla="*/ 905436 h 2712541"/>
                <a:gd name="connsiteX11" fmla="*/ 493347 w 2826457"/>
                <a:gd name="connsiteY11" fmla="*/ 1066324 h 2712541"/>
                <a:gd name="connsiteX12" fmla="*/ 481270 w 2826457"/>
                <a:gd name="connsiteY12" fmla="*/ 1729747 h 2712541"/>
                <a:gd name="connsiteX13" fmla="*/ 877158 w 2826457"/>
                <a:gd name="connsiteY13" fmla="*/ 2308187 h 2712541"/>
                <a:gd name="connsiteX14" fmla="*/ 526440 w 2826457"/>
                <a:gd name="connsiteY14" fmla="*/ 2549068 h 2712541"/>
                <a:gd name="connsiteX15" fmla="*/ 40165 w 2826457"/>
                <a:gd name="connsiteY15" fmla="*/ 1761726 h 2712541"/>
                <a:gd name="connsiteX16" fmla="*/ 30144 w 2826457"/>
                <a:gd name="connsiteY16" fmla="*/ 1156689 h 2712541"/>
                <a:gd name="connsiteX17" fmla="*/ 121140 w 2826457"/>
                <a:gd name="connsiteY17" fmla="*/ 476831 h 2712541"/>
                <a:gd name="connsiteX0" fmla="*/ 121140 w 2826457"/>
                <a:gd name="connsiteY0" fmla="*/ 476831 h 2712541"/>
                <a:gd name="connsiteX1" fmla="*/ 2483778 w 2826457"/>
                <a:gd name="connsiteY1" fmla="*/ 244646 h 2712541"/>
                <a:gd name="connsiteX2" fmla="*/ 2788690 w 2826457"/>
                <a:gd name="connsiteY2" fmla="*/ 979635 h 2712541"/>
                <a:gd name="connsiteX3" fmla="*/ 2690193 w 2826457"/>
                <a:gd name="connsiteY3" fmla="*/ 1784815 h 2712541"/>
                <a:gd name="connsiteX4" fmla="*/ 2227254 w 2826457"/>
                <a:gd name="connsiteY4" fmla="*/ 2712541 h 2712541"/>
                <a:gd name="connsiteX5" fmla="*/ 1856266 w 2826457"/>
                <a:gd name="connsiteY5" fmla="*/ 2506958 h 2712541"/>
                <a:gd name="connsiteX6" fmla="*/ 2321271 w 2826457"/>
                <a:gd name="connsiteY6" fmla="*/ 1587997 h 2712541"/>
                <a:gd name="connsiteX7" fmla="*/ 2298792 w 2826457"/>
                <a:gd name="connsiteY7" fmla="*/ 836359 h 2712541"/>
                <a:gd name="connsiteX8" fmla="*/ 1935366 w 2826457"/>
                <a:gd name="connsiteY8" fmla="*/ 967862 h 2712541"/>
                <a:gd name="connsiteX9" fmla="*/ 898446 w 2826457"/>
                <a:gd name="connsiteY9" fmla="*/ 972870 h 2712541"/>
                <a:gd name="connsiteX10" fmla="*/ 699490 w 2826457"/>
                <a:gd name="connsiteY10" fmla="*/ 905436 h 2712541"/>
                <a:gd name="connsiteX11" fmla="*/ 493347 w 2826457"/>
                <a:gd name="connsiteY11" fmla="*/ 1066324 h 2712541"/>
                <a:gd name="connsiteX12" fmla="*/ 481270 w 2826457"/>
                <a:gd name="connsiteY12" fmla="*/ 1729747 h 2712541"/>
                <a:gd name="connsiteX13" fmla="*/ 877158 w 2826457"/>
                <a:gd name="connsiteY13" fmla="*/ 2308187 h 2712541"/>
                <a:gd name="connsiteX14" fmla="*/ 526440 w 2826457"/>
                <a:gd name="connsiteY14" fmla="*/ 2549068 h 2712541"/>
                <a:gd name="connsiteX15" fmla="*/ 40165 w 2826457"/>
                <a:gd name="connsiteY15" fmla="*/ 1761726 h 2712541"/>
                <a:gd name="connsiteX16" fmla="*/ 30144 w 2826457"/>
                <a:gd name="connsiteY16" fmla="*/ 1156689 h 2712541"/>
                <a:gd name="connsiteX17" fmla="*/ 121140 w 2826457"/>
                <a:gd name="connsiteY17" fmla="*/ 476831 h 2712541"/>
                <a:gd name="connsiteX0" fmla="*/ 121140 w 2826457"/>
                <a:gd name="connsiteY0" fmla="*/ 476831 h 2712541"/>
                <a:gd name="connsiteX1" fmla="*/ 2483778 w 2826457"/>
                <a:gd name="connsiteY1" fmla="*/ 244646 h 2712541"/>
                <a:gd name="connsiteX2" fmla="*/ 2788690 w 2826457"/>
                <a:gd name="connsiteY2" fmla="*/ 979635 h 2712541"/>
                <a:gd name="connsiteX3" fmla="*/ 2716142 w 2826457"/>
                <a:gd name="connsiteY3" fmla="*/ 1571464 h 2712541"/>
                <a:gd name="connsiteX4" fmla="*/ 2690193 w 2826457"/>
                <a:gd name="connsiteY4" fmla="*/ 1784815 h 2712541"/>
                <a:gd name="connsiteX5" fmla="*/ 2227254 w 2826457"/>
                <a:gd name="connsiteY5" fmla="*/ 2712541 h 2712541"/>
                <a:gd name="connsiteX6" fmla="*/ 1856266 w 2826457"/>
                <a:gd name="connsiteY6" fmla="*/ 2506958 h 2712541"/>
                <a:gd name="connsiteX7" fmla="*/ 2321271 w 2826457"/>
                <a:gd name="connsiteY7" fmla="*/ 1587997 h 2712541"/>
                <a:gd name="connsiteX8" fmla="*/ 2298792 w 2826457"/>
                <a:gd name="connsiteY8" fmla="*/ 836359 h 2712541"/>
                <a:gd name="connsiteX9" fmla="*/ 1935366 w 2826457"/>
                <a:gd name="connsiteY9" fmla="*/ 967862 h 2712541"/>
                <a:gd name="connsiteX10" fmla="*/ 898446 w 2826457"/>
                <a:gd name="connsiteY10" fmla="*/ 972870 h 2712541"/>
                <a:gd name="connsiteX11" fmla="*/ 699490 w 2826457"/>
                <a:gd name="connsiteY11" fmla="*/ 905436 h 2712541"/>
                <a:gd name="connsiteX12" fmla="*/ 493347 w 2826457"/>
                <a:gd name="connsiteY12" fmla="*/ 1066324 h 2712541"/>
                <a:gd name="connsiteX13" fmla="*/ 481270 w 2826457"/>
                <a:gd name="connsiteY13" fmla="*/ 1729747 h 2712541"/>
                <a:gd name="connsiteX14" fmla="*/ 877158 w 2826457"/>
                <a:gd name="connsiteY14" fmla="*/ 2308187 h 2712541"/>
                <a:gd name="connsiteX15" fmla="*/ 526440 w 2826457"/>
                <a:gd name="connsiteY15" fmla="*/ 2549068 h 2712541"/>
                <a:gd name="connsiteX16" fmla="*/ 40165 w 2826457"/>
                <a:gd name="connsiteY16" fmla="*/ 1761726 h 2712541"/>
                <a:gd name="connsiteX17" fmla="*/ 30144 w 2826457"/>
                <a:gd name="connsiteY17" fmla="*/ 1156689 h 2712541"/>
                <a:gd name="connsiteX18" fmla="*/ 121140 w 2826457"/>
                <a:gd name="connsiteY18" fmla="*/ 476831 h 2712541"/>
                <a:gd name="connsiteX0" fmla="*/ 121140 w 2826457"/>
                <a:gd name="connsiteY0" fmla="*/ 476831 h 2712541"/>
                <a:gd name="connsiteX1" fmla="*/ 2483778 w 2826457"/>
                <a:gd name="connsiteY1" fmla="*/ 244646 h 2712541"/>
                <a:gd name="connsiteX2" fmla="*/ 2788690 w 2826457"/>
                <a:gd name="connsiteY2" fmla="*/ 979635 h 2712541"/>
                <a:gd name="connsiteX3" fmla="*/ 2760112 w 2826457"/>
                <a:gd name="connsiteY3" fmla="*/ 1559491 h 2712541"/>
                <a:gd name="connsiteX4" fmla="*/ 2690193 w 2826457"/>
                <a:gd name="connsiteY4" fmla="*/ 1784815 h 2712541"/>
                <a:gd name="connsiteX5" fmla="*/ 2227254 w 2826457"/>
                <a:gd name="connsiteY5" fmla="*/ 2712541 h 2712541"/>
                <a:gd name="connsiteX6" fmla="*/ 1856266 w 2826457"/>
                <a:gd name="connsiteY6" fmla="*/ 2506958 h 2712541"/>
                <a:gd name="connsiteX7" fmla="*/ 2321271 w 2826457"/>
                <a:gd name="connsiteY7" fmla="*/ 1587997 h 2712541"/>
                <a:gd name="connsiteX8" fmla="*/ 2298792 w 2826457"/>
                <a:gd name="connsiteY8" fmla="*/ 836359 h 2712541"/>
                <a:gd name="connsiteX9" fmla="*/ 1935366 w 2826457"/>
                <a:gd name="connsiteY9" fmla="*/ 967862 h 2712541"/>
                <a:gd name="connsiteX10" fmla="*/ 898446 w 2826457"/>
                <a:gd name="connsiteY10" fmla="*/ 972870 h 2712541"/>
                <a:gd name="connsiteX11" fmla="*/ 699490 w 2826457"/>
                <a:gd name="connsiteY11" fmla="*/ 905436 h 2712541"/>
                <a:gd name="connsiteX12" fmla="*/ 493347 w 2826457"/>
                <a:gd name="connsiteY12" fmla="*/ 1066324 h 2712541"/>
                <a:gd name="connsiteX13" fmla="*/ 481270 w 2826457"/>
                <a:gd name="connsiteY13" fmla="*/ 1729747 h 2712541"/>
                <a:gd name="connsiteX14" fmla="*/ 877158 w 2826457"/>
                <a:gd name="connsiteY14" fmla="*/ 2308187 h 2712541"/>
                <a:gd name="connsiteX15" fmla="*/ 526440 w 2826457"/>
                <a:gd name="connsiteY15" fmla="*/ 2549068 h 2712541"/>
                <a:gd name="connsiteX16" fmla="*/ 40165 w 2826457"/>
                <a:gd name="connsiteY16" fmla="*/ 1761726 h 2712541"/>
                <a:gd name="connsiteX17" fmla="*/ 30144 w 2826457"/>
                <a:gd name="connsiteY17" fmla="*/ 1156689 h 2712541"/>
                <a:gd name="connsiteX18" fmla="*/ 121140 w 2826457"/>
                <a:gd name="connsiteY18" fmla="*/ 476831 h 2712541"/>
                <a:gd name="connsiteX0" fmla="*/ 121140 w 2826457"/>
                <a:gd name="connsiteY0" fmla="*/ 476831 h 2712541"/>
                <a:gd name="connsiteX1" fmla="*/ 2483778 w 2826457"/>
                <a:gd name="connsiteY1" fmla="*/ 244646 h 2712541"/>
                <a:gd name="connsiteX2" fmla="*/ 2788690 w 2826457"/>
                <a:gd name="connsiteY2" fmla="*/ 979635 h 2712541"/>
                <a:gd name="connsiteX3" fmla="*/ 2760112 w 2826457"/>
                <a:gd name="connsiteY3" fmla="*/ 1559491 h 2712541"/>
                <a:gd name="connsiteX4" fmla="*/ 2690193 w 2826457"/>
                <a:gd name="connsiteY4" fmla="*/ 1784815 h 2712541"/>
                <a:gd name="connsiteX5" fmla="*/ 2227254 w 2826457"/>
                <a:gd name="connsiteY5" fmla="*/ 2712541 h 2712541"/>
                <a:gd name="connsiteX6" fmla="*/ 1856266 w 2826457"/>
                <a:gd name="connsiteY6" fmla="*/ 2506958 h 2712541"/>
                <a:gd name="connsiteX7" fmla="*/ 2321271 w 2826457"/>
                <a:gd name="connsiteY7" fmla="*/ 1587997 h 2712541"/>
                <a:gd name="connsiteX8" fmla="*/ 2298792 w 2826457"/>
                <a:gd name="connsiteY8" fmla="*/ 836359 h 2712541"/>
                <a:gd name="connsiteX9" fmla="*/ 1935366 w 2826457"/>
                <a:gd name="connsiteY9" fmla="*/ 967862 h 2712541"/>
                <a:gd name="connsiteX10" fmla="*/ 898446 w 2826457"/>
                <a:gd name="connsiteY10" fmla="*/ 972870 h 2712541"/>
                <a:gd name="connsiteX11" fmla="*/ 699490 w 2826457"/>
                <a:gd name="connsiteY11" fmla="*/ 905436 h 2712541"/>
                <a:gd name="connsiteX12" fmla="*/ 493347 w 2826457"/>
                <a:gd name="connsiteY12" fmla="*/ 1066324 h 2712541"/>
                <a:gd name="connsiteX13" fmla="*/ 481270 w 2826457"/>
                <a:gd name="connsiteY13" fmla="*/ 1729747 h 2712541"/>
                <a:gd name="connsiteX14" fmla="*/ 877158 w 2826457"/>
                <a:gd name="connsiteY14" fmla="*/ 2308187 h 2712541"/>
                <a:gd name="connsiteX15" fmla="*/ 526440 w 2826457"/>
                <a:gd name="connsiteY15" fmla="*/ 2549068 h 2712541"/>
                <a:gd name="connsiteX16" fmla="*/ 40165 w 2826457"/>
                <a:gd name="connsiteY16" fmla="*/ 1761726 h 2712541"/>
                <a:gd name="connsiteX17" fmla="*/ 30144 w 2826457"/>
                <a:gd name="connsiteY17" fmla="*/ 1156689 h 2712541"/>
                <a:gd name="connsiteX18" fmla="*/ 121140 w 2826457"/>
                <a:gd name="connsiteY18" fmla="*/ 476831 h 2712541"/>
                <a:gd name="connsiteX0" fmla="*/ 121140 w 2826457"/>
                <a:gd name="connsiteY0" fmla="*/ 476831 h 2712541"/>
                <a:gd name="connsiteX1" fmla="*/ 2483778 w 2826457"/>
                <a:gd name="connsiteY1" fmla="*/ 244646 h 2712541"/>
                <a:gd name="connsiteX2" fmla="*/ 2788690 w 2826457"/>
                <a:gd name="connsiteY2" fmla="*/ 979635 h 2712541"/>
                <a:gd name="connsiteX3" fmla="*/ 2760112 w 2826457"/>
                <a:gd name="connsiteY3" fmla="*/ 1559491 h 2712541"/>
                <a:gd name="connsiteX4" fmla="*/ 2690193 w 2826457"/>
                <a:gd name="connsiteY4" fmla="*/ 1784815 h 2712541"/>
                <a:gd name="connsiteX5" fmla="*/ 2227254 w 2826457"/>
                <a:gd name="connsiteY5" fmla="*/ 2712541 h 2712541"/>
                <a:gd name="connsiteX6" fmla="*/ 1856266 w 2826457"/>
                <a:gd name="connsiteY6" fmla="*/ 2506958 h 2712541"/>
                <a:gd name="connsiteX7" fmla="*/ 2321271 w 2826457"/>
                <a:gd name="connsiteY7" fmla="*/ 1587997 h 2712541"/>
                <a:gd name="connsiteX8" fmla="*/ 2298792 w 2826457"/>
                <a:gd name="connsiteY8" fmla="*/ 836359 h 2712541"/>
                <a:gd name="connsiteX9" fmla="*/ 1935366 w 2826457"/>
                <a:gd name="connsiteY9" fmla="*/ 967862 h 2712541"/>
                <a:gd name="connsiteX10" fmla="*/ 898446 w 2826457"/>
                <a:gd name="connsiteY10" fmla="*/ 972870 h 2712541"/>
                <a:gd name="connsiteX11" fmla="*/ 699490 w 2826457"/>
                <a:gd name="connsiteY11" fmla="*/ 905436 h 2712541"/>
                <a:gd name="connsiteX12" fmla="*/ 493347 w 2826457"/>
                <a:gd name="connsiteY12" fmla="*/ 1066324 h 2712541"/>
                <a:gd name="connsiteX13" fmla="*/ 481270 w 2826457"/>
                <a:gd name="connsiteY13" fmla="*/ 1729747 h 2712541"/>
                <a:gd name="connsiteX14" fmla="*/ 877158 w 2826457"/>
                <a:gd name="connsiteY14" fmla="*/ 2308187 h 2712541"/>
                <a:gd name="connsiteX15" fmla="*/ 526440 w 2826457"/>
                <a:gd name="connsiteY15" fmla="*/ 2549068 h 2712541"/>
                <a:gd name="connsiteX16" fmla="*/ 40165 w 2826457"/>
                <a:gd name="connsiteY16" fmla="*/ 1761726 h 2712541"/>
                <a:gd name="connsiteX17" fmla="*/ 30144 w 2826457"/>
                <a:gd name="connsiteY17" fmla="*/ 1156689 h 2712541"/>
                <a:gd name="connsiteX18" fmla="*/ 121140 w 2826457"/>
                <a:gd name="connsiteY18" fmla="*/ 476831 h 2712541"/>
                <a:gd name="connsiteX0" fmla="*/ 121140 w 2826457"/>
                <a:gd name="connsiteY0" fmla="*/ 476831 h 2712541"/>
                <a:gd name="connsiteX1" fmla="*/ 2483778 w 2826457"/>
                <a:gd name="connsiteY1" fmla="*/ 244646 h 2712541"/>
                <a:gd name="connsiteX2" fmla="*/ 2788690 w 2826457"/>
                <a:gd name="connsiteY2" fmla="*/ 979635 h 2712541"/>
                <a:gd name="connsiteX3" fmla="*/ 2760112 w 2826457"/>
                <a:gd name="connsiteY3" fmla="*/ 1559491 h 2712541"/>
                <a:gd name="connsiteX4" fmla="*/ 2690193 w 2826457"/>
                <a:gd name="connsiteY4" fmla="*/ 1784815 h 2712541"/>
                <a:gd name="connsiteX5" fmla="*/ 2227254 w 2826457"/>
                <a:gd name="connsiteY5" fmla="*/ 2712541 h 2712541"/>
                <a:gd name="connsiteX6" fmla="*/ 1856266 w 2826457"/>
                <a:gd name="connsiteY6" fmla="*/ 2506958 h 2712541"/>
                <a:gd name="connsiteX7" fmla="*/ 2321271 w 2826457"/>
                <a:gd name="connsiteY7" fmla="*/ 1587997 h 2712541"/>
                <a:gd name="connsiteX8" fmla="*/ 2298792 w 2826457"/>
                <a:gd name="connsiteY8" fmla="*/ 836359 h 2712541"/>
                <a:gd name="connsiteX9" fmla="*/ 1935366 w 2826457"/>
                <a:gd name="connsiteY9" fmla="*/ 967862 h 2712541"/>
                <a:gd name="connsiteX10" fmla="*/ 898446 w 2826457"/>
                <a:gd name="connsiteY10" fmla="*/ 972870 h 2712541"/>
                <a:gd name="connsiteX11" fmla="*/ 699490 w 2826457"/>
                <a:gd name="connsiteY11" fmla="*/ 905436 h 2712541"/>
                <a:gd name="connsiteX12" fmla="*/ 493347 w 2826457"/>
                <a:gd name="connsiteY12" fmla="*/ 1066324 h 2712541"/>
                <a:gd name="connsiteX13" fmla="*/ 481270 w 2826457"/>
                <a:gd name="connsiteY13" fmla="*/ 1729747 h 2712541"/>
                <a:gd name="connsiteX14" fmla="*/ 877158 w 2826457"/>
                <a:gd name="connsiteY14" fmla="*/ 2308187 h 2712541"/>
                <a:gd name="connsiteX15" fmla="*/ 526440 w 2826457"/>
                <a:gd name="connsiteY15" fmla="*/ 2549068 h 2712541"/>
                <a:gd name="connsiteX16" fmla="*/ 40165 w 2826457"/>
                <a:gd name="connsiteY16" fmla="*/ 1761726 h 2712541"/>
                <a:gd name="connsiteX17" fmla="*/ 30144 w 2826457"/>
                <a:gd name="connsiteY17" fmla="*/ 1156689 h 2712541"/>
                <a:gd name="connsiteX18" fmla="*/ 121140 w 2826457"/>
                <a:gd name="connsiteY18" fmla="*/ 476831 h 2712541"/>
                <a:gd name="connsiteX0" fmla="*/ 121140 w 2826457"/>
                <a:gd name="connsiteY0" fmla="*/ 476831 h 2712541"/>
                <a:gd name="connsiteX1" fmla="*/ 2483778 w 2826457"/>
                <a:gd name="connsiteY1" fmla="*/ 244646 h 2712541"/>
                <a:gd name="connsiteX2" fmla="*/ 2788690 w 2826457"/>
                <a:gd name="connsiteY2" fmla="*/ 979635 h 2712541"/>
                <a:gd name="connsiteX3" fmla="*/ 2760112 w 2826457"/>
                <a:gd name="connsiteY3" fmla="*/ 1559491 h 2712541"/>
                <a:gd name="connsiteX4" fmla="*/ 2701589 w 2826457"/>
                <a:gd name="connsiteY4" fmla="*/ 1801159 h 2712541"/>
                <a:gd name="connsiteX5" fmla="*/ 2227254 w 2826457"/>
                <a:gd name="connsiteY5" fmla="*/ 2712541 h 2712541"/>
                <a:gd name="connsiteX6" fmla="*/ 1856266 w 2826457"/>
                <a:gd name="connsiteY6" fmla="*/ 2506958 h 2712541"/>
                <a:gd name="connsiteX7" fmla="*/ 2321271 w 2826457"/>
                <a:gd name="connsiteY7" fmla="*/ 1587997 h 2712541"/>
                <a:gd name="connsiteX8" fmla="*/ 2298792 w 2826457"/>
                <a:gd name="connsiteY8" fmla="*/ 836359 h 2712541"/>
                <a:gd name="connsiteX9" fmla="*/ 1935366 w 2826457"/>
                <a:gd name="connsiteY9" fmla="*/ 967862 h 2712541"/>
                <a:gd name="connsiteX10" fmla="*/ 898446 w 2826457"/>
                <a:gd name="connsiteY10" fmla="*/ 972870 h 2712541"/>
                <a:gd name="connsiteX11" fmla="*/ 699490 w 2826457"/>
                <a:gd name="connsiteY11" fmla="*/ 905436 h 2712541"/>
                <a:gd name="connsiteX12" fmla="*/ 493347 w 2826457"/>
                <a:gd name="connsiteY12" fmla="*/ 1066324 h 2712541"/>
                <a:gd name="connsiteX13" fmla="*/ 481270 w 2826457"/>
                <a:gd name="connsiteY13" fmla="*/ 1729747 h 2712541"/>
                <a:gd name="connsiteX14" fmla="*/ 877158 w 2826457"/>
                <a:gd name="connsiteY14" fmla="*/ 2308187 h 2712541"/>
                <a:gd name="connsiteX15" fmla="*/ 526440 w 2826457"/>
                <a:gd name="connsiteY15" fmla="*/ 2549068 h 2712541"/>
                <a:gd name="connsiteX16" fmla="*/ 40165 w 2826457"/>
                <a:gd name="connsiteY16" fmla="*/ 1761726 h 2712541"/>
                <a:gd name="connsiteX17" fmla="*/ 30144 w 2826457"/>
                <a:gd name="connsiteY17" fmla="*/ 1156689 h 2712541"/>
                <a:gd name="connsiteX18" fmla="*/ 121140 w 2826457"/>
                <a:gd name="connsiteY18" fmla="*/ 476831 h 2712541"/>
                <a:gd name="connsiteX0" fmla="*/ 121140 w 2826457"/>
                <a:gd name="connsiteY0" fmla="*/ 476831 h 2718065"/>
                <a:gd name="connsiteX1" fmla="*/ 2483778 w 2826457"/>
                <a:gd name="connsiteY1" fmla="*/ 244646 h 2718065"/>
                <a:gd name="connsiteX2" fmla="*/ 2788690 w 2826457"/>
                <a:gd name="connsiteY2" fmla="*/ 979635 h 2718065"/>
                <a:gd name="connsiteX3" fmla="*/ 2760112 w 2826457"/>
                <a:gd name="connsiteY3" fmla="*/ 1559491 h 2718065"/>
                <a:gd name="connsiteX4" fmla="*/ 2701589 w 2826457"/>
                <a:gd name="connsiteY4" fmla="*/ 1801159 h 2718065"/>
                <a:gd name="connsiteX5" fmla="*/ 2227369 w 2826457"/>
                <a:gd name="connsiteY5" fmla="*/ 2718065 h 2718065"/>
                <a:gd name="connsiteX6" fmla="*/ 1856266 w 2826457"/>
                <a:gd name="connsiteY6" fmla="*/ 2506958 h 2718065"/>
                <a:gd name="connsiteX7" fmla="*/ 2321271 w 2826457"/>
                <a:gd name="connsiteY7" fmla="*/ 1587997 h 2718065"/>
                <a:gd name="connsiteX8" fmla="*/ 2298792 w 2826457"/>
                <a:gd name="connsiteY8" fmla="*/ 836359 h 2718065"/>
                <a:gd name="connsiteX9" fmla="*/ 1935366 w 2826457"/>
                <a:gd name="connsiteY9" fmla="*/ 967862 h 2718065"/>
                <a:gd name="connsiteX10" fmla="*/ 898446 w 2826457"/>
                <a:gd name="connsiteY10" fmla="*/ 972870 h 2718065"/>
                <a:gd name="connsiteX11" fmla="*/ 699490 w 2826457"/>
                <a:gd name="connsiteY11" fmla="*/ 905436 h 2718065"/>
                <a:gd name="connsiteX12" fmla="*/ 493347 w 2826457"/>
                <a:gd name="connsiteY12" fmla="*/ 1066324 h 2718065"/>
                <a:gd name="connsiteX13" fmla="*/ 481270 w 2826457"/>
                <a:gd name="connsiteY13" fmla="*/ 1729747 h 2718065"/>
                <a:gd name="connsiteX14" fmla="*/ 877158 w 2826457"/>
                <a:gd name="connsiteY14" fmla="*/ 2308187 h 2718065"/>
                <a:gd name="connsiteX15" fmla="*/ 526440 w 2826457"/>
                <a:gd name="connsiteY15" fmla="*/ 2549068 h 2718065"/>
                <a:gd name="connsiteX16" fmla="*/ 40165 w 2826457"/>
                <a:gd name="connsiteY16" fmla="*/ 1761726 h 2718065"/>
                <a:gd name="connsiteX17" fmla="*/ 30144 w 2826457"/>
                <a:gd name="connsiteY17" fmla="*/ 1156689 h 2718065"/>
                <a:gd name="connsiteX18" fmla="*/ 121140 w 2826457"/>
                <a:gd name="connsiteY18" fmla="*/ 476831 h 271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26457" h="2718065">
                  <a:moveTo>
                    <a:pt x="121140" y="476831"/>
                  </a:moveTo>
                  <a:cubicBezTo>
                    <a:pt x="732867" y="-63083"/>
                    <a:pt x="1673459" y="-150192"/>
                    <a:pt x="2483778" y="244646"/>
                  </a:cubicBezTo>
                  <a:cubicBezTo>
                    <a:pt x="2756941" y="360264"/>
                    <a:pt x="2899556" y="743381"/>
                    <a:pt x="2788690" y="979635"/>
                  </a:cubicBezTo>
                  <a:cubicBezTo>
                    <a:pt x="2791562" y="1204284"/>
                    <a:pt x="2775952" y="1397669"/>
                    <a:pt x="2760112" y="1559491"/>
                  </a:cubicBezTo>
                  <a:cubicBezTo>
                    <a:pt x="2743696" y="1693688"/>
                    <a:pt x="2779391" y="1699496"/>
                    <a:pt x="2701589" y="1801159"/>
                  </a:cubicBezTo>
                  <a:lnTo>
                    <a:pt x="2227369" y="2718065"/>
                  </a:lnTo>
                  <a:lnTo>
                    <a:pt x="1856266" y="2506958"/>
                  </a:lnTo>
                  <a:lnTo>
                    <a:pt x="2321271" y="1587997"/>
                  </a:lnTo>
                  <a:lnTo>
                    <a:pt x="2298792" y="836359"/>
                  </a:lnTo>
                  <a:cubicBezTo>
                    <a:pt x="2250692" y="719408"/>
                    <a:pt x="2076869" y="937472"/>
                    <a:pt x="1935366" y="967862"/>
                  </a:cubicBezTo>
                  <a:lnTo>
                    <a:pt x="898446" y="972870"/>
                  </a:lnTo>
                  <a:cubicBezTo>
                    <a:pt x="848170" y="979154"/>
                    <a:pt x="759192" y="980851"/>
                    <a:pt x="699490" y="905436"/>
                  </a:cubicBezTo>
                  <a:cubicBezTo>
                    <a:pt x="637692" y="866681"/>
                    <a:pt x="491776" y="793994"/>
                    <a:pt x="493347" y="1066324"/>
                  </a:cubicBezTo>
                  <a:cubicBezTo>
                    <a:pt x="523590" y="1267598"/>
                    <a:pt x="440916" y="1490396"/>
                    <a:pt x="481270" y="1729747"/>
                  </a:cubicBezTo>
                  <a:cubicBezTo>
                    <a:pt x="606503" y="1889903"/>
                    <a:pt x="756514" y="2134523"/>
                    <a:pt x="877158" y="2308187"/>
                  </a:cubicBezTo>
                  <a:lnTo>
                    <a:pt x="526440" y="2549068"/>
                  </a:lnTo>
                  <a:cubicBezTo>
                    <a:pt x="413099" y="2365598"/>
                    <a:pt x="7836" y="1936984"/>
                    <a:pt x="40165" y="1761726"/>
                  </a:cubicBezTo>
                  <a:cubicBezTo>
                    <a:pt x="-10969" y="1515341"/>
                    <a:pt x="33340" y="1370490"/>
                    <a:pt x="30144" y="1156689"/>
                  </a:cubicBezTo>
                  <a:cubicBezTo>
                    <a:pt x="-20805" y="841557"/>
                    <a:pt x="-17421" y="654908"/>
                    <a:pt x="121140" y="476831"/>
                  </a:cubicBezTo>
                  <a:close/>
                </a:path>
              </a:pathLst>
            </a:custGeom>
            <a:solidFill>
              <a:srgbClr val="4A0A6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7" name="Rectangle 96">
              <a:extLst>
                <a:ext uri="{FF2B5EF4-FFF2-40B4-BE49-F238E27FC236}">
                  <a16:creationId xmlns:a16="http://schemas.microsoft.com/office/drawing/2014/main" id="{FBD0992A-801D-9D44-AA4A-EA2F69140F40}"/>
                </a:ext>
              </a:extLst>
            </p:cNvPr>
            <p:cNvSpPr/>
            <p:nvPr/>
          </p:nvSpPr>
          <p:spPr>
            <a:xfrm rot="11419885">
              <a:off x="5339869" y="4536160"/>
              <a:ext cx="144379" cy="19254"/>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8" name="Rectangle 97">
              <a:extLst>
                <a:ext uri="{FF2B5EF4-FFF2-40B4-BE49-F238E27FC236}">
                  <a16:creationId xmlns:a16="http://schemas.microsoft.com/office/drawing/2014/main" id="{96AF0B9F-03CB-EB41-B5B3-05CB23DCDB08}"/>
                </a:ext>
              </a:extLst>
            </p:cNvPr>
            <p:cNvSpPr/>
            <p:nvPr/>
          </p:nvSpPr>
          <p:spPr>
            <a:xfrm rot="15401283" flipH="1">
              <a:off x="5061795" y="4233333"/>
              <a:ext cx="103362" cy="26894"/>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9" name="Rectangle 11">
              <a:extLst>
                <a:ext uri="{FF2B5EF4-FFF2-40B4-BE49-F238E27FC236}">
                  <a16:creationId xmlns:a16="http://schemas.microsoft.com/office/drawing/2014/main" id="{205D3CDF-59FA-A745-8AA3-B1001FB9AC5E}"/>
                </a:ext>
              </a:extLst>
            </p:cNvPr>
            <p:cNvSpPr/>
            <p:nvPr/>
          </p:nvSpPr>
          <p:spPr>
            <a:xfrm rot="13571737">
              <a:off x="4581477" y="4566959"/>
              <a:ext cx="26168" cy="135340"/>
            </a:xfrm>
            <a:custGeom>
              <a:avLst/>
              <a:gdLst>
                <a:gd name="connsiteX0" fmla="*/ 0 w 88106"/>
                <a:gd name="connsiteY0" fmla="*/ 0 h 414337"/>
                <a:gd name="connsiteX1" fmla="*/ 88106 w 88106"/>
                <a:gd name="connsiteY1" fmla="*/ 0 h 414337"/>
                <a:gd name="connsiteX2" fmla="*/ 88106 w 88106"/>
                <a:gd name="connsiteY2" fmla="*/ 414337 h 414337"/>
                <a:gd name="connsiteX3" fmla="*/ 0 w 88106"/>
                <a:gd name="connsiteY3" fmla="*/ 414337 h 414337"/>
                <a:gd name="connsiteX4" fmla="*/ 0 w 88106"/>
                <a:gd name="connsiteY4" fmla="*/ 0 h 414337"/>
                <a:gd name="connsiteX0" fmla="*/ 0 w 119062"/>
                <a:gd name="connsiteY0" fmla="*/ 0 h 416718"/>
                <a:gd name="connsiteX1" fmla="*/ 119062 w 119062"/>
                <a:gd name="connsiteY1" fmla="*/ 2381 h 416718"/>
                <a:gd name="connsiteX2" fmla="*/ 119062 w 119062"/>
                <a:gd name="connsiteY2" fmla="*/ 416718 h 416718"/>
                <a:gd name="connsiteX3" fmla="*/ 30956 w 119062"/>
                <a:gd name="connsiteY3" fmla="*/ 416718 h 416718"/>
                <a:gd name="connsiteX4" fmla="*/ 0 w 119062"/>
                <a:gd name="connsiteY4" fmla="*/ 0 h 416718"/>
                <a:gd name="connsiteX0" fmla="*/ 0 w 119062"/>
                <a:gd name="connsiteY0" fmla="*/ 0 h 416718"/>
                <a:gd name="connsiteX1" fmla="*/ 119062 w 119062"/>
                <a:gd name="connsiteY1" fmla="*/ 2381 h 416718"/>
                <a:gd name="connsiteX2" fmla="*/ 119062 w 119062"/>
                <a:gd name="connsiteY2" fmla="*/ 416718 h 416718"/>
                <a:gd name="connsiteX3" fmla="*/ 0 w 119062"/>
                <a:gd name="connsiteY3" fmla="*/ 0 h 416718"/>
                <a:gd name="connsiteX0" fmla="*/ 0 w 119062"/>
                <a:gd name="connsiteY0" fmla="*/ 0 h 354805"/>
                <a:gd name="connsiteX1" fmla="*/ 119062 w 119062"/>
                <a:gd name="connsiteY1" fmla="*/ 2381 h 354805"/>
                <a:gd name="connsiteX2" fmla="*/ 54768 w 119062"/>
                <a:gd name="connsiteY2" fmla="*/ 354805 h 354805"/>
                <a:gd name="connsiteX3" fmla="*/ 0 w 119062"/>
                <a:gd name="connsiteY3" fmla="*/ 0 h 354805"/>
                <a:gd name="connsiteX0" fmla="*/ 0 w 54768"/>
                <a:gd name="connsiteY0" fmla="*/ 0 h 354805"/>
                <a:gd name="connsiteX1" fmla="*/ 54768 w 54768"/>
                <a:gd name="connsiteY1" fmla="*/ 354805 h 354805"/>
                <a:gd name="connsiteX2" fmla="*/ 0 w 54768"/>
                <a:gd name="connsiteY2" fmla="*/ 0 h 354805"/>
                <a:gd name="connsiteX0" fmla="*/ 27496 w 82264"/>
                <a:gd name="connsiteY0" fmla="*/ 0 h 354805"/>
                <a:gd name="connsiteX1" fmla="*/ 82264 w 82264"/>
                <a:gd name="connsiteY1" fmla="*/ 354805 h 354805"/>
                <a:gd name="connsiteX2" fmla="*/ 27496 w 82264"/>
                <a:gd name="connsiteY2" fmla="*/ 0 h 354805"/>
                <a:gd name="connsiteX0" fmla="*/ 27496 w 96956"/>
                <a:gd name="connsiteY0" fmla="*/ 0 h 354805"/>
                <a:gd name="connsiteX1" fmla="*/ 82264 w 96956"/>
                <a:gd name="connsiteY1" fmla="*/ 354805 h 354805"/>
                <a:gd name="connsiteX2" fmla="*/ 27496 w 96956"/>
                <a:gd name="connsiteY2" fmla="*/ 0 h 354805"/>
                <a:gd name="connsiteX0" fmla="*/ 28262 w 95882"/>
                <a:gd name="connsiteY0" fmla="*/ 0 h 357186"/>
                <a:gd name="connsiteX1" fmla="*/ 78268 w 95882"/>
                <a:gd name="connsiteY1" fmla="*/ 357186 h 357186"/>
                <a:gd name="connsiteX2" fmla="*/ 28262 w 95882"/>
                <a:gd name="connsiteY2" fmla="*/ 0 h 357186"/>
                <a:gd name="connsiteX0" fmla="*/ 28262 w 121470"/>
                <a:gd name="connsiteY0" fmla="*/ 0 h 357186"/>
                <a:gd name="connsiteX1" fmla="*/ 78268 w 121470"/>
                <a:gd name="connsiteY1" fmla="*/ 357186 h 357186"/>
                <a:gd name="connsiteX2" fmla="*/ 28262 w 121470"/>
                <a:gd name="connsiteY2" fmla="*/ 0 h 357186"/>
                <a:gd name="connsiteX0" fmla="*/ 0 w 93208"/>
                <a:gd name="connsiteY0" fmla="*/ 0 h 357186"/>
                <a:gd name="connsiteX1" fmla="*/ 50006 w 93208"/>
                <a:gd name="connsiteY1" fmla="*/ 357186 h 357186"/>
                <a:gd name="connsiteX2" fmla="*/ 0 w 93208"/>
                <a:gd name="connsiteY2" fmla="*/ 0 h 357186"/>
                <a:gd name="connsiteX0" fmla="*/ 0 w 93208"/>
                <a:gd name="connsiteY0" fmla="*/ 0 h 357186"/>
                <a:gd name="connsiteX1" fmla="*/ 50006 w 93208"/>
                <a:gd name="connsiteY1" fmla="*/ 357186 h 357186"/>
                <a:gd name="connsiteX2" fmla="*/ 0 w 93208"/>
                <a:gd name="connsiteY2" fmla="*/ 0 h 357186"/>
                <a:gd name="connsiteX0" fmla="*/ 0 w 93208"/>
                <a:gd name="connsiteY0" fmla="*/ 0 h 357186"/>
                <a:gd name="connsiteX1" fmla="*/ 50006 w 93208"/>
                <a:gd name="connsiteY1" fmla="*/ 357186 h 357186"/>
                <a:gd name="connsiteX2" fmla="*/ 0 w 93208"/>
                <a:gd name="connsiteY2" fmla="*/ 0 h 357186"/>
                <a:gd name="connsiteX0" fmla="*/ 0 w 94539"/>
                <a:gd name="connsiteY0" fmla="*/ 0 h 350042"/>
                <a:gd name="connsiteX1" fmla="*/ 52387 w 94539"/>
                <a:gd name="connsiteY1" fmla="*/ 350042 h 350042"/>
                <a:gd name="connsiteX2" fmla="*/ 0 w 94539"/>
                <a:gd name="connsiteY2" fmla="*/ 0 h 350042"/>
                <a:gd name="connsiteX0" fmla="*/ 0 w 94539"/>
                <a:gd name="connsiteY0" fmla="*/ 0 h 350042"/>
                <a:gd name="connsiteX1" fmla="*/ 52387 w 94539"/>
                <a:gd name="connsiteY1" fmla="*/ 350042 h 350042"/>
                <a:gd name="connsiteX2" fmla="*/ 0 w 94539"/>
                <a:gd name="connsiteY2" fmla="*/ 0 h 350042"/>
              </a:gdLst>
              <a:ahLst/>
              <a:cxnLst>
                <a:cxn ang="0">
                  <a:pos x="connsiteX0" y="connsiteY0"/>
                </a:cxn>
                <a:cxn ang="0">
                  <a:pos x="connsiteX1" y="connsiteY1"/>
                </a:cxn>
                <a:cxn ang="0">
                  <a:pos x="connsiteX2" y="connsiteY2"/>
                </a:cxn>
              </a:cxnLst>
              <a:rect l="l" t="t" r="r" b="b"/>
              <a:pathLst>
                <a:path w="94539" h="350042">
                  <a:moveTo>
                    <a:pt x="0" y="0"/>
                  </a:moveTo>
                  <a:cubicBezTo>
                    <a:pt x="127794" y="94455"/>
                    <a:pt x="105569" y="310355"/>
                    <a:pt x="52387" y="350042"/>
                  </a:cubicBezTo>
                  <a:cubicBezTo>
                    <a:pt x="46037" y="215105"/>
                    <a:pt x="49212" y="134936"/>
                    <a:pt x="0" y="0"/>
                  </a:cubicBezTo>
                  <a:close/>
                </a:path>
              </a:pathLst>
            </a:custGeom>
            <a:solidFill>
              <a:srgbClr val="F4AF8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0" name="Rectangle 11">
              <a:extLst>
                <a:ext uri="{FF2B5EF4-FFF2-40B4-BE49-F238E27FC236}">
                  <a16:creationId xmlns:a16="http://schemas.microsoft.com/office/drawing/2014/main" id="{4085024B-5059-3F44-88F7-D4F306680A46}"/>
                </a:ext>
              </a:extLst>
            </p:cNvPr>
            <p:cNvSpPr/>
            <p:nvPr/>
          </p:nvSpPr>
          <p:spPr>
            <a:xfrm rot="3209151">
              <a:off x="4901052" y="4771347"/>
              <a:ext cx="25444" cy="135574"/>
            </a:xfrm>
            <a:custGeom>
              <a:avLst/>
              <a:gdLst>
                <a:gd name="connsiteX0" fmla="*/ 0 w 88106"/>
                <a:gd name="connsiteY0" fmla="*/ 0 h 414337"/>
                <a:gd name="connsiteX1" fmla="*/ 88106 w 88106"/>
                <a:gd name="connsiteY1" fmla="*/ 0 h 414337"/>
                <a:gd name="connsiteX2" fmla="*/ 88106 w 88106"/>
                <a:gd name="connsiteY2" fmla="*/ 414337 h 414337"/>
                <a:gd name="connsiteX3" fmla="*/ 0 w 88106"/>
                <a:gd name="connsiteY3" fmla="*/ 414337 h 414337"/>
                <a:gd name="connsiteX4" fmla="*/ 0 w 88106"/>
                <a:gd name="connsiteY4" fmla="*/ 0 h 414337"/>
                <a:gd name="connsiteX0" fmla="*/ 0 w 119062"/>
                <a:gd name="connsiteY0" fmla="*/ 0 h 416718"/>
                <a:gd name="connsiteX1" fmla="*/ 119062 w 119062"/>
                <a:gd name="connsiteY1" fmla="*/ 2381 h 416718"/>
                <a:gd name="connsiteX2" fmla="*/ 119062 w 119062"/>
                <a:gd name="connsiteY2" fmla="*/ 416718 h 416718"/>
                <a:gd name="connsiteX3" fmla="*/ 30956 w 119062"/>
                <a:gd name="connsiteY3" fmla="*/ 416718 h 416718"/>
                <a:gd name="connsiteX4" fmla="*/ 0 w 119062"/>
                <a:gd name="connsiteY4" fmla="*/ 0 h 416718"/>
                <a:gd name="connsiteX0" fmla="*/ 0 w 119062"/>
                <a:gd name="connsiteY0" fmla="*/ 0 h 416718"/>
                <a:gd name="connsiteX1" fmla="*/ 119062 w 119062"/>
                <a:gd name="connsiteY1" fmla="*/ 2381 h 416718"/>
                <a:gd name="connsiteX2" fmla="*/ 119062 w 119062"/>
                <a:gd name="connsiteY2" fmla="*/ 416718 h 416718"/>
                <a:gd name="connsiteX3" fmla="*/ 0 w 119062"/>
                <a:gd name="connsiteY3" fmla="*/ 0 h 416718"/>
                <a:gd name="connsiteX0" fmla="*/ 0 w 119062"/>
                <a:gd name="connsiteY0" fmla="*/ 0 h 354805"/>
                <a:gd name="connsiteX1" fmla="*/ 119062 w 119062"/>
                <a:gd name="connsiteY1" fmla="*/ 2381 h 354805"/>
                <a:gd name="connsiteX2" fmla="*/ 54768 w 119062"/>
                <a:gd name="connsiteY2" fmla="*/ 354805 h 354805"/>
                <a:gd name="connsiteX3" fmla="*/ 0 w 119062"/>
                <a:gd name="connsiteY3" fmla="*/ 0 h 354805"/>
                <a:gd name="connsiteX0" fmla="*/ 0 w 54768"/>
                <a:gd name="connsiteY0" fmla="*/ 0 h 354805"/>
                <a:gd name="connsiteX1" fmla="*/ 54768 w 54768"/>
                <a:gd name="connsiteY1" fmla="*/ 354805 h 354805"/>
                <a:gd name="connsiteX2" fmla="*/ 0 w 54768"/>
                <a:gd name="connsiteY2" fmla="*/ 0 h 354805"/>
                <a:gd name="connsiteX0" fmla="*/ 27496 w 82264"/>
                <a:gd name="connsiteY0" fmla="*/ 0 h 354805"/>
                <a:gd name="connsiteX1" fmla="*/ 82264 w 82264"/>
                <a:gd name="connsiteY1" fmla="*/ 354805 h 354805"/>
                <a:gd name="connsiteX2" fmla="*/ 27496 w 82264"/>
                <a:gd name="connsiteY2" fmla="*/ 0 h 354805"/>
                <a:gd name="connsiteX0" fmla="*/ 27496 w 96956"/>
                <a:gd name="connsiteY0" fmla="*/ 0 h 354805"/>
                <a:gd name="connsiteX1" fmla="*/ 82264 w 96956"/>
                <a:gd name="connsiteY1" fmla="*/ 354805 h 354805"/>
                <a:gd name="connsiteX2" fmla="*/ 27496 w 96956"/>
                <a:gd name="connsiteY2" fmla="*/ 0 h 354805"/>
                <a:gd name="connsiteX0" fmla="*/ 28262 w 95882"/>
                <a:gd name="connsiteY0" fmla="*/ 0 h 357186"/>
                <a:gd name="connsiteX1" fmla="*/ 78268 w 95882"/>
                <a:gd name="connsiteY1" fmla="*/ 357186 h 357186"/>
                <a:gd name="connsiteX2" fmla="*/ 28262 w 95882"/>
                <a:gd name="connsiteY2" fmla="*/ 0 h 357186"/>
                <a:gd name="connsiteX0" fmla="*/ 28262 w 121470"/>
                <a:gd name="connsiteY0" fmla="*/ 0 h 357186"/>
                <a:gd name="connsiteX1" fmla="*/ 78268 w 121470"/>
                <a:gd name="connsiteY1" fmla="*/ 357186 h 357186"/>
                <a:gd name="connsiteX2" fmla="*/ 28262 w 121470"/>
                <a:gd name="connsiteY2" fmla="*/ 0 h 357186"/>
                <a:gd name="connsiteX0" fmla="*/ 0 w 93208"/>
                <a:gd name="connsiteY0" fmla="*/ 0 h 357186"/>
                <a:gd name="connsiteX1" fmla="*/ 50006 w 93208"/>
                <a:gd name="connsiteY1" fmla="*/ 357186 h 357186"/>
                <a:gd name="connsiteX2" fmla="*/ 0 w 93208"/>
                <a:gd name="connsiteY2" fmla="*/ 0 h 357186"/>
                <a:gd name="connsiteX0" fmla="*/ 0 w 93208"/>
                <a:gd name="connsiteY0" fmla="*/ 0 h 357186"/>
                <a:gd name="connsiteX1" fmla="*/ 50006 w 93208"/>
                <a:gd name="connsiteY1" fmla="*/ 357186 h 357186"/>
                <a:gd name="connsiteX2" fmla="*/ 0 w 93208"/>
                <a:gd name="connsiteY2" fmla="*/ 0 h 357186"/>
                <a:gd name="connsiteX0" fmla="*/ 0 w 93208"/>
                <a:gd name="connsiteY0" fmla="*/ 0 h 357186"/>
                <a:gd name="connsiteX1" fmla="*/ 50006 w 93208"/>
                <a:gd name="connsiteY1" fmla="*/ 357186 h 357186"/>
                <a:gd name="connsiteX2" fmla="*/ 0 w 93208"/>
                <a:gd name="connsiteY2" fmla="*/ 0 h 357186"/>
                <a:gd name="connsiteX0" fmla="*/ 0 w 94539"/>
                <a:gd name="connsiteY0" fmla="*/ 0 h 350042"/>
                <a:gd name="connsiteX1" fmla="*/ 52387 w 94539"/>
                <a:gd name="connsiteY1" fmla="*/ 350042 h 350042"/>
                <a:gd name="connsiteX2" fmla="*/ 0 w 94539"/>
                <a:gd name="connsiteY2" fmla="*/ 0 h 350042"/>
                <a:gd name="connsiteX0" fmla="*/ 0 w 94539"/>
                <a:gd name="connsiteY0" fmla="*/ 0 h 350042"/>
                <a:gd name="connsiteX1" fmla="*/ 52387 w 94539"/>
                <a:gd name="connsiteY1" fmla="*/ 350042 h 350042"/>
                <a:gd name="connsiteX2" fmla="*/ 0 w 94539"/>
                <a:gd name="connsiteY2" fmla="*/ 0 h 350042"/>
                <a:gd name="connsiteX0" fmla="*/ 0 w 91922"/>
                <a:gd name="connsiteY0" fmla="*/ 0 h 350646"/>
                <a:gd name="connsiteX1" fmla="*/ 47662 w 91922"/>
                <a:gd name="connsiteY1" fmla="*/ 350646 h 350646"/>
                <a:gd name="connsiteX2" fmla="*/ 0 w 91922"/>
                <a:gd name="connsiteY2" fmla="*/ 0 h 350646"/>
              </a:gdLst>
              <a:ahLst/>
              <a:cxnLst>
                <a:cxn ang="0">
                  <a:pos x="connsiteX0" y="connsiteY0"/>
                </a:cxn>
                <a:cxn ang="0">
                  <a:pos x="connsiteX1" y="connsiteY1"/>
                </a:cxn>
                <a:cxn ang="0">
                  <a:pos x="connsiteX2" y="connsiteY2"/>
                </a:cxn>
              </a:cxnLst>
              <a:rect l="l" t="t" r="r" b="b"/>
              <a:pathLst>
                <a:path w="91922" h="350646">
                  <a:moveTo>
                    <a:pt x="0" y="0"/>
                  </a:moveTo>
                  <a:cubicBezTo>
                    <a:pt x="127794" y="94455"/>
                    <a:pt x="100844" y="310959"/>
                    <a:pt x="47662" y="350646"/>
                  </a:cubicBezTo>
                  <a:cubicBezTo>
                    <a:pt x="41312" y="215709"/>
                    <a:pt x="49212" y="134936"/>
                    <a:pt x="0" y="0"/>
                  </a:cubicBezTo>
                  <a:close/>
                </a:path>
              </a:pathLst>
            </a:custGeom>
            <a:solidFill>
              <a:srgbClr val="F4AF8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1" name="Rectangle 13">
              <a:extLst>
                <a:ext uri="{FF2B5EF4-FFF2-40B4-BE49-F238E27FC236}">
                  <a16:creationId xmlns:a16="http://schemas.microsoft.com/office/drawing/2014/main" id="{E7328537-8950-9D47-81D8-0E28C81F929C}"/>
                </a:ext>
              </a:extLst>
            </p:cNvPr>
            <p:cNvSpPr/>
            <p:nvPr/>
          </p:nvSpPr>
          <p:spPr>
            <a:xfrm rot="13571737">
              <a:off x="4618910" y="4472731"/>
              <a:ext cx="310401" cy="479034"/>
            </a:xfrm>
            <a:custGeom>
              <a:avLst/>
              <a:gdLst>
                <a:gd name="connsiteX0" fmla="*/ 0 w 1439652"/>
                <a:gd name="connsiteY0" fmla="*/ 0 h 1352888"/>
                <a:gd name="connsiteX1" fmla="*/ 1439652 w 1439652"/>
                <a:gd name="connsiteY1" fmla="*/ 0 h 1352888"/>
                <a:gd name="connsiteX2" fmla="*/ 1439652 w 1439652"/>
                <a:gd name="connsiteY2" fmla="*/ 1352888 h 1352888"/>
                <a:gd name="connsiteX3" fmla="*/ 0 w 1439652"/>
                <a:gd name="connsiteY3" fmla="*/ 1352888 h 1352888"/>
                <a:gd name="connsiteX4" fmla="*/ 0 w 1439652"/>
                <a:gd name="connsiteY4" fmla="*/ 0 h 1352888"/>
                <a:gd name="connsiteX0" fmla="*/ 0 w 1439652"/>
                <a:gd name="connsiteY0" fmla="*/ 0 h 1352888"/>
                <a:gd name="connsiteX1" fmla="*/ 1439652 w 1439652"/>
                <a:gd name="connsiteY1" fmla="*/ 0 h 1352888"/>
                <a:gd name="connsiteX2" fmla="*/ 1439652 w 1439652"/>
                <a:gd name="connsiteY2" fmla="*/ 1352888 h 1352888"/>
                <a:gd name="connsiteX3" fmla="*/ 710215 w 1439652"/>
                <a:gd name="connsiteY3" fmla="*/ 1349961 h 1352888"/>
                <a:gd name="connsiteX4" fmla="*/ 0 w 1439652"/>
                <a:gd name="connsiteY4" fmla="*/ 1352888 h 1352888"/>
                <a:gd name="connsiteX5" fmla="*/ 0 w 1439652"/>
                <a:gd name="connsiteY5" fmla="*/ 0 h 1352888"/>
                <a:gd name="connsiteX0" fmla="*/ 0 w 1439652"/>
                <a:gd name="connsiteY0" fmla="*/ 0 h 1352888"/>
                <a:gd name="connsiteX1" fmla="*/ 1439652 w 1439652"/>
                <a:gd name="connsiteY1" fmla="*/ 0 h 1352888"/>
                <a:gd name="connsiteX2" fmla="*/ 1439652 w 1439652"/>
                <a:gd name="connsiteY2" fmla="*/ 1352888 h 1352888"/>
                <a:gd name="connsiteX3" fmla="*/ 724240 w 1439652"/>
                <a:gd name="connsiteY3" fmla="*/ 1316302 h 1352888"/>
                <a:gd name="connsiteX4" fmla="*/ 0 w 1439652"/>
                <a:gd name="connsiteY4" fmla="*/ 1352888 h 1352888"/>
                <a:gd name="connsiteX5" fmla="*/ 0 w 1439652"/>
                <a:gd name="connsiteY5" fmla="*/ 0 h 1352888"/>
                <a:gd name="connsiteX0" fmla="*/ 0 w 1439652"/>
                <a:gd name="connsiteY0" fmla="*/ 0 h 1352888"/>
                <a:gd name="connsiteX1" fmla="*/ 1439652 w 1439652"/>
                <a:gd name="connsiteY1" fmla="*/ 0 h 1352888"/>
                <a:gd name="connsiteX2" fmla="*/ 1439652 w 1439652"/>
                <a:gd name="connsiteY2" fmla="*/ 1352888 h 1352888"/>
                <a:gd name="connsiteX3" fmla="*/ 724240 w 1439652"/>
                <a:gd name="connsiteY3" fmla="*/ 1316302 h 1352888"/>
                <a:gd name="connsiteX4" fmla="*/ 109391 w 1439652"/>
                <a:gd name="connsiteY4" fmla="*/ 794711 h 1352888"/>
                <a:gd name="connsiteX5" fmla="*/ 0 w 1439652"/>
                <a:gd name="connsiteY5" fmla="*/ 0 h 1352888"/>
                <a:gd name="connsiteX0" fmla="*/ 0 w 1439652"/>
                <a:gd name="connsiteY0" fmla="*/ 0 h 1352888"/>
                <a:gd name="connsiteX1" fmla="*/ 1439652 w 1439652"/>
                <a:gd name="connsiteY1" fmla="*/ 0 h 1352888"/>
                <a:gd name="connsiteX2" fmla="*/ 1439652 w 1439652"/>
                <a:gd name="connsiteY2" fmla="*/ 1352888 h 1352888"/>
                <a:gd name="connsiteX3" fmla="*/ 724240 w 1439652"/>
                <a:gd name="connsiteY3" fmla="*/ 1316302 h 1352888"/>
                <a:gd name="connsiteX4" fmla="*/ 109391 w 1439652"/>
                <a:gd name="connsiteY4" fmla="*/ 794711 h 1352888"/>
                <a:gd name="connsiteX5" fmla="*/ 0 w 1439652"/>
                <a:gd name="connsiteY5" fmla="*/ 0 h 1352888"/>
                <a:gd name="connsiteX0" fmla="*/ 0 w 1439652"/>
                <a:gd name="connsiteY0" fmla="*/ 0 h 1363864"/>
                <a:gd name="connsiteX1" fmla="*/ 1439652 w 1439652"/>
                <a:gd name="connsiteY1" fmla="*/ 0 h 1363864"/>
                <a:gd name="connsiteX2" fmla="*/ 1439652 w 1439652"/>
                <a:gd name="connsiteY2" fmla="*/ 1352888 h 1363864"/>
                <a:gd name="connsiteX3" fmla="*/ 724240 w 1439652"/>
                <a:gd name="connsiteY3" fmla="*/ 1316302 h 1363864"/>
                <a:gd name="connsiteX4" fmla="*/ 109391 w 1439652"/>
                <a:gd name="connsiteY4" fmla="*/ 794711 h 1363864"/>
                <a:gd name="connsiteX5" fmla="*/ 0 w 1439652"/>
                <a:gd name="connsiteY5" fmla="*/ 0 h 1363864"/>
                <a:gd name="connsiteX0" fmla="*/ 0 w 1439652"/>
                <a:gd name="connsiteY0" fmla="*/ 0 h 1373603"/>
                <a:gd name="connsiteX1" fmla="*/ 1439652 w 1439652"/>
                <a:gd name="connsiteY1" fmla="*/ 0 h 1373603"/>
                <a:gd name="connsiteX2" fmla="*/ 1439652 w 1439652"/>
                <a:gd name="connsiteY2" fmla="*/ 1352888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34893 w 1439652"/>
                <a:gd name="connsiteY2" fmla="*/ 800322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34893 w 1439652"/>
                <a:gd name="connsiteY2" fmla="*/ 800322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18064 w 1439652"/>
                <a:gd name="connsiteY2" fmla="*/ 783492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18064 w 1439652"/>
                <a:gd name="connsiteY2" fmla="*/ 783492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18064 w 1439652"/>
                <a:gd name="connsiteY2" fmla="*/ 783492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23673 w 1439652"/>
                <a:gd name="connsiteY2" fmla="*/ 780687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23673 w 1439652"/>
                <a:gd name="connsiteY2" fmla="*/ 780687 h 1373603"/>
                <a:gd name="connsiteX3" fmla="*/ 724240 w 1439652"/>
                <a:gd name="connsiteY3" fmla="*/ 1316302 h 1373603"/>
                <a:gd name="connsiteX4" fmla="*/ 109391 w 1439652"/>
                <a:gd name="connsiteY4" fmla="*/ 794711 h 1373603"/>
                <a:gd name="connsiteX5" fmla="*/ 0 w 1439652"/>
                <a:gd name="connsiteY5" fmla="*/ 0 h 1373603"/>
                <a:gd name="connsiteX0" fmla="*/ 0 w 1439652"/>
                <a:gd name="connsiteY0" fmla="*/ 0 h 1373603"/>
                <a:gd name="connsiteX1" fmla="*/ 1439652 w 1439652"/>
                <a:gd name="connsiteY1" fmla="*/ 0 h 1373603"/>
                <a:gd name="connsiteX2" fmla="*/ 1223673 w 1439652"/>
                <a:gd name="connsiteY2" fmla="*/ 780687 h 1373603"/>
                <a:gd name="connsiteX3" fmla="*/ 724240 w 1439652"/>
                <a:gd name="connsiteY3" fmla="*/ 1316302 h 1373603"/>
                <a:gd name="connsiteX4" fmla="*/ 109391 w 1439652"/>
                <a:gd name="connsiteY4" fmla="*/ 794711 h 1373603"/>
                <a:gd name="connsiteX5" fmla="*/ 0 w 1439652"/>
                <a:gd name="connsiteY5" fmla="*/ 0 h 1373603"/>
                <a:gd name="connsiteX0" fmla="*/ 308541 w 1330261"/>
                <a:gd name="connsiteY0" fmla="*/ 140245 h 1373603"/>
                <a:gd name="connsiteX1" fmla="*/ 1330261 w 1330261"/>
                <a:gd name="connsiteY1" fmla="*/ 0 h 1373603"/>
                <a:gd name="connsiteX2" fmla="*/ 1114282 w 1330261"/>
                <a:gd name="connsiteY2" fmla="*/ 780687 h 1373603"/>
                <a:gd name="connsiteX3" fmla="*/ 614849 w 1330261"/>
                <a:gd name="connsiteY3" fmla="*/ 1316302 h 1373603"/>
                <a:gd name="connsiteX4" fmla="*/ 0 w 1330261"/>
                <a:gd name="connsiteY4" fmla="*/ 794711 h 1373603"/>
                <a:gd name="connsiteX5" fmla="*/ 308541 w 1330261"/>
                <a:gd name="connsiteY5" fmla="*/ 140245 h 1373603"/>
                <a:gd name="connsiteX0" fmla="*/ 308541 w 1330261"/>
                <a:gd name="connsiteY0" fmla="*/ 140245 h 1373603"/>
                <a:gd name="connsiteX1" fmla="*/ 1330261 w 1330261"/>
                <a:gd name="connsiteY1" fmla="*/ 0 h 1373603"/>
                <a:gd name="connsiteX2" fmla="*/ 1114282 w 1330261"/>
                <a:gd name="connsiteY2" fmla="*/ 780687 h 1373603"/>
                <a:gd name="connsiteX3" fmla="*/ 614849 w 1330261"/>
                <a:gd name="connsiteY3" fmla="*/ 1316302 h 1373603"/>
                <a:gd name="connsiteX4" fmla="*/ 0 w 1330261"/>
                <a:gd name="connsiteY4" fmla="*/ 794711 h 1373603"/>
                <a:gd name="connsiteX5" fmla="*/ 308541 w 1330261"/>
                <a:gd name="connsiteY5" fmla="*/ 140245 h 1373603"/>
                <a:gd name="connsiteX0" fmla="*/ 308541 w 1330261"/>
                <a:gd name="connsiteY0" fmla="*/ 140245 h 1373603"/>
                <a:gd name="connsiteX1" fmla="*/ 1330261 w 1330261"/>
                <a:gd name="connsiteY1" fmla="*/ 0 h 1373603"/>
                <a:gd name="connsiteX2" fmla="*/ 1114282 w 1330261"/>
                <a:gd name="connsiteY2" fmla="*/ 780687 h 1373603"/>
                <a:gd name="connsiteX3" fmla="*/ 614849 w 1330261"/>
                <a:gd name="connsiteY3" fmla="*/ 1316302 h 1373603"/>
                <a:gd name="connsiteX4" fmla="*/ 0 w 1330261"/>
                <a:gd name="connsiteY4" fmla="*/ 794711 h 1373603"/>
                <a:gd name="connsiteX5" fmla="*/ 308541 w 1330261"/>
                <a:gd name="connsiteY5" fmla="*/ 140245 h 1373603"/>
                <a:gd name="connsiteX0" fmla="*/ 313659 w 1335379"/>
                <a:gd name="connsiteY0" fmla="*/ 140245 h 1373603"/>
                <a:gd name="connsiteX1" fmla="*/ 1335379 w 1335379"/>
                <a:gd name="connsiteY1" fmla="*/ 0 h 1373603"/>
                <a:gd name="connsiteX2" fmla="*/ 1119400 w 1335379"/>
                <a:gd name="connsiteY2" fmla="*/ 780687 h 1373603"/>
                <a:gd name="connsiteX3" fmla="*/ 619967 w 1335379"/>
                <a:gd name="connsiteY3" fmla="*/ 1316302 h 1373603"/>
                <a:gd name="connsiteX4" fmla="*/ 5118 w 1335379"/>
                <a:gd name="connsiteY4" fmla="*/ 794711 h 1373603"/>
                <a:gd name="connsiteX5" fmla="*/ 313659 w 1335379"/>
                <a:gd name="connsiteY5" fmla="*/ 140245 h 1373603"/>
                <a:gd name="connsiteX0" fmla="*/ 313659 w 1119400"/>
                <a:gd name="connsiteY0" fmla="*/ 5610 h 1238968"/>
                <a:gd name="connsiteX1" fmla="*/ 777203 w 1119400"/>
                <a:gd name="connsiteY1" fmla="*/ 0 h 1238968"/>
                <a:gd name="connsiteX2" fmla="*/ 1119400 w 1119400"/>
                <a:gd name="connsiteY2" fmla="*/ 646052 h 1238968"/>
                <a:gd name="connsiteX3" fmla="*/ 619967 w 1119400"/>
                <a:gd name="connsiteY3" fmla="*/ 1181667 h 1238968"/>
                <a:gd name="connsiteX4" fmla="*/ 5118 w 1119400"/>
                <a:gd name="connsiteY4" fmla="*/ 660076 h 1238968"/>
                <a:gd name="connsiteX5" fmla="*/ 313659 w 1119400"/>
                <a:gd name="connsiteY5" fmla="*/ 5610 h 1238968"/>
                <a:gd name="connsiteX0" fmla="*/ 313659 w 1119400"/>
                <a:gd name="connsiteY0" fmla="*/ 5610 h 1238968"/>
                <a:gd name="connsiteX1" fmla="*/ 777203 w 1119400"/>
                <a:gd name="connsiteY1" fmla="*/ 0 h 1238968"/>
                <a:gd name="connsiteX2" fmla="*/ 1119400 w 1119400"/>
                <a:gd name="connsiteY2" fmla="*/ 646052 h 1238968"/>
                <a:gd name="connsiteX3" fmla="*/ 619967 w 1119400"/>
                <a:gd name="connsiteY3" fmla="*/ 1181667 h 1238968"/>
                <a:gd name="connsiteX4" fmla="*/ 5118 w 1119400"/>
                <a:gd name="connsiteY4" fmla="*/ 660076 h 1238968"/>
                <a:gd name="connsiteX5" fmla="*/ 313659 w 1119400"/>
                <a:gd name="connsiteY5" fmla="*/ 5610 h 1238968"/>
                <a:gd name="connsiteX0" fmla="*/ 313659 w 1127678"/>
                <a:gd name="connsiteY0" fmla="*/ 5610 h 1238968"/>
                <a:gd name="connsiteX1" fmla="*/ 777203 w 1127678"/>
                <a:gd name="connsiteY1" fmla="*/ 0 h 1238968"/>
                <a:gd name="connsiteX2" fmla="*/ 1119400 w 1127678"/>
                <a:gd name="connsiteY2" fmla="*/ 646052 h 1238968"/>
                <a:gd name="connsiteX3" fmla="*/ 619967 w 1127678"/>
                <a:gd name="connsiteY3" fmla="*/ 1181667 h 1238968"/>
                <a:gd name="connsiteX4" fmla="*/ 5118 w 1127678"/>
                <a:gd name="connsiteY4" fmla="*/ 660076 h 1238968"/>
                <a:gd name="connsiteX5" fmla="*/ 313659 w 1127678"/>
                <a:gd name="connsiteY5" fmla="*/ 5610 h 1238968"/>
                <a:gd name="connsiteX0" fmla="*/ 313659 w 1123274"/>
                <a:gd name="connsiteY0" fmla="*/ 5610 h 1238968"/>
                <a:gd name="connsiteX1" fmla="*/ 777203 w 1123274"/>
                <a:gd name="connsiteY1" fmla="*/ 0 h 1238968"/>
                <a:gd name="connsiteX2" fmla="*/ 1119400 w 1123274"/>
                <a:gd name="connsiteY2" fmla="*/ 646052 h 1238968"/>
                <a:gd name="connsiteX3" fmla="*/ 619967 w 1123274"/>
                <a:gd name="connsiteY3" fmla="*/ 1181667 h 1238968"/>
                <a:gd name="connsiteX4" fmla="*/ 5118 w 1123274"/>
                <a:gd name="connsiteY4" fmla="*/ 660076 h 1238968"/>
                <a:gd name="connsiteX5" fmla="*/ 313659 w 1123274"/>
                <a:gd name="connsiteY5" fmla="*/ 5610 h 1238968"/>
                <a:gd name="connsiteX0" fmla="*/ 313659 w 1119978"/>
                <a:gd name="connsiteY0" fmla="*/ 5610 h 1238968"/>
                <a:gd name="connsiteX1" fmla="*/ 777203 w 1119978"/>
                <a:gd name="connsiteY1" fmla="*/ 0 h 1238968"/>
                <a:gd name="connsiteX2" fmla="*/ 1119400 w 1119978"/>
                <a:gd name="connsiteY2" fmla="*/ 646052 h 1238968"/>
                <a:gd name="connsiteX3" fmla="*/ 619967 w 1119978"/>
                <a:gd name="connsiteY3" fmla="*/ 1181667 h 1238968"/>
                <a:gd name="connsiteX4" fmla="*/ 5118 w 1119978"/>
                <a:gd name="connsiteY4" fmla="*/ 660076 h 1238968"/>
                <a:gd name="connsiteX5" fmla="*/ 313659 w 1119978"/>
                <a:gd name="connsiteY5" fmla="*/ 5610 h 1238968"/>
                <a:gd name="connsiteX0" fmla="*/ 313659 w 1120225"/>
                <a:gd name="connsiteY0" fmla="*/ 5610 h 1238968"/>
                <a:gd name="connsiteX1" fmla="*/ 777203 w 1120225"/>
                <a:gd name="connsiteY1" fmla="*/ 0 h 1238968"/>
                <a:gd name="connsiteX2" fmla="*/ 1119400 w 1120225"/>
                <a:gd name="connsiteY2" fmla="*/ 646052 h 1238968"/>
                <a:gd name="connsiteX3" fmla="*/ 619967 w 1120225"/>
                <a:gd name="connsiteY3" fmla="*/ 1181667 h 1238968"/>
                <a:gd name="connsiteX4" fmla="*/ 5118 w 1120225"/>
                <a:gd name="connsiteY4" fmla="*/ 660076 h 1238968"/>
                <a:gd name="connsiteX5" fmla="*/ 313659 w 1120225"/>
                <a:gd name="connsiteY5" fmla="*/ 5610 h 1238968"/>
                <a:gd name="connsiteX0" fmla="*/ 313659 w 1121399"/>
                <a:gd name="connsiteY0" fmla="*/ 5610 h 1238968"/>
                <a:gd name="connsiteX1" fmla="*/ 777203 w 1121399"/>
                <a:gd name="connsiteY1" fmla="*/ 0 h 1238968"/>
                <a:gd name="connsiteX2" fmla="*/ 1119400 w 1121399"/>
                <a:gd name="connsiteY2" fmla="*/ 646052 h 1238968"/>
                <a:gd name="connsiteX3" fmla="*/ 619967 w 1121399"/>
                <a:gd name="connsiteY3" fmla="*/ 1181667 h 1238968"/>
                <a:gd name="connsiteX4" fmla="*/ 5118 w 1121399"/>
                <a:gd name="connsiteY4" fmla="*/ 660076 h 1238968"/>
                <a:gd name="connsiteX5" fmla="*/ 313659 w 1121399"/>
                <a:gd name="connsiteY5" fmla="*/ 5610 h 123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1399" h="1238968">
                  <a:moveTo>
                    <a:pt x="313659" y="5610"/>
                  </a:moveTo>
                  <a:lnTo>
                    <a:pt x="777203" y="0"/>
                  </a:lnTo>
                  <a:cubicBezTo>
                    <a:pt x="1009075" y="111569"/>
                    <a:pt x="1131555" y="354969"/>
                    <a:pt x="1119400" y="646052"/>
                  </a:cubicBezTo>
                  <a:cubicBezTo>
                    <a:pt x="1148331" y="1000364"/>
                    <a:pt x="857503" y="1349068"/>
                    <a:pt x="619967" y="1181667"/>
                  </a:cubicBezTo>
                  <a:cubicBezTo>
                    <a:pt x="386968" y="1372441"/>
                    <a:pt x="30554" y="1058333"/>
                    <a:pt x="5118" y="660076"/>
                  </a:cubicBezTo>
                  <a:cubicBezTo>
                    <a:pt x="-29475" y="310090"/>
                    <a:pt x="115445" y="105959"/>
                    <a:pt x="313659" y="5610"/>
                  </a:cubicBezTo>
                  <a:close/>
                </a:path>
              </a:pathLst>
            </a:custGeom>
            <a:solidFill>
              <a:srgbClr val="EBC58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2" name="Oval 101">
              <a:extLst>
                <a:ext uri="{FF2B5EF4-FFF2-40B4-BE49-F238E27FC236}">
                  <a16:creationId xmlns:a16="http://schemas.microsoft.com/office/drawing/2014/main" id="{0266624D-0C5D-6946-A4D8-775AAF5C3994}"/>
                </a:ext>
              </a:extLst>
            </p:cNvPr>
            <p:cNvSpPr/>
            <p:nvPr/>
          </p:nvSpPr>
          <p:spPr>
            <a:xfrm rot="13571737">
              <a:off x="4521928" y="4799324"/>
              <a:ext cx="124223" cy="174305"/>
            </a:xfrm>
            <a:prstGeom prst="ellipse">
              <a:avLst/>
            </a:prstGeom>
            <a:solidFill>
              <a:srgbClr val="D7B78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3" name="Rectangle 18">
              <a:extLst>
                <a:ext uri="{FF2B5EF4-FFF2-40B4-BE49-F238E27FC236}">
                  <a16:creationId xmlns:a16="http://schemas.microsoft.com/office/drawing/2014/main" id="{B67DABAA-E3CA-6D4F-AD09-80D6606014FF}"/>
                </a:ext>
              </a:extLst>
            </p:cNvPr>
            <p:cNvSpPr/>
            <p:nvPr/>
          </p:nvSpPr>
          <p:spPr>
            <a:xfrm>
              <a:off x="5354326" y="2212511"/>
              <a:ext cx="1008615" cy="209335"/>
            </a:xfrm>
            <a:custGeom>
              <a:avLst/>
              <a:gdLst>
                <a:gd name="connsiteX0" fmla="*/ 0 w 2372684"/>
                <a:gd name="connsiteY0" fmla="*/ 0 h 655932"/>
                <a:gd name="connsiteX1" fmla="*/ 2372684 w 2372684"/>
                <a:gd name="connsiteY1" fmla="*/ 0 h 655932"/>
                <a:gd name="connsiteX2" fmla="*/ 2372684 w 2372684"/>
                <a:gd name="connsiteY2" fmla="*/ 655932 h 655932"/>
                <a:gd name="connsiteX3" fmla="*/ 0 w 2372684"/>
                <a:gd name="connsiteY3" fmla="*/ 655932 h 655932"/>
                <a:gd name="connsiteX4" fmla="*/ 0 w 2372684"/>
                <a:gd name="connsiteY4" fmla="*/ 0 h 655932"/>
                <a:gd name="connsiteX0" fmla="*/ 0 w 2466203"/>
                <a:gd name="connsiteY0" fmla="*/ 280555 h 655932"/>
                <a:gd name="connsiteX1" fmla="*/ 2466203 w 2466203"/>
                <a:gd name="connsiteY1" fmla="*/ 0 h 655932"/>
                <a:gd name="connsiteX2" fmla="*/ 2466203 w 2466203"/>
                <a:gd name="connsiteY2" fmla="*/ 655932 h 655932"/>
                <a:gd name="connsiteX3" fmla="*/ 93519 w 2466203"/>
                <a:gd name="connsiteY3" fmla="*/ 655932 h 655932"/>
                <a:gd name="connsiteX4" fmla="*/ 0 w 2466203"/>
                <a:gd name="connsiteY4" fmla="*/ 280555 h 655932"/>
                <a:gd name="connsiteX0" fmla="*/ 0 w 2466203"/>
                <a:gd name="connsiteY0" fmla="*/ 228601 h 603978"/>
                <a:gd name="connsiteX1" fmla="*/ 2336317 w 2466203"/>
                <a:gd name="connsiteY1" fmla="*/ 0 h 603978"/>
                <a:gd name="connsiteX2" fmla="*/ 2466203 w 2466203"/>
                <a:gd name="connsiteY2" fmla="*/ 603978 h 603978"/>
                <a:gd name="connsiteX3" fmla="*/ 93519 w 2466203"/>
                <a:gd name="connsiteY3" fmla="*/ 603978 h 603978"/>
                <a:gd name="connsiteX4" fmla="*/ 0 w 2466203"/>
                <a:gd name="connsiteY4" fmla="*/ 228601 h 603978"/>
                <a:gd name="connsiteX0" fmla="*/ 0 w 2466203"/>
                <a:gd name="connsiteY0" fmla="*/ 253640 h 629017"/>
                <a:gd name="connsiteX1" fmla="*/ 2336317 w 2466203"/>
                <a:gd name="connsiteY1" fmla="*/ 25039 h 629017"/>
                <a:gd name="connsiteX2" fmla="*/ 2466203 w 2466203"/>
                <a:gd name="connsiteY2" fmla="*/ 629017 h 629017"/>
                <a:gd name="connsiteX3" fmla="*/ 93519 w 2466203"/>
                <a:gd name="connsiteY3" fmla="*/ 629017 h 629017"/>
                <a:gd name="connsiteX4" fmla="*/ 0 w 2466203"/>
                <a:gd name="connsiteY4" fmla="*/ 253640 h 629017"/>
                <a:gd name="connsiteX0" fmla="*/ 0 w 2461007"/>
                <a:gd name="connsiteY0" fmla="*/ 272983 h 627578"/>
                <a:gd name="connsiteX1" fmla="*/ 2331121 w 2461007"/>
                <a:gd name="connsiteY1" fmla="*/ 23600 h 627578"/>
                <a:gd name="connsiteX2" fmla="*/ 2461007 w 2461007"/>
                <a:gd name="connsiteY2" fmla="*/ 627578 h 627578"/>
                <a:gd name="connsiteX3" fmla="*/ 88323 w 2461007"/>
                <a:gd name="connsiteY3" fmla="*/ 627578 h 627578"/>
                <a:gd name="connsiteX4" fmla="*/ 0 w 2461007"/>
                <a:gd name="connsiteY4" fmla="*/ 272983 h 627578"/>
                <a:gd name="connsiteX0" fmla="*/ 0 w 2461007"/>
                <a:gd name="connsiteY0" fmla="*/ 294915 h 649510"/>
                <a:gd name="connsiteX1" fmla="*/ 2331121 w 2461007"/>
                <a:gd name="connsiteY1" fmla="*/ 45532 h 649510"/>
                <a:gd name="connsiteX2" fmla="*/ 2461007 w 2461007"/>
                <a:gd name="connsiteY2" fmla="*/ 649510 h 649510"/>
                <a:gd name="connsiteX3" fmla="*/ 88323 w 2461007"/>
                <a:gd name="connsiteY3" fmla="*/ 649510 h 649510"/>
                <a:gd name="connsiteX4" fmla="*/ 0 w 2461007"/>
                <a:gd name="connsiteY4" fmla="*/ 294915 h 649510"/>
                <a:gd name="connsiteX0" fmla="*/ 0 w 2461007"/>
                <a:gd name="connsiteY0" fmla="*/ 308581 h 663176"/>
                <a:gd name="connsiteX1" fmla="*/ 2331121 w 2461007"/>
                <a:gd name="connsiteY1" fmla="*/ 59198 h 663176"/>
                <a:gd name="connsiteX2" fmla="*/ 2461007 w 2461007"/>
                <a:gd name="connsiteY2" fmla="*/ 663176 h 663176"/>
                <a:gd name="connsiteX3" fmla="*/ 88323 w 2461007"/>
                <a:gd name="connsiteY3" fmla="*/ 663176 h 663176"/>
                <a:gd name="connsiteX4" fmla="*/ 0 w 2461007"/>
                <a:gd name="connsiteY4" fmla="*/ 308581 h 663176"/>
                <a:gd name="connsiteX0" fmla="*/ 0 w 2461007"/>
                <a:gd name="connsiteY0" fmla="*/ 308581 h 663176"/>
                <a:gd name="connsiteX1" fmla="*/ 2331121 w 2461007"/>
                <a:gd name="connsiteY1" fmla="*/ 59198 h 663176"/>
                <a:gd name="connsiteX2" fmla="*/ 2461007 w 2461007"/>
                <a:gd name="connsiteY2" fmla="*/ 663176 h 663176"/>
                <a:gd name="connsiteX3" fmla="*/ 88323 w 2461007"/>
                <a:gd name="connsiteY3" fmla="*/ 663176 h 663176"/>
                <a:gd name="connsiteX4" fmla="*/ 0 w 2461007"/>
                <a:gd name="connsiteY4" fmla="*/ 308581 h 663176"/>
                <a:gd name="connsiteX0" fmla="*/ 0 w 2461007"/>
                <a:gd name="connsiteY0" fmla="*/ 317722 h 672317"/>
                <a:gd name="connsiteX1" fmla="*/ 2331121 w 2461007"/>
                <a:gd name="connsiteY1" fmla="*/ 68339 h 672317"/>
                <a:gd name="connsiteX2" fmla="*/ 2461007 w 2461007"/>
                <a:gd name="connsiteY2" fmla="*/ 672317 h 672317"/>
                <a:gd name="connsiteX3" fmla="*/ 88323 w 2461007"/>
                <a:gd name="connsiteY3" fmla="*/ 672317 h 672317"/>
                <a:gd name="connsiteX4" fmla="*/ 0 w 2461007"/>
                <a:gd name="connsiteY4" fmla="*/ 317722 h 672317"/>
                <a:gd name="connsiteX0" fmla="*/ 0 w 2461007"/>
                <a:gd name="connsiteY0" fmla="*/ 309589 h 664184"/>
                <a:gd name="connsiteX1" fmla="*/ 2331121 w 2461007"/>
                <a:gd name="connsiteY1" fmla="*/ 70597 h 664184"/>
                <a:gd name="connsiteX2" fmla="*/ 2461007 w 2461007"/>
                <a:gd name="connsiteY2" fmla="*/ 664184 h 664184"/>
                <a:gd name="connsiteX3" fmla="*/ 88323 w 2461007"/>
                <a:gd name="connsiteY3" fmla="*/ 664184 h 664184"/>
                <a:gd name="connsiteX4" fmla="*/ 0 w 2461007"/>
                <a:gd name="connsiteY4" fmla="*/ 309589 h 664184"/>
                <a:gd name="connsiteX0" fmla="*/ 0 w 2331121"/>
                <a:gd name="connsiteY0" fmla="*/ 309589 h 664184"/>
                <a:gd name="connsiteX1" fmla="*/ 2331121 w 2331121"/>
                <a:gd name="connsiteY1" fmla="*/ 70597 h 664184"/>
                <a:gd name="connsiteX2" fmla="*/ 2320729 w 2331121"/>
                <a:gd name="connsiteY2" fmla="*/ 440779 h 664184"/>
                <a:gd name="connsiteX3" fmla="*/ 88323 w 2331121"/>
                <a:gd name="connsiteY3" fmla="*/ 664184 h 664184"/>
                <a:gd name="connsiteX4" fmla="*/ 0 w 2331121"/>
                <a:gd name="connsiteY4" fmla="*/ 309589 h 664184"/>
                <a:gd name="connsiteX0" fmla="*/ 0 w 2331121"/>
                <a:gd name="connsiteY0" fmla="*/ 309589 h 664184"/>
                <a:gd name="connsiteX1" fmla="*/ 2331121 w 2331121"/>
                <a:gd name="connsiteY1" fmla="*/ 70597 h 664184"/>
                <a:gd name="connsiteX2" fmla="*/ 2325924 w 2331121"/>
                <a:gd name="connsiteY2" fmla="*/ 461561 h 664184"/>
                <a:gd name="connsiteX3" fmla="*/ 88323 w 2331121"/>
                <a:gd name="connsiteY3" fmla="*/ 664184 h 664184"/>
                <a:gd name="connsiteX4" fmla="*/ 0 w 2331121"/>
                <a:gd name="connsiteY4" fmla="*/ 309589 h 664184"/>
                <a:gd name="connsiteX0" fmla="*/ 0 w 2420030"/>
                <a:gd name="connsiteY0" fmla="*/ 309589 h 664184"/>
                <a:gd name="connsiteX1" fmla="*/ 2331121 w 2420030"/>
                <a:gd name="connsiteY1" fmla="*/ 70597 h 664184"/>
                <a:gd name="connsiteX2" fmla="*/ 2325924 w 2420030"/>
                <a:gd name="connsiteY2" fmla="*/ 461561 h 664184"/>
                <a:gd name="connsiteX3" fmla="*/ 88323 w 2420030"/>
                <a:gd name="connsiteY3" fmla="*/ 664184 h 664184"/>
                <a:gd name="connsiteX4" fmla="*/ 0 w 2420030"/>
                <a:gd name="connsiteY4" fmla="*/ 309589 h 664184"/>
                <a:gd name="connsiteX0" fmla="*/ 0 w 2517060"/>
                <a:gd name="connsiteY0" fmla="*/ 309589 h 664184"/>
                <a:gd name="connsiteX1" fmla="*/ 2331121 w 2517060"/>
                <a:gd name="connsiteY1" fmla="*/ 70597 h 664184"/>
                <a:gd name="connsiteX2" fmla="*/ 2325924 w 2517060"/>
                <a:gd name="connsiteY2" fmla="*/ 461561 h 664184"/>
                <a:gd name="connsiteX3" fmla="*/ 88323 w 2517060"/>
                <a:gd name="connsiteY3" fmla="*/ 664184 h 664184"/>
                <a:gd name="connsiteX4" fmla="*/ 0 w 2517060"/>
                <a:gd name="connsiteY4" fmla="*/ 309589 h 664184"/>
                <a:gd name="connsiteX0" fmla="*/ 0 w 2531551"/>
                <a:gd name="connsiteY0" fmla="*/ 309589 h 664184"/>
                <a:gd name="connsiteX1" fmla="*/ 2331121 w 2531551"/>
                <a:gd name="connsiteY1" fmla="*/ 70597 h 664184"/>
                <a:gd name="connsiteX2" fmla="*/ 2325924 w 2531551"/>
                <a:gd name="connsiteY2" fmla="*/ 461561 h 664184"/>
                <a:gd name="connsiteX3" fmla="*/ 88323 w 2531551"/>
                <a:gd name="connsiteY3" fmla="*/ 664184 h 664184"/>
                <a:gd name="connsiteX4" fmla="*/ 0 w 2531551"/>
                <a:gd name="connsiteY4" fmla="*/ 309589 h 664184"/>
                <a:gd name="connsiteX0" fmla="*/ 0 w 2531551"/>
                <a:gd name="connsiteY0" fmla="*/ 309589 h 664184"/>
                <a:gd name="connsiteX1" fmla="*/ 2331121 w 2531551"/>
                <a:gd name="connsiteY1" fmla="*/ 70597 h 664184"/>
                <a:gd name="connsiteX2" fmla="*/ 2325924 w 2531551"/>
                <a:gd name="connsiteY2" fmla="*/ 461561 h 664184"/>
                <a:gd name="connsiteX3" fmla="*/ 88323 w 2531551"/>
                <a:gd name="connsiteY3" fmla="*/ 664184 h 664184"/>
                <a:gd name="connsiteX4" fmla="*/ 0 w 2531551"/>
                <a:gd name="connsiteY4" fmla="*/ 309589 h 664184"/>
                <a:gd name="connsiteX0" fmla="*/ 0 w 2523403"/>
                <a:gd name="connsiteY0" fmla="*/ 317722 h 672317"/>
                <a:gd name="connsiteX1" fmla="*/ 2315535 w 2523403"/>
                <a:gd name="connsiteY1" fmla="*/ 68339 h 672317"/>
                <a:gd name="connsiteX2" fmla="*/ 2325924 w 2523403"/>
                <a:gd name="connsiteY2" fmla="*/ 469694 h 672317"/>
                <a:gd name="connsiteX3" fmla="*/ 88323 w 2523403"/>
                <a:gd name="connsiteY3" fmla="*/ 672317 h 672317"/>
                <a:gd name="connsiteX4" fmla="*/ 0 w 2523403"/>
                <a:gd name="connsiteY4" fmla="*/ 317722 h 672317"/>
                <a:gd name="connsiteX0" fmla="*/ 0 w 2523403"/>
                <a:gd name="connsiteY0" fmla="*/ 306301 h 660896"/>
                <a:gd name="connsiteX1" fmla="*/ 2315535 w 2523403"/>
                <a:gd name="connsiteY1" fmla="*/ 56918 h 660896"/>
                <a:gd name="connsiteX2" fmla="*/ 2325924 w 2523403"/>
                <a:gd name="connsiteY2" fmla="*/ 458273 h 660896"/>
                <a:gd name="connsiteX3" fmla="*/ 88323 w 2523403"/>
                <a:gd name="connsiteY3" fmla="*/ 660896 h 660896"/>
                <a:gd name="connsiteX4" fmla="*/ 0 w 2523403"/>
                <a:gd name="connsiteY4" fmla="*/ 306301 h 660896"/>
                <a:gd name="connsiteX0" fmla="*/ 0 w 2523403"/>
                <a:gd name="connsiteY0" fmla="*/ 318816 h 673411"/>
                <a:gd name="connsiteX1" fmla="*/ 2315535 w 2523403"/>
                <a:gd name="connsiteY1" fmla="*/ 53847 h 673411"/>
                <a:gd name="connsiteX2" fmla="*/ 2325924 w 2523403"/>
                <a:gd name="connsiteY2" fmla="*/ 470788 h 673411"/>
                <a:gd name="connsiteX3" fmla="*/ 88323 w 2523403"/>
                <a:gd name="connsiteY3" fmla="*/ 673411 h 673411"/>
                <a:gd name="connsiteX4" fmla="*/ 0 w 2523403"/>
                <a:gd name="connsiteY4" fmla="*/ 318816 h 673411"/>
                <a:gd name="connsiteX0" fmla="*/ 0 w 2520762"/>
                <a:gd name="connsiteY0" fmla="*/ 314615 h 669210"/>
                <a:gd name="connsiteX1" fmla="*/ 2310340 w 2520762"/>
                <a:gd name="connsiteY1" fmla="*/ 54841 h 669210"/>
                <a:gd name="connsiteX2" fmla="*/ 2325924 w 2520762"/>
                <a:gd name="connsiteY2" fmla="*/ 466587 h 669210"/>
                <a:gd name="connsiteX3" fmla="*/ 88323 w 2520762"/>
                <a:gd name="connsiteY3" fmla="*/ 669210 h 669210"/>
                <a:gd name="connsiteX4" fmla="*/ 0 w 2520762"/>
                <a:gd name="connsiteY4"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88323 w 2526684"/>
                <a:gd name="connsiteY3" fmla="*/ 669210 h 669210"/>
                <a:gd name="connsiteX4" fmla="*/ 0 w 2526684"/>
                <a:gd name="connsiteY4"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31071 w 2526684"/>
                <a:gd name="connsiteY3" fmla="*/ 512042 h 669210"/>
                <a:gd name="connsiteX4" fmla="*/ 88323 w 2526684"/>
                <a:gd name="connsiteY4" fmla="*/ 669210 h 669210"/>
                <a:gd name="connsiteX5" fmla="*/ 0 w 2526684"/>
                <a:gd name="connsiteY5"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20680 w 2526684"/>
                <a:gd name="connsiteY3" fmla="*/ 475674 h 669210"/>
                <a:gd name="connsiteX4" fmla="*/ 88323 w 2526684"/>
                <a:gd name="connsiteY4" fmla="*/ 669210 h 669210"/>
                <a:gd name="connsiteX5" fmla="*/ 0 w 2526684"/>
                <a:gd name="connsiteY5"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20680 w 2526684"/>
                <a:gd name="connsiteY3" fmla="*/ 475674 h 669210"/>
                <a:gd name="connsiteX4" fmla="*/ 88323 w 2526684"/>
                <a:gd name="connsiteY4" fmla="*/ 669210 h 669210"/>
                <a:gd name="connsiteX5" fmla="*/ 0 w 2526684"/>
                <a:gd name="connsiteY5"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20680 w 2526684"/>
                <a:gd name="connsiteY3" fmla="*/ 475674 h 669210"/>
                <a:gd name="connsiteX4" fmla="*/ 1182925 w 2526684"/>
                <a:gd name="connsiteY4" fmla="*/ 548410 h 669210"/>
                <a:gd name="connsiteX5" fmla="*/ 88323 w 2526684"/>
                <a:gd name="connsiteY5" fmla="*/ 669210 h 669210"/>
                <a:gd name="connsiteX6" fmla="*/ 0 w 2526684"/>
                <a:gd name="connsiteY6"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20680 w 2526684"/>
                <a:gd name="connsiteY3" fmla="*/ 475674 h 669210"/>
                <a:gd name="connsiteX4" fmla="*/ 2097325 w 2526684"/>
                <a:gd name="connsiteY4" fmla="*/ 569191 h 669210"/>
                <a:gd name="connsiteX5" fmla="*/ 88323 w 2526684"/>
                <a:gd name="connsiteY5" fmla="*/ 669210 h 669210"/>
                <a:gd name="connsiteX6" fmla="*/ 0 w 2526684"/>
                <a:gd name="connsiteY6"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10289 w 2526684"/>
                <a:gd name="connsiteY3" fmla="*/ 460088 h 669210"/>
                <a:gd name="connsiteX4" fmla="*/ 2097325 w 2526684"/>
                <a:gd name="connsiteY4" fmla="*/ 569191 h 669210"/>
                <a:gd name="connsiteX5" fmla="*/ 88323 w 2526684"/>
                <a:gd name="connsiteY5" fmla="*/ 669210 h 669210"/>
                <a:gd name="connsiteX6" fmla="*/ 0 w 2526684"/>
                <a:gd name="connsiteY6"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10289 w 2526684"/>
                <a:gd name="connsiteY3" fmla="*/ 480870 h 669210"/>
                <a:gd name="connsiteX4" fmla="*/ 2097325 w 2526684"/>
                <a:gd name="connsiteY4" fmla="*/ 569191 h 669210"/>
                <a:gd name="connsiteX5" fmla="*/ 88323 w 2526684"/>
                <a:gd name="connsiteY5" fmla="*/ 669210 h 669210"/>
                <a:gd name="connsiteX6" fmla="*/ 0 w 2526684"/>
                <a:gd name="connsiteY6" fmla="*/ 314615 h 669210"/>
                <a:gd name="connsiteX0" fmla="*/ 0 w 2526684"/>
                <a:gd name="connsiteY0" fmla="*/ 314615 h 669210"/>
                <a:gd name="connsiteX1" fmla="*/ 2310340 w 2526684"/>
                <a:gd name="connsiteY1" fmla="*/ 54841 h 669210"/>
                <a:gd name="connsiteX2" fmla="*/ 2325924 w 2526684"/>
                <a:gd name="connsiteY2" fmla="*/ 466587 h 669210"/>
                <a:gd name="connsiteX3" fmla="*/ 1910289 w 2526684"/>
                <a:gd name="connsiteY3" fmla="*/ 465284 h 669210"/>
                <a:gd name="connsiteX4" fmla="*/ 2097325 w 2526684"/>
                <a:gd name="connsiteY4" fmla="*/ 569191 h 669210"/>
                <a:gd name="connsiteX5" fmla="*/ 88323 w 2526684"/>
                <a:gd name="connsiteY5" fmla="*/ 669210 h 669210"/>
                <a:gd name="connsiteX6" fmla="*/ 0 w 2526684"/>
                <a:gd name="connsiteY6" fmla="*/ 314615 h 669210"/>
                <a:gd name="connsiteX0" fmla="*/ 0 w 2526684"/>
                <a:gd name="connsiteY0" fmla="*/ 314615 h 622451"/>
                <a:gd name="connsiteX1" fmla="*/ 2310340 w 2526684"/>
                <a:gd name="connsiteY1" fmla="*/ 54841 h 622451"/>
                <a:gd name="connsiteX2" fmla="*/ 2325924 w 2526684"/>
                <a:gd name="connsiteY2" fmla="*/ 466587 h 622451"/>
                <a:gd name="connsiteX3" fmla="*/ 1910289 w 2526684"/>
                <a:gd name="connsiteY3" fmla="*/ 465284 h 622451"/>
                <a:gd name="connsiteX4" fmla="*/ 2097325 w 2526684"/>
                <a:gd name="connsiteY4" fmla="*/ 569191 h 622451"/>
                <a:gd name="connsiteX5" fmla="*/ 88323 w 2526684"/>
                <a:gd name="connsiteY5" fmla="*/ 622451 h 622451"/>
                <a:gd name="connsiteX6" fmla="*/ 0 w 2526684"/>
                <a:gd name="connsiteY6" fmla="*/ 314615 h 622451"/>
                <a:gd name="connsiteX0" fmla="*/ 0 w 2526684"/>
                <a:gd name="connsiteY0" fmla="*/ 314615 h 658819"/>
                <a:gd name="connsiteX1" fmla="*/ 2310340 w 2526684"/>
                <a:gd name="connsiteY1" fmla="*/ 54841 h 658819"/>
                <a:gd name="connsiteX2" fmla="*/ 2325924 w 2526684"/>
                <a:gd name="connsiteY2" fmla="*/ 466587 h 658819"/>
                <a:gd name="connsiteX3" fmla="*/ 1910289 w 2526684"/>
                <a:gd name="connsiteY3" fmla="*/ 465284 h 658819"/>
                <a:gd name="connsiteX4" fmla="*/ 2097325 w 2526684"/>
                <a:gd name="connsiteY4" fmla="*/ 569191 h 658819"/>
                <a:gd name="connsiteX5" fmla="*/ 83128 w 2526684"/>
                <a:gd name="connsiteY5" fmla="*/ 658819 h 658819"/>
                <a:gd name="connsiteX6" fmla="*/ 0 w 2526684"/>
                <a:gd name="connsiteY6" fmla="*/ 314615 h 658819"/>
                <a:gd name="connsiteX0" fmla="*/ 0 w 2526684"/>
                <a:gd name="connsiteY0" fmla="*/ 314615 h 658819"/>
                <a:gd name="connsiteX1" fmla="*/ 2310340 w 2526684"/>
                <a:gd name="connsiteY1" fmla="*/ 54841 h 658819"/>
                <a:gd name="connsiteX2" fmla="*/ 2325924 w 2526684"/>
                <a:gd name="connsiteY2" fmla="*/ 466587 h 658819"/>
                <a:gd name="connsiteX3" fmla="*/ 1910289 w 2526684"/>
                <a:gd name="connsiteY3" fmla="*/ 465284 h 658819"/>
                <a:gd name="connsiteX4" fmla="*/ 2097325 w 2526684"/>
                <a:gd name="connsiteY4" fmla="*/ 569191 h 658819"/>
                <a:gd name="connsiteX5" fmla="*/ 83128 w 2526684"/>
                <a:gd name="connsiteY5" fmla="*/ 658819 h 658819"/>
                <a:gd name="connsiteX6" fmla="*/ 0 w 2526684"/>
                <a:gd name="connsiteY6" fmla="*/ 314615 h 658819"/>
                <a:gd name="connsiteX0" fmla="*/ 85480 w 2612164"/>
                <a:gd name="connsiteY0" fmla="*/ 314615 h 658819"/>
                <a:gd name="connsiteX1" fmla="*/ 2395820 w 2612164"/>
                <a:gd name="connsiteY1" fmla="*/ 54841 h 658819"/>
                <a:gd name="connsiteX2" fmla="*/ 2411404 w 2612164"/>
                <a:gd name="connsiteY2" fmla="*/ 466587 h 658819"/>
                <a:gd name="connsiteX3" fmla="*/ 1995769 w 2612164"/>
                <a:gd name="connsiteY3" fmla="*/ 465284 h 658819"/>
                <a:gd name="connsiteX4" fmla="*/ 2182805 w 2612164"/>
                <a:gd name="connsiteY4" fmla="*/ 569191 h 658819"/>
                <a:gd name="connsiteX5" fmla="*/ 168608 w 2612164"/>
                <a:gd name="connsiteY5" fmla="*/ 658819 h 658819"/>
                <a:gd name="connsiteX6" fmla="*/ 85480 w 2612164"/>
                <a:gd name="connsiteY6" fmla="*/ 314615 h 658819"/>
                <a:gd name="connsiteX0" fmla="*/ 85480 w 2612164"/>
                <a:gd name="connsiteY0" fmla="*/ 314615 h 658819"/>
                <a:gd name="connsiteX1" fmla="*/ 2395820 w 2612164"/>
                <a:gd name="connsiteY1" fmla="*/ 54841 h 658819"/>
                <a:gd name="connsiteX2" fmla="*/ 2411404 w 2612164"/>
                <a:gd name="connsiteY2" fmla="*/ 466587 h 658819"/>
                <a:gd name="connsiteX3" fmla="*/ 1995769 w 2612164"/>
                <a:gd name="connsiteY3" fmla="*/ 465284 h 658819"/>
                <a:gd name="connsiteX4" fmla="*/ 2182805 w 2612164"/>
                <a:gd name="connsiteY4" fmla="*/ 569191 h 658819"/>
                <a:gd name="connsiteX5" fmla="*/ 168608 w 2612164"/>
                <a:gd name="connsiteY5" fmla="*/ 658819 h 658819"/>
                <a:gd name="connsiteX6" fmla="*/ 85480 w 2612164"/>
                <a:gd name="connsiteY6" fmla="*/ 314615 h 658819"/>
                <a:gd name="connsiteX0" fmla="*/ 81984 w 2608668"/>
                <a:gd name="connsiteY0" fmla="*/ 314615 h 658819"/>
                <a:gd name="connsiteX1" fmla="*/ 2392324 w 2608668"/>
                <a:gd name="connsiteY1" fmla="*/ 54841 h 658819"/>
                <a:gd name="connsiteX2" fmla="*/ 2407908 w 2608668"/>
                <a:gd name="connsiteY2" fmla="*/ 466587 h 658819"/>
                <a:gd name="connsiteX3" fmla="*/ 1992273 w 2608668"/>
                <a:gd name="connsiteY3" fmla="*/ 465284 h 658819"/>
                <a:gd name="connsiteX4" fmla="*/ 2179309 w 2608668"/>
                <a:gd name="connsiteY4" fmla="*/ 569191 h 658819"/>
                <a:gd name="connsiteX5" fmla="*/ 165112 w 2608668"/>
                <a:gd name="connsiteY5" fmla="*/ 658819 h 658819"/>
                <a:gd name="connsiteX6" fmla="*/ 81984 w 2608668"/>
                <a:gd name="connsiteY6" fmla="*/ 314615 h 658819"/>
                <a:gd name="connsiteX0" fmla="*/ 81984 w 2608668"/>
                <a:gd name="connsiteY0" fmla="*/ 314615 h 658819"/>
                <a:gd name="connsiteX1" fmla="*/ 2392324 w 2608668"/>
                <a:gd name="connsiteY1" fmla="*/ 54841 h 658819"/>
                <a:gd name="connsiteX2" fmla="*/ 2407908 w 2608668"/>
                <a:gd name="connsiteY2" fmla="*/ 466587 h 658819"/>
                <a:gd name="connsiteX3" fmla="*/ 1992273 w 2608668"/>
                <a:gd name="connsiteY3" fmla="*/ 465284 h 658819"/>
                <a:gd name="connsiteX4" fmla="*/ 2179309 w 2608668"/>
                <a:gd name="connsiteY4" fmla="*/ 569191 h 658819"/>
                <a:gd name="connsiteX5" fmla="*/ 714191 w 2608668"/>
                <a:gd name="connsiteY5" fmla="*/ 631538 h 658819"/>
                <a:gd name="connsiteX6" fmla="*/ 165112 w 2608668"/>
                <a:gd name="connsiteY6" fmla="*/ 658819 h 658819"/>
                <a:gd name="connsiteX7" fmla="*/ 81984 w 2608668"/>
                <a:gd name="connsiteY7" fmla="*/ 314615 h 658819"/>
                <a:gd name="connsiteX0" fmla="*/ 81984 w 2608668"/>
                <a:gd name="connsiteY0" fmla="*/ 314615 h 658819"/>
                <a:gd name="connsiteX1" fmla="*/ 2392324 w 2608668"/>
                <a:gd name="connsiteY1" fmla="*/ 54841 h 658819"/>
                <a:gd name="connsiteX2" fmla="*/ 2407908 w 2608668"/>
                <a:gd name="connsiteY2" fmla="*/ 466587 h 658819"/>
                <a:gd name="connsiteX3" fmla="*/ 1992273 w 2608668"/>
                <a:gd name="connsiteY3" fmla="*/ 465284 h 658819"/>
                <a:gd name="connsiteX4" fmla="*/ 2179309 w 2608668"/>
                <a:gd name="connsiteY4" fmla="*/ 569191 h 658819"/>
                <a:gd name="connsiteX5" fmla="*/ 667432 w 2608668"/>
                <a:gd name="connsiteY5" fmla="*/ 595169 h 658819"/>
                <a:gd name="connsiteX6" fmla="*/ 165112 w 2608668"/>
                <a:gd name="connsiteY6" fmla="*/ 658819 h 658819"/>
                <a:gd name="connsiteX7" fmla="*/ 81984 w 2608668"/>
                <a:gd name="connsiteY7" fmla="*/ 314615 h 658819"/>
                <a:gd name="connsiteX0" fmla="*/ 81984 w 2608668"/>
                <a:gd name="connsiteY0" fmla="*/ 314615 h 658819"/>
                <a:gd name="connsiteX1" fmla="*/ 2392324 w 2608668"/>
                <a:gd name="connsiteY1" fmla="*/ 54841 h 658819"/>
                <a:gd name="connsiteX2" fmla="*/ 2407908 w 2608668"/>
                <a:gd name="connsiteY2" fmla="*/ 466587 h 658819"/>
                <a:gd name="connsiteX3" fmla="*/ 1992273 w 2608668"/>
                <a:gd name="connsiteY3" fmla="*/ 465284 h 658819"/>
                <a:gd name="connsiteX4" fmla="*/ 2179309 w 2608668"/>
                <a:gd name="connsiteY4" fmla="*/ 569191 h 658819"/>
                <a:gd name="connsiteX5" fmla="*/ 667432 w 2608668"/>
                <a:gd name="connsiteY5" fmla="*/ 595169 h 658819"/>
                <a:gd name="connsiteX6" fmla="*/ 165112 w 2608668"/>
                <a:gd name="connsiteY6" fmla="*/ 658819 h 658819"/>
                <a:gd name="connsiteX7" fmla="*/ 81984 w 2608668"/>
                <a:gd name="connsiteY7" fmla="*/ 314615 h 658819"/>
                <a:gd name="connsiteX0" fmla="*/ 81984 w 2608668"/>
                <a:gd name="connsiteY0" fmla="*/ 314615 h 659614"/>
                <a:gd name="connsiteX1" fmla="*/ 2392324 w 2608668"/>
                <a:gd name="connsiteY1" fmla="*/ 54841 h 659614"/>
                <a:gd name="connsiteX2" fmla="*/ 2407908 w 2608668"/>
                <a:gd name="connsiteY2" fmla="*/ 466587 h 659614"/>
                <a:gd name="connsiteX3" fmla="*/ 1992273 w 2608668"/>
                <a:gd name="connsiteY3" fmla="*/ 465284 h 659614"/>
                <a:gd name="connsiteX4" fmla="*/ 2179309 w 2608668"/>
                <a:gd name="connsiteY4" fmla="*/ 569191 h 659614"/>
                <a:gd name="connsiteX5" fmla="*/ 667432 w 2608668"/>
                <a:gd name="connsiteY5" fmla="*/ 595169 h 659614"/>
                <a:gd name="connsiteX6" fmla="*/ 165112 w 2608668"/>
                <a:gd name="connsiteY6" fmla="*/ 658819 h 659614"/>
                <a:gd name="connsiteX7" fmla="*/ 81984 w 2608668"/>
                <a:gd name="connsiteY7" fmla="*/ 314615 h 659614"/>
                <a:gd name="connsiteX0" fmla="*/ 81984 w 2608668"/>
                <a:gd name="connsiteY0" fmla="*/ 314615 h 659232"/>
                <a:gd name="connsiteX1" fmla="*/ 2392324 w 2608668"/>
                <a:gd name="connsiteY1" fmla="*/ 54841 h 659232"/>
                <a:gd name="connsiteX2" fmla="*/ 2407908 w 2608668"/>
                <a:gd name="connsiteY2" fmla="*/ 466587 h 659232"/>
                <a:gd name="connsiteX3" fmla="*/ 1992273 w 2608668"/>
                <a:gd name="connsiteY3" fmla="*/ 465284 h 659232"/>
                <a:gd name="connsiteX4" fmla="*/ 2179309 w 2608668"/>
                <a:gd name="connsiteY4" fmla="*/ 569191 h 659232"/>
                <a:gd name="connsiteX5" fmla="*/ 662236 w 2608668"/>
                <a:gd name="connsiteY5" fmla="*/ 574387 h 659232"/>
                <a:gd name="connsiteX6" fmla="*/ 165112 w 2608668"/>
                <a:gd name="connsiteY6" fmla="*/ 658819 h 659232"/>
                <a:gd name="connsiteX7" fmla="*/ 81984 w 2608668"/>
                <a:gd name="connsiteY7" fmla="*/ 314615 h 659232"/>
                <a:gd name="connsiteX0" fmla="*/ 81984 w 2608668"/>
                <a:gd name="connsiteY0" fmla="*/ 314615 h 668872"/>
                <a:gd name="connsiteX1" fmla="*/ 2392324 w 2608668"/>
                <a:gd name="connsiteY1" fmla="*/ 54841 h 668872"/>
                <a:gd name="connsiteX2" fmla="*/ 2407908 w 2608668"/>
                <a:gd name="connsiteY2" fmla="*/ 466587 h 668872"/>
                <a:gd name="connsiteX3" fmla="*/ 1992273 w 2608668"/>
                <a:gd name="connsiteY3" fmla="*/ 465284 h 668872"/>
                <a:gd name="connsiteX4" fmla="*/ 2179309 w 2608668"/>
                <a:gd name="connsiteY4" fmla="*/ 569191 h 668872"/>
                <a:gd name="connsiteX5" fmla="*/ 662236 w 2608668"/>
                <a:gd name="connsiteY5" fmla="*/ 574387 h 668872"/>
                <a:gd name="connsiteX6" fmla="*/ 165112 w 2608668"/>
                <a:gd name="connsiteY6" fmla="*/ 658819 h 668872"/>
                <a:gd name="connsiteX7" fmla="*/ 81984 w 2608668"/>
                <a:gd name="connsiteY7" fmla="*/ 314615 h 668872"/>
                <a:gd name="connsiteX0" fmla="*/ 81984 w 2608668"/>
                <a:gd name="connsiteY0" fmla="*/ 314615 h 668872"/>
                <a:gd name="connsiteX1" fmla="*/ 2392324 w 2608668"/>
                <a:gd name="connsiteY1" fmla="*/ 54841 h 668872"/>
                <a:gd name="connsiteX2" fmla="*/ 2407908 w 2608668"/>
                <a:gd name="connsiteY2" fmla="*/ 466587 h 668872"/>
                <a:gd name="connsiteX3" fmla="*/ 1992273 w 2608668"/>
                <a:gd name="connsiteY3" fmla="*/ 465284 h 668872"/>
                <a:gd name="connsiteX4" fmla="*/ 2179309 w 2608668"/>
                <a:gd name="connsiteY4" fmla="*/ 569191 h 668872"/>
                <a:gd name="connsiteX5" fmla="*/ 854469 w 2608668"/>
                <a:gd name="connsiteY5" fmla="*/ 563996 h 668872"/>
                <a:gd name="connsiteX6" fmla="*/ 662236 w 2608668"/>
                <a:gd name="connsiteY6" fmla="*/ 574387 h 668872"/>
                <a:gd name="connsiteX7" fmla="*/ 165112 w 2608668"/>
                <a:gd name="connsiteY7" fmla="*/ 658819 h 668872"/>
                <a:gd name="connsiteX8" fmla="*/ 81984 w 2608668"/>
                <a:gd name="connsiteY8" fmla="*/ 314615 h 668872"/>
                <a:gd name="connsiteX0" fmla="*/ 81984 w 2608668"/>
                <a:gd name="connsiteY0" fmla="*/ 314615 h 719860"/>
                <a:gd name="connsiteX1" fmla="*/ 2392324 w 2608668"/>
                <a:gd name="connsiteY1" fmla="*/ 54841 h 719860"/>
                <a:gd name="connsiteX2" fmla="*/ 2407908 w 2608668"/>
                <a:gd name="connsiteY2" fmla="*/ 466587 h 719860"/>
                <a:gd name="connsiteX3" fmla="*/ 1992273 w 2608668"/>
                <a:gd name="connsiteY3" fmla="*/ 465284 h 719860"/>
                <a:gd name="connsiteX4" fmla="*/ 2179309 w 2608668"/>
                <a:gd name="connsiteY4" fmla="*/ 569191 h 719860"/>
                <a:gd name="connsiteX5" fmla="*/ 480396 w 2608668"/>
                <a:gd name="connsiteY5" fmla="*/ 719860 h 719860"/>
                <a:gd name="connsiteX6" fmla="*/ 662236 w 2608668"/>
                <a:gd name="connsiteY6" fmla="*/ 574387 h 719860"/>
                <a:gd name="connsiteX7" fmla="*/ 165112 w 2608668"/>
                <a:gd name="connsiteY7" fmla="*/ 658819 h 719860"/>
                <a:gd name="connsiteX8" fmla="*/ 81984 w 2608668"/>
                <a:gd name="connsiteY8" fmla="*/ 314615 h 719860"/>
                <a:gd name="connsiteX0" fmla="*/ 81984 w 2608668"/>
                <a:gd name="connsiteY0" fmla="*/ 314615 h 740642"/>
                <a:gd name="connsiteX1" fmla="*/ 2392324 w 2608668"/>
                <a:gd name="connsiteY1" fmla="*/ 54841 h 740642"/>
                <a:gd name="connsiteX2" fmla="*/ 2407908 w 2608668"/>
                <a:gd name="connsiteY2" fmla="*/ 466587 h 740642"/>
                <a:gd name="connsiteX3" fmla="*/ 1992273 w 2608668"/>
                <a:gd name="connsiteY3" fmla="*/ 465284 h 740642"/>
                <a:gd name="connsiteX4" fmla="*/ 2179309 w 2608668"/>
                <a:gd name="connsiteY4" fmla="*/ 569191 h 740642"/>
                <a:gd name="connsiteX5" fmla="*/ 459614 w 2608668"/>
                <a:gd name="connsiteY5" fmla="*/ 740642 h 740642"/>
                <a:gd name="connsiteX6" fmla="*/ 662236 w 2608668"/>
                <a:gd name="connsiteY6" fmla="*/ 574387 h 740642"/>
                <a:gd name="connsiteX7" fmla="*/ 165112 w 2608668"/>
                <a:gd name="connsiteY7" fmla="*/ 658819 h 740642"/>
                <a:gd name="connsiteX8" fmla="*/ 81984 w 2608668"/>
                <a:gd name="connsiteY8" fmla="*/ 314615 h 740642"/>
                <a:gd name="connsiteX0" fmla="*/ 81984 w 2608668"/>
                <a:gd name="connsiteY0" fmla="*/ 314615 h 740642"/>
                <a:gd name="connsiteX1" fmla="*/ 2392324 w 2608668"/>
                <a:gd name="connsiteY1" fmla="*/ 54841 h 740642"/>
                <a:gd name="connsiteX2" fmla="*/ 2407908 w 2608668"/>
                <a:gd name="connsiteY2" fmla="*/ 466587 h 740642"/>
                <a:gd name="connsiteX3" fmla="*/ 1992273 w 2608668"/>
                <a:gd name="connsiteY3" fmla="*/ 465284 h 740642"/>
                <a:gd name="connsiteX4" fmla="*/ 2179309 w 2608668"/>
                <a:gd name="connsiteY4" fmla="*/ 569191 h 740642"/>
                <a:gd name="connsiteX5" fmla="*/ 459614 w 2608668"/>
                <a:gd name="connsiteY5" fmla="*/ 740642 h 740642"/>
                <a:gd name="connsiteX6" fmla="*/ 662236 w 2608668"/>
                <a:gd name="connsiteY6" fmla="*/ 574387 h 740642"/>
                <a:gd name="connsiteX7" fmla="*/ 165112 w 2608668"/>
                <a:gd name="connsiteY7" fmla="*/ 658819 h 740642"/>
                <a:gd name="connsiteX8" fmla="*/ 81984 w 2608668"/>
                <a:gd name="connsiteY8" fmla="*/ 314615 h 740642"/>
                <a:gd name="connsiteX0" fmla="*/ 81984 w 2608668"/>
                <a:gd name="connsiteY0" fmla="*/ 314615 h 740642"/>
                <a:gd name="connsiteX1" fmla="*/ 2392324 w 2608668"/>
                <a:gd name="connsiteY1" fmla="*/ 54841 h 740642"/>
                <a:gd name="connsiteX2" fmla="*/ 2407908 w 2608668"/>
                <a:gd name="connsiteY2" fmla="*/ 466587 h 740642"/>
                <a:gd name="connsiteX3" fmla="*/ 1992273 w 2608668"/>
                <a:gd name="connsiteY3" fmla="*/ 465284 h 740642"/>
                <a:gd name="connsiteX4" fmla="*/ 2179309 w 2608668"/>
                <a:gd name="connsiteY4" fmla="*/ 569191 h 740642"/>
                <a:gd name="connsiteX5" fmla="*/ 459614 w 2608668"/>
                <a:gd name="connsiteY5" fmla="*/ 740642 h 740642"/>
                <a:gd name="connsiteX6" fmla="*/ 662236 w 2608668"/>
                <a:gd name="connsiteY6" fmla="*/ 574387 h 740642"/>
                <a:gd name="connsiteX7" fmla="*/ 165112 w 2608668"/>
                <a:gd name="connsiteY7" fmla="*/ 658819 h 740642"/>
                <a:gd name="connsiteX8" fmla="*/ 81984 w 2608668"/>
                <a:gd name="connsiteY8" fmla="*/ 314615 h 740642"/>
                <a:gd name="connsiteX0" fmla="*/ 81984 w 2608668"/>
                <a:gd name="connsiteY0" fmla="*/ 314615 h 740642"/>
                <a:gd name="connsiteX1" fmla="*/ 2392324 w 2608668"/>
                <a:gd name="connsiteY1" fmla="*/ 54841 h 740642"/>
                <a:gd name="connsiteX2" fmla="*/ 2407908 w 2608668"/>
                <a:gd name="connsiteY2" fmla="*/ 466587 h 740642"/>
                <a:gd name="connsiteX3" fmla="*/ 1992273 w 2608668"/>
                <a:gd name="connsiteY3" fmla="*/ 465284 h 740642"/>
                <a:gd name="connsiteX4" fmla="*/ 2173409 w 2608668"/>
                <a:gd name="connsiteY4" fmla="*/ 604592 h 740642"/>
                <a:gd name="connsiteX5" fmla="*/ 459614 w 2608668"/>
                <a:gd name="connsiteY5" fmla="*/ 740642 h 740642"/>
                <a:gd name="connsiteX6" fmla="*/ 662236 w 2608668"/>
                <a:gd name="connsiteY6" fmla="*/ 574387 h 740642"/>
                <a:gd name="connsiteX7" fmla="*/ 165112 w 2608668"/>
                <a:gd name="connsiteY7" fmla="*/ 658819 h 740642"/>
                <a:gd name="connsiteX8" fmla="*/ 81984 w 2608668"/>
                <a:gd name="connsiteY8" fmla="*/ 314615 h 740642"/>
                <a:gd name="connsiteX0" fmla="*/ 81984 w 2608668"/>
                <a:gd name="connsiteY0" fmla="*/ 314615 h 740642"/>
                <a:gd name="connsiteX1" fmla="*/ 2392324 w 2608668"/>
                <a:gd name="connsiteY1" fmla="*/ 54841 h 740642"/>
                <a:gd name="connsiteX2" fmla="*/ 2407908 w 2608668"/>
                <a:gd name="connsiteY2" fmla="*/ 466587 h 740642"/>
                <a:gd name="connsiteX3" fmla="*/ 1992273 w 2608668"/>
                <a:gd name="connsiteY3" fmla="*/ 465284 h 740642"/>
                <a:gd name="connsiteX4" fmla="*/ 2173409 w 2608668"/>
                <a:gd name="connsiteY4" fmla="*/ 604592 h 740642"/>
                <a:gd name="connsiteX5" fmla="*/ 459614 w 2608668"/>
                <a:gd name="connsiteY5" fmla="*/ 740642 h 740642"/>
                <a:gd name="connsiteX6" fmla="*/ 662236 w 2608668"/>
                <a:gd name="connsiteY6" fmla="*/ 574387 h 740642"/>
                <a:gd name="connsiteX7" fmla="*/ 165112 w 2608668"/>
                <a:gd name="connsiteY7" fmla="*/ 658819 h 740642"/>
                <a:gd name="connsiteX8" fmla="*/ 81984 w 2608668"/>
                <a:gd name="connsiteY8" fmla="*/ 314615 h 740642"/>
                <a:gd name="connsiteX0" fmla="*/ 81984 w 2608668"/>
                <a:gd name="connsiteY0" fmla="*/ 314615 h 740642"/>
                <a:gd name="connsiteX1" fmla="*/ 2392324 w 2608668"/>
                <a:gd name="connsiteY1" fmla="*/ 54841 h 740642"/>
                <a:gd name="connsiteX2" fmla="*/ 2407908 w 2608668"/>
                <a:gd name="connsiteY2" fmla="*/ 466587 h 740642"/>
                <a:gd name="connsiteX3" fmla="*/ 1992273 w 2608668"/>
                <a:gd name="connsiteY3" fmla="*/ 465284 h 740642"/>
                <a:gd name="connsiteX4" fmla="*/ 2173409 w 2608668"/>
                <a:gd name="connsiteY4" fmla="*/ 604592 h 740642"/>
                <a:gd name="connsiteX5" fmla="*/ 459614 w 2608668"/>
                <a:gd name="connsiteY5" fmla="*/ 740642 h 740642"/>
                <a:gd name="connsiteX6" fmla="*/ 662236 w 2608668"/>
                <a:gd name="connsiteY6" fmla="*/ 574387 h 740642"/>
                <a:gd name="connsiteX7" fmla="*/ 165112 w 2608668"/>
                <a:gd name="connsiteY7" fmla="*/ 658819 h 740642"/>
                <a:gd name="connsiteX8" fmla="*/ 81984 w 2608668"/>
                <a:gd name="connsiteY8" fmla="*/ 314615 h 740642"/>
                <a:gd name="connsiteX0" fmla="*/ 81984 w 2608668"/>
                <a:gd name="connsiteY0" fmla="*/ 314615 h 756272"/>
                <a:gd name="connsiteX1" fmla="*/ 2392324 w 2608668"/>
                <a:gd name="connsiteY1" fmla="*/ 54841 h 756272"/>
                <a:gd name="connsiteX2" fmla="*/ 2407908 w 2608668"/>
                <a:gd name="connsiteY2" fmla="*/ 466587 h 756272"/>
                <a:gd name="connsiteX3" fmla="*/ 1992273 w 2608668"/>
                <a:gd name="connsiteY3" fmla="*/ 465284 h 756272"/>
                <a:gd name="connsiteX4" fmla="*/ 2173409 w 2608668"/>
                <a:gd name="connsiteY4" fmla="*/ 604592 h 756272"/>
                <a:gd name="connsiteX5" fmla="*/ 449195 w 2608668"/>
                <a:gd name="connsiteY5" fmla="*/ 756272 h 756272"/>
                <a:gd name="connsiteX6" fmla="*/ 662236 w 2608668"/>
                <a:gd name="connsiteY6" fmla="*/ 574387 h 756272"/>
                <a:gd name="connsiteX7" fmla="*/ 165112 w 2608668"/>
                <a:gd name="connsiteY7" fmla="*/ 658819 h 756272"/>
                <a:gd name="connsiteX8" fmla="*/ 81984 w 2608668"/>
                <a:gd name="connsiteY8" fmla="*/ 314615 h 756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8668" h="756272">
                  <a:moveTo>
                    <a:pt x="81984" y="314615"/>
                  </a:moveTo>
                  <a:cubicBezTo>
                    <a:pt x="507466" y="35792"/>
                    <a:pt x="1951257" y="-76777"/>
                    <a:pt x="2392324" y="54841"/>
                  </a:cubicBezTo>
                  <a:cubicBezTo>
                    <a:pt x="2697123" y="112425"/>
                    <a:pt x="2659021" y="393415"/>
                    <a:pt x="2407908" y="466587"/>
                  </a:cubicBezTo>
                  <a:lnTo>
                    <a:pt x="1992273" y="465284"/>
                  </a:lnTo>
                  <a:cubicBezTo>
                    <a:pt x="2070354" y="494022"/>
                    <a:pt x="2160234" y="522752"/>
                    <a:pt x="2173409" y="604592"/>
                  </a:cubicBezTo>
                  <a:lnTo>
                    <a:pt x="449195" y="756272"/>
                  </a:lnTo>
                  <a:cubicBezTo>
                    <a:pt x="516736" y="685268"/>
                    <a:pt x="594695" y="629805"/>
                    <a:pt x="662236" y="574387"/>
                  </a:cubicBezTo>
                  <a:cubicBezTo>
                    <a:pt x="468819" y="626776"/>
                    <a:pt x="275402" y="694751"/>
                    <a:pt x="165112" y="658819"/>
                  </a:cubicBezTo>
                  <a:cubicBezTo>
                    <a:pt x="59472" y="647993"/>
                    <a:pt x="-98126" y="512477"/>
                    <a:pt x="81984" y="314615"/>
                  </a:cubicBezTo>
                  <a:close/>
                </a:path>
              </a:pathLst>
            </a:custGeom>
            <a:solidFill>
              <a:srgbClr val="EAAA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4" name="Oval 103">
              <a:extLst>
                <a:ext uri="{FF2B5EF4-FFF2-40B4-BE49-F238E27FC236}">
                  <a16:creationId xmlns:a16="http://schemas.microsoft.com/office/drawing/2014/main" id="{54A909FA-A36D-374B-BB55-B2F7698F9D40}"/>
                </a:ext>
              </a:extLst>
            </p:cNvPr>
            <p:cNvSpPr/>
            <p:nvPr/>
          </p:nvSpPr>
          <p:spPr>
            <a:xfrm>
              <a:off x="5794207" y="2335355"/>
              <a:ext cx="173518" cy="124786"/>
            </a:xfrm>
            <a:prstGeom prst="ellipse">
              <a:avLst/>
            </a:prstGeom>
            <a:solidFill>
              <a:srgbClr val="44342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4217489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2" name="Picture 2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4" name="Rectangle 2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Graph">
            <a:extLst>
              <a:ext uri="{FF2B5EF4-FFF2-40B4-BE49-F238E27FC236}">
                <a16:creationId xmlns:a16="http://schemas.microsoft.com/office/drawing/2014/main" id="{88FD3718-CBE0-425C-B346-A2D7A062BDDD}"/>
              </a:ext>
            </a:extLst>
          </p:cNvPr>
          <p:cNvPicPr>
            <a:picLocks noGrp="1" noChangeAspect="1"/>
          </p:cNvPicPr>
          <p:nvPr>
            <p:ph idx="1"/>
          </p:nvPr>
        </p:nvPicPr>
        <p:blipFill rotWithShape="1">
          <a:blip r:embed="rId3">
            <a:alphaModFix amt="60000"/>
          </a:blip>
          <a:srcRect t="3766" r="-1" b="6228"/>
          <a:stretch/>
        </p:blipFill>
        <p:spPr>
          <a:xfrm>
            <a:off x="3048" y="10"/>
            <a:ext cx="12188952" cy="6856614"/>
          </a:xfrm>
          <a:prstGeom prst="rect">
            <a:avLst/>
          </a:prstGeom>
        </p:spPr>
      </p:pic>
      <p:sp>
        <p:nvSpPr>
          <p:cNvPr id="2" name="Title 1">
            <a:extLst>
              <a:ext uri="{FF2B5EF4-FFF2-40B4-BE49-F238E27FC236}">
                <a16:creationId xmlns:a16="http://schemas.microsoft.com/office/drawing/2014/main" id="{3B1BFE22-BF41-AE46-88F7-696E497C810B}"/>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200">
                <a:solidFill>
                  <a:srgbClr val="FFFFFF"/>
                </a:solidFill>
              </a:rPr>
              <a:t>Datasets to be used in the project</a:t>
            </a:r>
          </a:p>
        </p:txBody>
      </p:sp>
    </p:spTree>
    <p:extLst>
      <p:ext uri="{BB962C8B-B14F-4D97-AF65-F5344CB8AC3E}">
        <p14:creationId xmlns:p14="http://schemas.microsoft.com/office/powerpoint/2010/main" val="17770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appledVTI">
  <a:themeElements>
    <a:clrScheme name="AnalogousFromRegularSeed_2SEEDS">
      <a:dk1>
        <a:srgbClr val="000000"/>
      </a:dk1>
      <a:lt1>
        <a:srgbClr val="FFFFFF"/>
      </a:lt1>
      <a:dk2>
        <a:srgbClr val="243841"/>
      </a:dk2>
      <a:lt2>
        <a:srgbClr val="E2E8E6"/>
      </a:lt2>
      <a:accent1>
        <a:srgbClr val="B13B63"/>
      </a:accent1>
      <a:accent2>
        <a:srgbClr val="C34DA6"/>
      </a:accent2>
      <a:accent3>
        <a:srgbClr val="C3564D"/>
      </a:accent3>
      <a:accent4>
        <a:srgbClr val="3BB13B"/>
      </a:accent4>
      <a:accent5>
        <a:srgbClr val="48B777"/>
      </a:accent5>
      <a:accent6>
        <a:srgbClr val="3BB19E"/>
      </a:accent6>
      <a:hlink>
        <a:srgbClr val="319472"/>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themeOverride>
</file>

<file path=docProps/app.xml><?xml version="1.0" encoding="utf-8"?>
<Properties xmlns="http://schemas.openxmlformats.org/officeDocument/2006/extended-properties" xmlns:vt="http://schemas.openxmlformats.org/officeDocument/2006/docPropsVTypes">
  <TotalTime>3224</TotalTime>
  <Words>3571</Words>
  <Application>Microsoft Macintosh PowerPoint</Application>
  <PresentationFormat>Widescreen</PresentationFormat>
  <Paragraphs>278</Paragraphs>
  <Slides>53</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Arial</vt:lpstr>
      <vt:lpstr>Avenir Next LT Pro</vt:lpstr>
      <vt:lpstr>AvenirNext LT Pro Medium</vt:lpstr>
      <vt:lpstr>Calibri</vt:lpstr>
      <vt:lpstr>Sabon Next LT</vt:lpstr>
      <vt:lpstr>Times</vt:lpstr>
      <vt:lpstr>Univers 45 Light</vt:lpstr>
      <vt:lpstr>Univers for KPMG</vt:lpstr>
      <vt:lpstr>Wingdings</vt:lpstr>
      <vt:lpstr>DappledVTI</vt:lpstr>
      <vt:lpstr>PowerPoint Presentation</vt:lpstr>
      <vt:lpstr>PowerPoint Presentation</vt:lpstr>
      <vt:lpstr>PowerPoint Presentation</vt:lpstr>
      <vt:lpstr>As a part of our problem statement, we’d be trying to understand the following in context of unemployment :- </vt:lpstr>
      <vt:lpstr>Project Objective</vt:lpstr>
      <vt:lpstr>What is being used </vt:lpstr>
      <vt:lpstr>Research Questions</vt:lpstr>
      <vt:lpstr>Research questions (contd.)</vt:lpstr>
      <vt:lpstr>Datasets to be used in the project</vt:lpstr>
      <vt:lpstr>Census 2011 Data</vt:lpstr>
      <vt:lpstr>Basic overview of the Dataset</vt:lpstr>
      <vt:lpstr>Poverty line data </vt:lpstr>
      <vt:lpstr>Basic overview of the data set</vt:lpstr>
      <vt:lpstr>Educational qualification of suicide victim's data</vt:lpstr>
      <vt:lpstr>PowerPoint Presentation</vt:lpstr>
      <vt:lpstr>Professional profile of suicide victims data</vt:lpstr>
      <vt:lpstr>Overview of data</vt:lpstr>
      <vt:lpstr>Data cleaning and transformation</vt:lpstr>
      <vt:lpstr>Data cleaning – Census 2011 data</vt:lpstr>
      <vt:lpstr>Data transformation – Census data 2011</vt:lpstr>
      <vt:lpstr>Data transformation – Census data 2011</vt:lpstr>
      <vt:lpstr>Data transformation – Census data 2011</vt:lpstr>
      <vt:lpstr>Data cleaning – Poverty line data</vt:lpstr>
      <vt:lpstr>Data transformation – Poverty line data</vt:lpstr>
      <vt:lpstr>Data cleaning –Educational profile of suicide victims data</vt:lpstr>
      <vt:lpstr>Data cleaning –Educational profile of suicide victims' data (contd.)</vt:lpstr>
      <vt:lpstr>Data transformation –Educational profile of suicide victims' data</vt:lpstr>
      <vt:lpstr>Data transformation –Educational profile of suicide victims data (contd.)</vt:lpstr>
      <vt:lpstr>Data transformation –Educational profile of suicide victims data (contd.)</vt:lpstr>
      <vt:lpstr>Data cleaning – Professional profile of suicide victims data</vt:lpstr>
      <vt:lpstr>Data transformation – Professional profile of suicide victims' data</vt:lpstr>
      <vt:lpstr>PowerPoint Presentation</vt:lpstr>
      <vt:lpstr>How are the numbers distributed among different educational categories ​?</vt:lpstr>
      <vt:lpstr>Distribution of suicide victims by their Age group</vt:lpstr>
      <vt:lpstr>How does the count of Non workers relate to Poverty Line data</vt:lpstr>
      <vt:lpstr>The counts of various activities of People for Different States</vt:lpstr>
      <vt:lpstr>Answering the analysis questions – 1/4</vt:lpstr>
      <vt:lpstr>Total non-workers per Indian region</vt:lpstr>
      <vt:lpstr>Unemployment percentage by education category</vt:lpstr>
      <vt:lpstr>Unemployed men V/S women</vt:lpstr>
      <vt:lpstr>Answering the analysis questions – 2/4 </vt:lpstr>
      <vt:lpstr>Male and female suicide victims</vt:lpstr>
      <vt:lpstr>Gender wise suicide count for Indian regions</vt:lpstr>
      <vt:lpstr>Suicide victims and their age groups</vt:lpstr>
      <vt:lpstr>Answering the analysis questions – 3/4 </vt:lpstr>
      <vt:lpstr>Non workers by category in different states</vt:lpstr>
      <vt:lpstr>Non workers by category in different states (contd.)</vt:lpstr>
      <vt:lpstr>Answering the analysis questions – 4/4 </vt:lpstr>
      <vt:lpstr>Non workers Illitierate Vs No of people below Poverty Line</vt:lpstr>
      <vt:lpstr>Answering the analysis questions – 4/4 (contd.)</vt:lpstr>
      <vt:lpstr>Conclusion </vt:lpstr>
      <vt:lpstr>Conclusion (contd.)</vt:lpstr>
      <vt:lpstr>Graphical User Interface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Preet Kamal Kaur</dc:creator>
  <cp:lastModifiedBy>Preet Kamal Kaur</cp:lastModifiedBy>
  <cp:revision>329</cp:revision>
  <dcterms:created xsi:type="dcterms:W3CDTF">2021-06-24T11:03:36Z</dcterms:created>
  <dcterms:modified xsi:type="dcterms:W3CDTF">2021-12-14T15:23:18Z</dcterms:modified>
</cp:coreProperties>
</file>